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2" r:id="rId1"/>
  </p:sldMasterIdLst>
  <p:sldIdLst>
    <p:sldId id="257" r:id="rId2"/>
    <p:sldId id="273" r:id="rId3"/>
    <p:sldId id="274" r:id="rId4"/>
    <p:sldId id="258" r:id="rId5"/>
    <p:sldId id="272" r:id="rId6"/>
    <p:sldId id="259" r:id="rId7"/>
    <p:sldId id="260" r:id="rId8"/>
    <p:sldId id="261" r:id="rId9"/>
    <p:sldId id="262" r:id="rId10"/>
    <p:sldId id="263" r:id="rId11"/>
    <p:sldId id="264" r:id="rId12"/>
    <p:sldId id="265" r:id="rId13"/>
    <p:sldId id="270"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848"/>
    <p:restoredTop sz="94672"/>
  </p:normalViewPr>
  <p:slideViewPr>
    <p:cSldViewPr snapToGrid="0" snapToObjects="1">
      <p:cViewPr>
        <p:scale>
          <a:sx n="77" d="100"/>
          <a:sy n="77" d="100"/>
        </p:scale>
        <p:origin x="1608"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913723C-FF88-44C6-AD14-808FBFD78B8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41E9B6A-462E-46CA-9221-C2CC78F4761E}">
      <dgm:prSet/>
      <dgm:spPr/>
      <dgm:t>
        <a:bodyPr/>
        <a:lstStyle/>
        <a:p>
          <a:r>
            <a:rPr lang="en-US"/>
            <a:t>Major Aim of the project is to initiate the security system in a way that it provides the best possible results than any other security system</a:t>
          </a:r>
        </a:p>
      </dgm:t>
    </dgm:pt>
    <dgm:pt modelId="{FF7676A5-8ADE-4461-BE47-EA78D64DB98F}" type="parTrans" cxnId="{6BC149C8-F0D3-45D5-B11B-E9750B066825}">
      <dgm:prSet/>
      <dgm:spPr/>
      <dgm:t>
        <a:bodyPr/>
        <a:lstStyle/>
        <a:p>
          <a:endParaRPr lang="en-US"/>
        </a:p>
      </dgm:t>
    </dgm:pt>
    <dgm:pt modelId="{B2CA38E2-28C0-43A5-90F7-6A0171812A14}" type="sibTrans" cxnId="{6BC149C8-F0D3-45D5-B11B-E9750B066825}">
      <dgm:prSet/>
      <dgm:spPr/>
      <dgm:t>
        <a:bodyPr/>
        <a:lstStyle/>
        <a:p>
          <a:endParaRPr lang="en-US"/>
        </a:p>
      </dgm:t>
    </dgm:pt>
    <dgm:pt modelId="{223C8A9F-8BFC-4C62-93CE-1A931ACB4EBE}">
      <dgm:prSet/>
      <dgm:spPr/>
      <dgm:t>
        <a:bodyPr/>
        <a:lstStyle/>
        <a:p>
          <a:r>
            <a:rPr lang="en-US"/>
            <a:t>The accuracy with robustness, with being economically-friendly is another factor which will be achieved in this project</a:t>
          </a:r>
        </a:p>
      </dgm:t>
    </dgm:pt>
    <dgm:pt modelId="{A87700DD-B9C5-4538-8F60-D7FCAFB9F5C0}" type="parTrans" cxnId="{B850AEF9-F0CD-483A-9B50-BD798A633B5B}">
      <dgm:prSet/>
      <dgm:spPr/>
      <dgm:t>
        <a:bodyPr/>
        <a:lstStyle/>
        <a:p>
          <a:endParaRPr lang="en-US"/>
        </a:p>
      </dgm:t>
    </dgm:pt>
    <dgm:pt modelId="{88615A68-31AC-4961-81C0-A237994C92A9}" type="sibTrans" cxnId="{B850AEF9-F0CD-483A-9B50-BD798A633B5B}">
      <dgm:prSet/>
      <dgm:spPr/>
      <dgm:t>
        <a:bodyPr/>
        <a:lstStyle/>
        <a:p>
          <a:endParaRPr lang="en-US"/>
        </a:p>
      </dgm:t>
    </dgm:pt>
    <dgm:pt modelId="{0BC1E80E-BCE6-4E42-AA6C-9078752D3144}">
      <dgm:prSet/>
      <dgm:spPr/>
      <dgm:t>
        <a:bodyPr/>
        <a:lstStyle/>
        <a:p>
          <a:r>
            <a:rPr lang="en-US"/>
            <a:t>The problem I’m solving currently is that, in today’s market you could either get a quality product for high cost and an average product in low cost. Problem here is high accuracy with less price is merely available. The main aim is also to reduce the price with a robust system. </a:t>
          </a:r>
        </a:p>
      </dgm:t>
    </dgm:pt>
    <dgm:pt modelId="{5B6E95A1-4160-4305-8044-D6885850667F}" type="parTrans" cxnId="{AC8FC019-CDE1-41A6-B339-5E7E71911010}">
      <dgm:prSet/>
      <dgm:spPr/>
      <dgm:t>
        <a:bodyPr/>
        <a:lstStyle/>
        <a:p>
          <a:endParaRPr lang="en-US"/>
        </a:p>
      </dgm:t>
    </dgm:pt>
    <dgm:pt modelId="{35DD8B47-23DD-4AC2-9A3C-58A56B4929A4}" type="sibTrans" cxnId="{AC8FC019-CDE1-41A6-B339-5E7E71911010}">
      <dgm:prSet/>
      <dgm:spPr/>
      <dgm:t>
        <a:bodyPr/>
        <a:lstStyle/>
        <a:p>
          <a:endParaRPr lang="en-US"/>
        </a:p>
      </dgm:t>
    </dgm:pt>
    <dgm:pt modelId="{96D2DD1C-E89E-B747-B12F-AC201DF1B60B}" type="pres">
      <dgm:prSet presAssocID="{9913723C-FF88-44C6-AD14-808FBFD78B88}" presName="linear" presStyleCnt="0">
        <dgm:presLayoutVars>
          <dgm:animLvl val="lvl"/>
          <dgm:resizeHandles val="exact"/>
        </dgm:presLayoutVars>
      </dgm:prSet>
      <dgm:spPr/>
    </dgm:pt>
    <dgm:pt modelId="{D98790ED-F21B-A84B-B594-2F1FED898819}" type="pres">
      <dgm:prSet presAssocID="{941E9B6A-462E-46CA-9221-C2CC78F4761E}" presName="parentText" presStyleLbl="node1" presStyleIdx="0" presStyleCnt="3">
        <dgm:presLayoutVars>
          <dgm:chMax val="0"/>
          <dgm:bulletEnabled val="1"/>
        </dgm:presLayoutVars>
      </dgm:prSet>
      <dgm:spPr/>
    </dgm:pt>
    <dgm:pt modelId="{96BB1449-5089-A64E-998F-BC7497734BD9}" type="pres">
      <dgm:prSet presAssocID="{B2CA38E2-28C0-43A5-90F7-6A0171812A14}" presName="spacer" presStyleCnt="0"/>
      <dgm:spPr/>
    </dgm:pt>
    <dgm:pt modelId="{81CF884E-8B4B-F442-BD02-463E4090C3B8}" type="pres">
      <dgm:prSet presAssocID="{223C8A9F-8BFC-4C62-93CE-1A931ACB4EBE}" presName="parentText" presStyleLbl="node1" presStyleIdx="1" presStyleCnt="3">
        <dgm:presLayoutVars>
          <dgm:chMax val="0"/>
          <dgm:bulletEnabled val="1"/>
        </dgm:presLayoutVars>
      </dgm:prSet>
      <dgm:spPr/>
    </dgm:pt>
    <dgm:pt modelId="{E5E04B3E-847F-B04C-84C7-FF26610E2CAA}" type="pres">
      <dgm:prSet presAssocID="{88615A68-31AC-4961-81C0-A237994C92A9}" presName="spacer" presStyleCnt="0"/>
      <dgm:spPr/>
    </dgm:pt>
    <dgm:pt modelId="{3CE64730-547C-EF42-B65C-C3B0F6853AE0}" type="pres">
      <dgm:prSet presAssocID="{0BC1E80E-BCE6-4E42-AA6C-9078752D3144}" presName="parentText" presStyleLbl="node1" presStyleIdx="2" presStyleCnt="3">
        <dgm:presLayoutVars>
          <dgm:chMax val="0"/>
          <dgm:bulletEnabled val="1"/>
        </dgm:presLayoutVars>
      </dgm:prSet>
      <dgm:spPr/>
    </dgm:pt>
  </dgm:ptLst>
  <dgm:cxnLst>
    <dgm:cxn modelId="{AC8FC019-CDE1-41A6-B339-5E7E71911010}" srcId="{9913723C-FF88-44C6-AD14-808FBFD78B88}" destId="{0BC1E80E-BCE6-4E42-AA6C-9078752D3144}" srcOrd="2" destOrd="0" parTransId="{5B6E95A1-4160-4305-8044-D6885850667F}" sibTransId="{35DD8B47-23DD-4AC2-9A3C-58A56B4929A4}"/>
    <dgm:cxn modelId="{91FDE21D-A4B1-AF49-8445-3FEA0BFFFC55}" type="presOf" srcId="{0BC1E80E-BCE6-4E42-AA6C-9078752D3144}" destId="{3CE64730-547C-EF42-B65C-C3B0F6853AE0}" srcOrd="0" destOrd="0" presId="urn:microsoft.com/office/officeart/2005/8/layout/vList2"/>
    <dgm:cxn modelId="{CD60C95F-638F-6043-8610-B7231DA6A66E}" type="presOf" srcId="{223C8A9F-8BFC-4C62-93CE-1A931ACB4EBE}" destId="{81CF884E-8B4B-F442-BD02-463E4090C3B8}" srcOrd="0" destOrd="0" presId="urn:microsoft.com/office/officeart/2005/8/layout/vList2"/>
    <dgm:cxn modelId="{CE4AF795-F600-6A4F-B6DE-1A59FE5069CF}" type="presOf" srcId="{941E9B6A-462E-46CA-9221-C2CC78F4761E}" destId="{D98790ED-F21B-A84B-B594-2F1FED898819}" srcOrd="0" destOrd="0" presId="urn:microsoft.com/office/officeart/2005/8/layout/vList2"/>
    <dgm:cxn modelId="{FDB39FA3-47F2-3241-B78A-00319BD00F19}" type="presOf" srcId="{9913723C-FF88-44C6-AD14-808FBFD78B88}" destId="{96D2DD1C-E89E-B747-B12F-AC201DF1B60B}" srcOrd="0" destOrd="0" presId="urn:microsoft.com/office/officeart/2005/8/layout/vList2"/>
    <dgm:cxn modelId="{6BC149C8-F0D3-45D5-B11B-E9750B066825}" srcId="{9913723C-FF88-44C6-AD14-808FBFD78B88}" destId="{941E9B6A-462E-46CA-9221-C2CC78F4761E}" srcOrd="0" destOrd="0" parTransId="{FF7676A5-8ADE-4461-BE47-EA78D64DB98F}" sibTransId="{B2CA38E2-28C0-43A5-90F7-6A0171812A14}"/>
    <dgm:cxn modelId="{B850AEF9-F0CD-483A-9B50-BD798A633B5B}" srcId="{9913723C-FF88-44C6-AD14-808FBFD78B88}" destId="{223C8A9F-8BFC-4C62-93CE-1A931ACB4EBE}" srcOrd="1" destOrd="0" parTransId="{A87700DD-B9C5-4538-8F60-D7FCAFB9F5C0}" sibTransId="{88615A68-31AC-4961-81C0-A237994C92A9}"/>
    <dgm:cxn modelId="{71400FFA-A6CB-CE48-9955-293219C5E1E1}" type="presParOf" srcId="{96D2DD1C-E89E-B747-B12F-AC201DF1B60B}" destId="{D98790ED-F21B-A84B-B594-2F1FED898819}" srcOrd="0" destOrd="0" presId="urn:microsoft.com/office/officeart/2005/8/layout/vList2"/>
    <dgm:cxn modelId="{5FB4B27C-D3E8-1244-91B1-0F3E9459BE57}" type="presParOf" srcId="{96D2DD1C-E89E-B747-B12F-AC201DF1B60B}" destId="{96BB1449-5089-A64E-998F-BC7497734BD9}" srcOrd="1" destOrd="0" presId="urn:microsoft.com/office/officeart/2005/8/layout/vList2"/>
    <dgm:cxn modelId="{D33CFBF9-3FED-004B-BE9D-346322022AF3}" type="presParOf" srcId="{96D2DD1C-E89E-B747-B12F-AC201DF1B60B}" destId="{81CF884E-8B4B-F442-BD02-463E4090C3B8}" srcOrd="2" destOrd="0" presId="urn:microsoft.com/office/officeart/2005/8/layout/vList2"/>
    <dgm:cxn modelId="{E8AB0F59-6509-8541-9FF5-A13F70E4292F}" type="presParOf" srcId="{96D2DD1C-E89E-B747-B12F-AC201DF1B60B}" destId="{E5E04B3E-847F-B04C-84C7-FF26610E2CAA}" srcOrd="3" destOrd="0" presId="urn:microsoft.com/office/officeart/2005/8/layout/vList2"/>
    <dgm:cxn modelId="{9939AB13-44FC-8447-A977-81EEB886A791}" type="presParOf" srcId="{96D2DD1C-E89E-B747-B12F-AC201DF1B60B}" destId="{3CE64730-547C-EF42-B65C-C3B0F6853AE0}"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82EDB0-0928-4456-B0DE-4A402FC7A6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5A5412-D3DF-423D-81FE-4542C208D72A}">
      <dgm:prSet/>
      <dgm:spPr/>
      <dgm:t>
        <a:bodyPr/>
        <a:lstStyle/>
        <a:p>
          <a:r>
            <a:rPr lang="en-GB" dirty="0"/>
            <a:t>Face Recognition is one of the most compelling biometric technique used for security purpose [1]. Although, there are other methods which are more reliable such as fingerprint scanner and iris recognition, but these measures are intruding and are highly dependent on human co-operation [2]. Due to this reason, face recognition is ubiquitous, convenient and non-intrusive method. It is an appropriate solution for mass scanning which can be difficult task in other measures. Moreover, the techniques in which multiple individual has to share the same equipment to conduct biometric recognition can be unhygienic and probably people are more exposed to germs transmission. However, this problem is absent in case of face recognition. </a:t>
          </a:r>
          <a:endParaRPr lang="en-US" dirty="0"/>
        </a:p>
      </dgm:t>
    </dgm:pt>
    <dgm:pt modelId="{9F70EE4A-7D53-4BF7-A93B-690BAD5DFE88}" type="parTrans" cxnId="{B1D094F9-C57E-4AC2-8F9A-6119F50DA6A7}">
      <dgm:prSet/>
      <dgm:spPr/>
      <dgm:t>
        <a:bodyPr/>
        <a:lstStyle/>
        <a:p>
          <a:endParaRPr lang="en-US"/>
        </a:p>
      </dgm:t>
    </dgm:pt>
    <dgm:pt modelId="{F537167C-C422-43F4-B239-CFFF46A80E10}" type="sibTrans" cxnId="{B1D094F9-C57E-4AC2-8F9A-6119F50DA6A7}">
      <dgm:prSet/>
      <dgm:spPr/>
      <dgm:t>
        <a:bodyPr/>
        <a:lstStyle/>
        <a:p>
          <a:endParaRPr lang="en-US"/>
        </a:p>
      </dgm:t>
    </dgm:pt>
    <dgm:pt modelId="{00F287AF-6025-4274-8C4A-B406C9E3D508}">
      <dgm:prSet/>
      <dgm:spPr/>
      <dgm:t>
        <a:bodyPr/>
        <a:lstStyle/>
        <a:p>
          <a:r>
            <a:rPr lang="en-GB"/>
            <a:t>Face Recognition is an ability of computer or an equipment to recognise the user’s face and provide security. A face recognition system works by recognising an image or a video of human face with existing database. The structure, shape and different elements of face is been taken into account while recognising a face. In addition to these elements distance between eyes, nose, mouth and jaw, the sides of mouth etc are also compared </a:t>
          </a:r>
          <a:endParaRPr lang="en-US"/>
        </a:p>
      </dgm:t>
    </dgm:pt>
    <dgm:pt modelId="{5628F974-B01C-4627-BA7D-94CCE5E06E20}" type="parTrans" cxnId="{EB02D4A1-6744-4C7F-98B7-6D0C06788D22}">
      <dgm:prSet/>
      <dgm:spPr/>
      <dgm:t>
        <a:bodyPr/>
        <a:lstStyle/>
        <a:p>
          <a:endParaRPr lang="en-US"/>
        </a:p>
      </dgm:t>
    </dgm:pt>
    <dgm:pt modelId="{3BC79FAD-3565-4221-918D-94FC33595DAF}" type="sibTrans" cxnId="{EB02D4A1-6744-4C7F-98B7-6D0C06788D22}">
      <dgm:prSet/>
      <dgm:spPr/>
      <dgm:t>
        <a:bodyPr/>
        <a:lstStyle/>
        <a:p>
          <a:endParaRPr lang="en-US"/>
        </a:p>
      </dgm:t>
    </dgm:pt>
    <dgm:pt modelId="{AD7CDA6B-D21F-7A4D-83D9-A5BC3989F8DF}" type="pres">
      <dgm:prSet presAssocID="{F582EDB0-0928-4456-B0DE-4A402FC7A63A}" presName="linear" presStyleCnt="0">
        <dgm:presLayoutVars>
          <dgm:animLvl val="lvl"/>
          <dgm:resizeHandles val="exact"/>
        </dgm:presLayoutVars>
      </dgm:prSet>
      <dgm:spPr/>
    </dgm:pt>
    <dgm:pt modelId="{247FD21E-D097-8543-A232-479E5A537C38}" type="pres">
      <dgm:prSet presAssocID="{645A5412-D3DF-423D-81FE-4542C208D72A}" presName="parentText" presStyleLbl="node1" presStyleIdx="0" presStyleCnt="2">
        <dgm:presLayoutVars>
          <dgm:chMax val="0"/>
          <dgm:bulletEnabled val="1"/>
        </dgm:presLayoutVars>
      </dgm:prSet>
      <dgm:spPr/>
    </dgm:pt>
    <dgm:pt modelId="{B2762D34-0EF9-5144-A551-9ACB0B57F938}" type="pres">
      <dgm:prSet presAssocID="{F537167C-C422-43F4-B239-CFFF46A80E10}" presName="spacer" presStyleCnt="0"/>
      <dgm:spPr/>
    </dgm:pt>
    <dgm:pt modelId="{B0B32849-E5B2-A340-A74E-EA5B11DEEF54}" type="pres">
      <dgm:prSet presAssocID="{00F287AF-6025-4274-8C4A-B406C9E3D508}" presName="parentText" presStyleLbl="node1" presStyleIdx="1" presStyleCnt="2">
        <dgm:presLayoutVars>
          <dgm:chMax val="0"/>
          <dgm:bulletEnabled val="1"/>
        </dgm:presLayoutVars>
      </dgm:prSet>
      <dgm:spPr/>
    </dgm:pt>
  </dgm:ptLst>
  <dgm:cxnLst>
    <dgm:cxn modelId="{9E0E940C-6EA7-E749-85BA-38C313A07349}" type="presOf" srcId="{00F287AF-6025-4274-8C4A-B406C9E3D508}" destId="{B0B32849-E5B2-A340-A74E-EA5B11DEEF54}" srcOrd="0" destOrd="0" presId="urn:microsoft.com/office/officeart/2005/8/layout/vList2"/>
    <dgm:cxn modelId="{B0D3482D-FAF0-2A41-9B20-CB246EF12B7C}" type="presOf" srcId="{F582EDB0-0928-4456-B0DE-4A402FC7A63A}" destId="{AD7CDA6B-D21F-7A4D-83D9-A5BC3989F8DF}" srcOrd="0" destOrd="0" presId="urn:microsoft.com/office/officeart/2005/8/layout/vList2"/>
    <dgm:cxn modelId="{EB02D4A1-6744-4C7F-98B7-6D0C06788D22}" srcId="{F582EDB0-0928-4456-B0DE-4A402FC7A63A}" destId="{00F287AF-6025-4274-8C4A-B406C9E3D508}" srcOrd="1" destOrd="0" parTransId="{5628F974-B01C-4627-BA7D-94CCE5E06E20}" sibTransId="{3BC79FAD-3565-4221-918D-94FC33595DAF}"/>
    <dgm:cxn modelId="{909FDFA5-9F83-A840-8814-E4B7106AB907}" type="presOf" srcId="{645A5412-D3DF-423D-81FE-4542C208D72A}" destId="{247FD21E-D097-8543-A232-479E5A537C38}" srcOrd="0" destOrd="0" presId="urn:microsoft.com/office/officeart/2005/8/layout/vList2"/>
    <dgm:cxn modelId="{B1D094F9-C57E-4AC2-8F9A-6119F50DA6A7}" srcId="{F582EDB0-0928-4456-B0DE-4A402FC7A63A}" destId="{645A5412-D3DF-423D-81FE-4542C208D72A}" srcOrd="0" destOrd="0" parTransId="{9F70EE4A-7D53-4BF7-A93B-690BAD5DFE88}" sibTransId="{F537167C-C422-43F4-B239-CFFF46A80E10}"/>
    <dgm:cxn modelId="{05F2A6C7-CEC0-6542-9D05-03E758C60EE0}" type="presParOf" srcId="{AD7CDA6B-D21F-7A4D-83D9-A5BC3989F8DF}" destId="{247FD21E-D097-8543-A232-479E5A537C38}" srcOrd="0" destOrd="0" presId="urn:microsoft.com/office/officeart/2005/8/layout/vList2"/>
    <dgm:cxn modelId="{FB01C606-3B65-7B42-A85C-32B850DF7923}" type="presParOf" srcId="{AD7CDA6B-D21F-7A4D-83D9-A5BC3989F8DF}" destId="{B2762D34-0EF9-5144-A551-9ACB0B57F938}" srcOrd="1" destOrd="0" presId="urn:microsoft.com/office/officeart/2005/8/layout/vList2"/>
    <dgm:cxn modelId="{14FC886F-C878-6049-A201-A16AD7DBAD21}" type="presParOf" srcId="{AD7CDA6B-D21F-7A4D-83D9-A5BC3989F8DF}" destId="{B0B32849-E5B2-A340-A74E-EA5B11DEEF54}"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A4AC73-884E-467F-AFF1-B56E4CD942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1FFBC4-4F0B-403A-8C2B-A5D62250D7C4}">
      <dgm:prSet/>
      <dgm:spPr/>
      <dgm:t>
        <a:bodyPr/>
        <a:lstStyle/>
        <a:p>
          <a:r>
            <a:rPr lang="en-US"/>
            <a:t>Integrating the hardware and the software module of the system in an efficient way. </a:t>
          </a:r>
        </a:p>
      </dgm:t>
    </dgm:pt>
    <dgm:pt modelId="{23107D8D-6620-4B2F-BFC5-29C2ADA77483}" type="parTrans" cxnId="{3952799A-5BFF-448A-975E-94DE207E3722}">
      <dgm:prSet/>
      <dgm:spPr/>
      <dgm:t>
        <a:bodyPr/>
        <a:lstStyle/>
        <a:p>
          <a:endParaRPr lang="en-US"/>
        </a:p>
      </dgm:t>
    </dgm:pt>
    <dgm:pt modelId="{754FDF0B-BF22-4B93-9E99-48B7FB7B31E3}" type="sibTrans" cxnId="{3952799A-5BFF-448A-975E-94DE207E3722}">
      <dgm:prSet/>
      <dgm:spPr/>
      <dgm:t>
        <a:bodyPr/>
        <a:lstStyle/>
        <a:p>
          <a:endParaRPr lang="en-US"/>
        </a:p>
      </dgm:t>
    </dgm:pt>
    <dgm:pt modelId="{1651275F-2182-4736-917B-502486DBD4DE}">
      <dgm:prSet/>
      <dgm:spPr/>
      <dgm:t>
        <a:bodyPr/>
        <a:lstStyle/>
        <a:p>
          <a:r>
            <a:rPr lang="en-US"/>
            <a:t>Implementing the face detection accurately and signaling the same to the Micro-controller and then the Servo-motor.</a:t>
          </a:r>
        </a:p>
      </dgm:t>
    </dgm:pt>
    <dgm:pt modelId="{CA3B0AB1-4E70-4D84-B426-759C29A562F7}" type="parTrans" cxnId="{05E63D8D-53D5-415D-A9FE-0912DDD18D08}">
      <dgm:prSet/>
      <dgm:spPr/>
      <dgm:t>
        <a:bodyPr/>
        <a:lstStyle/>
        <a:p>
          <a:endParaRPr lang="en-US"/>
        </a:p>
      </dgm:t>
    </dgm:pt>
    <dgm:pt modelId="{21E0779D-7C58-4DB1-9C03-D2A5D18AAB25}" type="sibTrans" cxnId="{05E63D8D-53D5-415D-A9FE-0912DDD18D08}">
      <dgm:prSet/>
      <dgm:spPr/>
      <dgm:t>
        <a:bodyPr/>
        <a:lstStyle/>
        <a:p>
          <a:endParaRPr lang="en-US"/>
        </a:p>
      </dgm:t>
    </dgm:pt>
    <dgm:pt modelId="{982ED6E0-B936-4052-AFF8-1B14607C3CD3}">
      <dgm:prSet/>
      <dgm:spPr/>
      <dgm:t>
        <a:bodyPr/>
        <a:lstStyle/>
        <a:p>
          <a:r>
            <a:rPr lang="en-US"/>
            <a:t>Android application built should be capable of listing all the required information. The system allows the user to input the image for processing.</a:t>
          </a:r>
        </a:p>
      </dgm:t>
    </dgm:pt>
    <dgm:pt modelId="{90583EBE-8E53-46B0-8BB6-8276F9BC2BA8}" type="parTrans" cxnId="{973D3D6E-5997-47DE-B1CC-6E4B1EB2F1AB}">
      <dgm:prSet/>
      <dgm:spPr/>
      <dgm:t>
        <a:bodyPr/>
        <a:lstStyle/>
        <a:p>
          <a:endParaRPr lang="en-US"/>
        </a:p>
      </dgm:t>
    </dgm:pt>
    <dgm:pt modelId="{FB72A2AC-8D3C-4A0A-AE9E-ACF1B459DF8C}" type="sibTrans" cxnId="{973D3D6E-5997-47DE-B1CC-6E4B1EB2F1AB}">
      <dgm:prSet/>
      <dgm:spPr/>
      <dgm:t>
        <a:bodyPr/>
        <a:lstStyle/>
        <a:p>
          <a:endParaRPr lang="en-US"/>
        </a:p>
      </dgm:t>
    </dgm:pt>
    <dgm:pt modelId="{172EAA55-7A99-44E3-9631-93E1739A4C91}">
      <dgm:prSet/>
      <dgm:spPr/>
      <dgm:t>
        <a:bodyPr/>
        <a:lstStyle/>
        <a:p>
          <a:r>
            <a:rPr lang="en-US"/>
            <a:t>The back-end system should compare the image precisely with previously analyzed image by using machine learning technique.</a:t>
          </a:r>
        </a:p>
      </dgm:t>
    </dgm:pt>
    <dgm:pt modelId="{F1FF6DF6-E519-44D7-9D98-757E4A4F97A9}" type="parTrans" cxnId="{79DD5ADE-CE1B-4D23-9E47-0A49D7DC3539}">
      <dgm:prSet/>
      <dgm:spPr/>
      <dgm:t>
        <a:bodyPr/>
        <a:lstStyle/>
        <a:p>
          <a:endParaRPr lang="en-US"/>
        </a:p>
      </dgm:t>
    </dgm:pt>
    <dgm:pt modelId="{C43DA3C9-32EA-4685-BFF7-F9DE4195FEE9}" type="sibTrans" cxnId="{79DD5ADE-CE1B-4D23-9E47-0A49D7DC3539}">
      <dgm:prSet/>
      <dgm:spPr/>
      <dgm:t>
        <a:bodyPr/>
        <a:lstStyle/>
        <a:p>
          <a:endParaRPr lang="en-US"/>
        </a:p>
      </dgm:t>
    </dgm:pt>
    <dgm:pt modelId="{54AC5EE4-511A-4045-A4F2-8D35D7219825}">
      <dgm:prSet/>
      <dgm:spPr/>
      <dgm:t>
        <a:bodyPr/>
        <a:lstStyle/>
        <a:p>
          <a:r>
            <a:rPr lang="en-US"/>
            <a:t>Entire system should be economical and robust in nature.</a:t>
          </a:r>
        </a:p>
      </dgm:t>
    </dgm:pt>
    <dgm:pt modelId="{E687561D-BCD8-4668-89AF-4AA6D50B9E4E}" type="parTrans" cxnId="{90CB8B38-02EF-41D0-A243-41425161762E}">
      <dgm:prSet/>
      <dgm:spPr/>
      <dgm:t>
        <a:bodyPr/>
        <a:lstStyle/>
        <a:p>
          <a:endParaRPr lang="en-US"/>
        </a:p>
      </dgm:t>
    </dgm:pt>
    <dgm:pt modelId="{35ED3072-B38B-470F-8A11-B94EB9349782}" type="sibTrans" cxnId="{90CB8B38-02EF-41D0-A243-41425161762E}">
      <dgm:prSet/>
      <dgm:spPr/>
      <dgm:t>
        <a:bodyPr/>
        <a:lstStyle/>
        <a:p>
          <a:endParaRPr lang="en-US"/>
        </a:p>
      </dgm:t>
    </dgm:pt>
    <dgm:pt modelId="{ACA0920D-57D7-4C62-8164-7C2FD71722ED}" type="pres">
      <dgm:prSet presAssocID="{F1A4AC73-884E-467F-AFF1-B56E4CD94207}" presName="root" presStyleCnt="0">
        <dgm:presLayoutVars>
          <dgm:dir/>
          <dgm:resizeHandles val="exact"/>
        </dgm:presLayoutVars>
      </dgm:prSet>
      <dgm:spPr/>
    </dgm:pt>
    <dgm:pt modelId="{53AA3DEE-24B1-4775-A802-DC1FD78080D6}" type="pres">
      <dgm:prSet presAssocID="{E01FFBC4-4F0B-403A-8C2B-A5D62250D7C4}" presName="compNode" presStyleCnt="0"/>
      <dgm:spPr/>
    </dgm:pt>
    <dgm:pt modelId="{9C1E8853-B072-4522-8736-F5E890FD15A9}" type="pres">
      <dgm:prSet presAssocID="{E01FFBC4-4F0B-403A-8C2B-A5D62250D7C4}" presName="bgRect" presStyleLbl="bgShp" presStyleIdx="0" presStyleCnt="5"/>
      <dgm:spPr/>
    </dgm:pt>
    <dgm:pt modelId="{7D7C2343-D2BD-4AFB-BB74-03F5394E16DA}" type="pres">
      <dgm:prSet presAssocID="{E01FFBC4-4F0B-403A-8C2B-A5D62250D7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3CEA130-AE3E-473E-B432-1E67A867511A}" type="pres">
      <dgm:prSet presAssocID="{E01FFBC4-4F0B-403A-8C2B-A5D62250D7C4}" presName="spaceRect" presStyleCnt="0"/>
      <dgm:spPr/>
    </dgm:pt>
    <dgm:pt modelId="{120CFF3A-5C35-4723-9DF9-FCFE208DE768}" type="pres">
      <dgm:prSet presAssocID="{E01FFBC4-4F0B-403A-8C2B-A5D62250D7C4}" presName="parTx" presStyleLbl="revTx" presStyleIdx="0" presStyleCnt="5">
        <dgm:presLayoutVars>
          <dgm:chMax val="0"/>
          <dgm:chPref val="0"/>
        </dgm:presLayoutVars>
      </dgm:prSet>
      <dgm:spPr/>
    </dgm:pt>
    <dgm:pt modelId="{8018F3BB-C935-4C79-AF42-FD567E0719ED}" type="pres">
      <dgm:prSet presAssocID="{754FDF0B-BF22-4B93-9E99-48B7FB7B31E3}" presName="sibTrans" presStyleCnt="0"/>
      <dgm:spPr/>
    </dgm:pt>
    <dgm:pt modelId="{A44BFBE7-4509-42D0-AE7C-DE2E5A2FEECE}" type="pres">
      <dgm:prSet presAssocID="{1651275F-2182-4736-917B-502486DBD4DE}" presName="compNode" presStyleCnt="0"/>
      <dgm:spPr/>
    </dgm:pt>
    <dgm:pt modelId="{16724F06-5391-4D24-A7C2-0F1FC20B7A99}" type="pres">
      <dgm:prSet presAssocID="{1651275F-2182-4736-917B-502486DBD4DE}" presName="bgRect" presStyleLbl="bgShp" presStyleIdx="1" presStyleCnt="5"/>
      <dgm:spPr/>
    </dgm:pt>
    <dgm:pt modelId="{8460E3BB-D455-438C-8F4C-1BD5888A6A00}" type="pres">
      <dgm:prSet presAssocID="{1651275F-2182-4736-917B-502486DBD4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6D903516-593B-46AE-BBD1-CF85831680C3}" type="pres">
      <dgm:prSet presAssocID="{1651275F-2182-4736-917B-502486DBD4DE}" presName="spaceRect" presStyleCnt="0"/>
      <dgm:spPr/>
    </dgm:pt>
    <dgm:pt modelId="{815041F8-10DB-4EB1-B285-AAC9B277F6FE}" type="pres">
      <dgm:prSet presAssocID="{1651275F-2182-4736-917B-502486DBD4DE}" presName="parTx" presStyleLbl="revTx" presStyleIdx="1" presStyleCnt="5">
        <dgm:presLayoutVars>
          <dgm:chMax val="0"/>
          <dgm:chPref val="0"/>
        </dgm:presLayoutVars>
      </dgm:prSet>
      <dgm:spPr/>
    </dgm:pt>
    <dgm:pt modelId="{82398975-EB79-40C3-ADD1-50AA6F9B8356}" type="pres">
      <dgm:prSet presAssocID="{21E0779D-7C58-4DB1-9C03-D2A5D18AAB25}" presName="sibTrans" presStyleCnt="0"/>
      <dgm:spPr/>
    </dgm:pt>
    <dgm:pt modelId="{C8F49FBE-07B5-4871-8683-310544761EA4}" type="pres">
      <dgm:prSet presAssocID="{982ED6E0-B936-4052-AFF8-1B14607C3CD3}" presName="compNode" presStyleCnt="0"/>
      <dgm:spPr/>
    </dgm:pt>
    <dgm:pt modelId="{D2E7DC3D-C493-4021-A2C2-E15F0744884F}" type="pres">
      <dgm:prSet presAssocID="{982ED6E0-B936-4052-AFF8-1B14607C3CD3}" presName="bgRect" presStyleLbl="bgShp" presStyleIdx="2" presStyleCnt="5"/>
      <dgm:spPr/>
    </dgm:pt>
    <dgm:pt modelId="{D46D7750-5FE7-46EA-873D-D881ACFE0157}" type="pres">
      <dgm:prSet presAssocID="{982ED6E0-B936-4052-AFF8-1B14607C3CD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B"/>
        </a:ext>
      </dgm:extLst>
    </dgm:pt>
    <dgm:pt modelId="{2A0898FB-AEA9-4687-9562-4343BA2E74F1}" type="pres">
      <dgm:prSet presAssocID="{982ED6E0-B936-4052-AFF8-1B14607C3CD3}" presName="spaceRect" presStyleCnt="0"/>
      <dgm:spPr/>
    </dgm:pt>
    <dgm:pt modelId="{7C37F72D-71D1-4FB2-943A-B789D845E79B}" type="pres">
      <dgm:prSet presAssocID="{982ED6E0-B936-4052-AFF8-1B14607C3CD3}" presName="parTx" presStyleLbl="revTx" presStyleIdx="2" presStyleCnt="5">
        <dgm:presLayoutVars>
          <dgm:chMax val="0"/>
          <dgm:chPref val="0"/>
        </dgm:presLayoutVars>
      </dgm:prSet>
      <dgm:spPr/>
    </dgm:pt>
    <dgm:pt modelId="{518E9151-6F7F-4506-ABE2-08E303718A25}" type="pres">
      <dgm:prSet presAssocID="{FB72A2AC-8D3C-4A0A-AE9E-ACF1B459DF8C}" presName="sibTrans" presStyleCnt="0"/>
      <dgm:spPr/>
    </dgm:pt>
    <dgm:pt modelId="{82170C38-0131-450E-BB62-EB0695710FB8}" type="pres">
      <dgm:prSet presAssocID="{172EAA55-7A99-44E3-9631-93E1739A4C91}" presName="compNode" presStyleCnt="0"/>
      <dgm:spPr/>
    </dgm:pt>
    <dgm:pt modelId="{6C6B2D05-195F-4D3D-BB1F-0541FB8AF545}" type="pres">
      <dgm:prSet presAssocID="{172EAA55-7A99-44E3-9631-93E1739A4C91}" presName="bgRect" presStyleLbl="bgShp" presStyleIdx="3" presStyleCnt="5"/>
      <dgm:spPr/>
    </dgm:pt>
    <dgm:pt modelId="{8BFB5F06-3CF5-4298-9BE1-AF80F38F6322}" type="pres">
      <dgm:prSet presAssocID="{172EAA55-7A99-44E3-9631-93E1739A4C9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8189FFE-F55F-4CD1-B7F7-86EB099426A7}" type="pres">
      <dgm:prSet presAssocID="{172EAA55-7A99-44E3-9631-93E1739A4C91}" presName="spaceRect" presStyleCnt="0"/>
      <dgm:spPr/>
    </dgm:pt>
    <dgm:pt modelId="{8301A150-847D-4570-B271-B4AAE9F4D08F}" type="pres">
      <dgm:prSet presAssocID="{172EAA55-7A99-44E3-9631-93E1739A4C91}" presName="parTx" presStyleLbl="revTx" presStyleIdx="3" presStyleCnt="5">
        <dgm:presLayoutVars>
          <dgm:chMax val="0"/>
          <dgm:chPref val="0"/>
        </dgm:presLayoutVars>
      </dgm:prSet>
      <dgm:spPr/>
    </dgm:pt>
    <dgm:pt modelId="{373978F3-8B6C-4413-ABBB-CF82AB02770B}" type="pres">
      <dgm:prSet presAssocID="{C43DA3C9-32EA-4685-BFF7-F9DE4195FEE9}" presName="sibTrans" presStyleCnt="0"/>
      <dgm:spPr/>
    </dgm:pt>
    <dgm:pt modelId="{C7D3D984-69D3-4AF5-BF92-58330AAC5CAA}" type="pres">
      <dgm:prSet presAssocID="{54AC5EE4-511A-4045-A4F2-8D35D7219825}" presName="compNode" presStyleCnt="0"/>
      <dgm:spPr/>
    </dgm:pt>
    <dgm:pt modelId="{4D69C6AA-31FD-404E-A5DC-B69E23CA56E3}" type="pres">
      <dgm:prSet presAssocID="{54AC5EE4-511A-4045-A4F2-8D35D7219825}" presName="bgRect" presStyleLbl="bgShp" presStyleIdx="4" presStyleCnt="5"/>
      <dgm:spPr/>
    </dgm:pt>
    <dgm:pt modelId="{1F29F3CF-3AA4-421D-9ACB-F11067F40938}" type="pres">
      <dgm:prSet presAssocID="{54AC5EE4-511A-4045-A4F2-8D35D72198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nt"/>
        </a:ext>
      </dgm:extLst>
    </dgm:pt>
    <dgm:pt modelId="{04B6D850-94BD-45D5-825A-E0444EDD3DDA}" type="pres">
      <dgm:prSet presAssocID="{54AC5EE4-511A-4045-A4F2-8D35D7219825}" presName="spaceRect" presStyleCnt="0"/>
      <dgm:spPr/>
    </dgm:pt>
    <dgm:pt modelId="{4DBC2669-2C5E-4D33-BF39-484F720214C8}" type="pres">
      <dgm:prSet presAssocID="{54AC5EE4-511A-4045-A4F2-8D35D7219825}" presName="parTx" presStyleLbl="revTx" presStyleIdx="4" presStyleCnt="5">
        <dgm:presLayoutVars>
          <dgm:chMax val="0"/>
          <dgm:chPref val="0"/>
        </dgm:presLayoutVars>
      </dgm:prSet>
      <dgm:spPr/>
    </dgm:pt>
  </dgm:ptLst>
  <dgm:cxnLst>
    <dgm:cxn modelId="{CCA03513-00A1-4173-BDC5-AA3504C4B8DA}" type="presOf" srcId="{E01FFBC4-4F0B-403A-8C2B-A5D62250D7C4}" destId="{120CFF3A-5C35-4723-9DF9-FCFE208DE768}" srcOrd="0" destOrd="0" presId="urn:microsoft.com/office/officeart/2018/2/layout/IconVerticalSolidList"/>
    <dgm:cxn modelId="{EDE9C817-74F7-4F52-9BBF-F6AEB5C1AE09}" type="presOf" srcId="{982ED6E0-B936-4052-AFF8-1B14607C3CD3}" destId="{7C37F72D-71D1-4FB2-943A-B789D845E79B}" srcOrd="0" destOrd="0" presId="urn:microsoft.com/office/officeart/2018/2/layout/IconVerticalSolidList"/>
    <dgm:cxn modelId="{90CB8B38-02EF-41D0-A243-41425161762E}" srcId="{F1A4AC73-884E-467F-AFF1-B56E4CD94207}" destId="{54AC5EE4-511A-4045-A4F2-8D35D7219825}" srcOrd="4" destOrd="0" parTransId="{E687561D-BCD8-4668-89AF-4AA6D50B9E4E}" sibTransId="{35ED3072-B38B-470F-8A11-B94EB9349782}"/>
    <dgm:cxn modelId="{CB728552-F651-4FB4-B6D0-66D4FFE16C6E}" type="presOf" srcId="{F1A4AC73-884E-467F-AFF1-B56E4CD94207}" destId="{ACA0920D-57D7-4C62-8164-7C2FD71722ED}" srcOrd="0" destOrd="0" presId="urn:microsoft.com/office/officeart/2018/2/layout/IconVerticalSolidList"/>
    <dgm:cxn modelId="{973D3D6E-5997-47DE-B1CC-6E4B1EB2F1AB}" srcId="{F1A4AC73-884E-467F-AFF1-B56E4CD94207}" destId="{982ED6E0-B936-4052-AFF8-1B14607C3CD3}" srcOrd="2" destOrd="0" parTransId="{90583EBE-8E53-46B0-8BB6-8276F9BC2BA8}" sibTransId="{FB72A2AC-8D3C-4A0A-AE9E-ACF1B459DF8C}"/>
    <dgm:cxn modelId="{05E63D8D-53D5-415D-A9FE-0912DDD18D08}" srcId="{F1A4AC73-884E-467F-AFF1-B56E4CD94207}" destId="{1651275F-2182-4736-917B-502486DBD4DE}" srcOrd="1" destOrd="0" parTransId="{CA3B0AB1-4E70-4D84-B426-759C29A562F7}" sibTransId="{21E0779D-7C58-4DB1-9C03-D2A5D18AAB25}"/>
    <dgm:cxn modelId="{E70AB291-4FBE-4879-815A-6B752A84D57C}" type="presOf" srcId="{1651275F-2182-4736-917B-502486DBD4DE}" destId="{815041F8-10DB-4EB1-B285-AAC9B277F6FE}" srcOrd="0" destOrd="0" presId="urn:microsoft.com/office/officeart/2018/2/layout/IconVerticalSolidList"/>
    <dgm:cxn modelId="{3952799A-5BFF-448A-975E-94DE207E3722}" srcId="{F1A4AC73-884E-467F-AFF1-B56E4CD94207}" destId="{E01FFBC4-4F0B-403A-8C2B-A5D62250D7C4}" srcOrd="0" destOrd="0" parTransId="{23107D8D-6620-4B2F-BFC5-29C2ADA77483}" sibTransId="{754FDF0B-BF22-4B93-9E99-48B7FB7B31E3}"/>
    <dgm:cxn modelId="{501AE2BB-1B71-4829-832B-8AF41A972AEA}" type="presOf" srcId="{54AC5EE4-511A-4045-A4F2-8D35D7219825}" destId="{4DBC2669-2C5E-4D33-BF39-484F720214C8}" srcOrd="0" destOrd="0" presId="urn:microsoft.com/office/officeart/2018/2/layout/IconVerticalSolidList"/>
    <dgm:cxn modelId="{79DD5ADE-CE1B-4D23-9E47-0A49D7DC3539}" srcId="{F1A4AC73-884E-467F-AFF1-B56E4CD94207}" destId="{172EAA55-7A99-44E3-9631-93E1739A4C91}" srcOrd="3" destOrd="0" parTransId="{F1FF6DF6-E519-44D7-9D98-757E4A4F97A9}" sibTransId="{C43DA3C9-32EA-4685-BFF7-F9DE4195FEE9}"/>
    <dgm:cxn modelId="{69D715E3-8962-4736-8DF6-91497CABCB3B}" type="presOf" srcId="{172EAA55-7A99-44E3-9631-93E1739A4C91}" destId="{8301A150-847D-4570-B271-B4AAE9F4D08F}" srcOrd="0" destOrd="0" presId="urn:microsoft.com/office/officeart/2018/2/layout/IconVerticalSolidList"/>
    <dgm:cxn modelId="{CCAB62AA-89BF-4E5A-96A8-7428C0E0C1B3}" type="presParOf" srcId="{ACA0920D-57D7-4C62-8164-7C2FD71722ED}" destId="{53AA3DEE-24B1-4775-A802-DC1FD78080D6}" srcOrd="0" destOrd="0" presId="urn:microsoft.com/office/officeart/2018/2/layout/IconVerticalSolidList"/>
    <dgm:cxn modelId="{A92A317F-4E64-440B-B321-4CA15BC13D43}" type="presParOf" srcId="{53AA3DEE-24B1-4775-A802-DC1FD78080D6}" destId="{9C1E8853-B072-4522-8736-F5E890FD15A9}" srcOrd="0" destOrd="0" presId="urn:microsoft.com/office/officeart/2018/2/layout/IconVerticalSolidList"/>
    <dgm:cxn modelId="{47EDC53A-3787-4763-87DC-A41575994474}" type="presParOf" srcId="{53AA3DEE-24B1-4775-A802-DC1FD78080D6}" destId="{7D7C2343-D2BD-4AFB-BB74-03F5394E16DA}" srcOrd="1" destOrd="0" presId="urn:microsoft.com/office/officeart/2018/2/layout/IconVerticalSolidList"/>
    <dgm:cxn modelId="{381A26AE-56D7-4E7F-BF31-1CE0A7FA8B5A}" type="presParOf" srcId="{53AA3DEE-24B1-4775-A802-DC1FD78080D6}" destId="{B3CEA130-AE3E-473E-B432-1E67A867511A}" srcOrd="2" destOrd="0" presId="urn:microsoft.com/office/officeart/2018/2/layout/IconVerticalSolidList"/>
    <dgm:cxn modelId="{42F33945-1986-4E11-87D7-2958D4D907F2}" type="presParOf" srcId="{53AA3DEE-24B1-4775-A802-DC1FD78080D6}" destId="{120CFF3A-5C35-4723-9DF9-FCFE208DE768}" srcOrd="3" destOrd="0" presId="urn:microsoft.com/office/officeart/2018/2/layout/IconVerticalSolidList"/>
    <dgm:cxn modelId="{CAC73C4D-CD7E-49AF-91BE-4D37F5E17737}" type="presParOf" srcId="{ACA0920D-57D7-4C62-8164-7C2FD71722ED}" destId="{8018F3BB-C935-4C79-AF42-FD567E0719ED}" srcOrd="1" destOrd="0" presId="urn:microsoft.com/office/officeart/2018/2/layout/IconVerticalSolidList"/>
    <dgm:cxn modelId="{E08094FF-C210-4C9E-911D-66010D43CE51}" type="presParOf" srcId="{ACA0920D-57D7-4C62-8164-7C2FD71722ED}" destId="{A44BFBE7-4509-42D0-AE7C-DE2E5A2FEECE}" srcOrd="2" destOrd="0" presId="urn:microsoft.com/office/officeart/2018/2/layout/IconVerticalSolidList"/>
    <dgm:cxn modelId="{9EF6AF0C-8072-411D-9787-9F1405F540F2}" type="presParOf" srcId="{A44BFBE7-4509-42D0-AE7C-DE2E5A2FEECE}" destId="{16724F06-5391-4D24-A7C2-0F1FC20B7A99}" srcOrd="0" destOrd="0" presId="urn:microsoft.com/office/officeart/2018/2/layout/IconVerticalSolidList"/>
    <dgm:cxn modelId="{D0A86B7A-8C69-445C-BD62-A341207774B5}" type="presParOf" srcId="{A44BFBE7-4509-42D0-AE7C-DE2E5A2FEECE}" destId="{8460E3BB-D455-438C-8F4C-1BD5888A6A00}" srcOrd="1" destOrd="0" presId="urn:microsoft.com/office/officeart/2018/2/layout/IconVerticalSolidList"/>
    <dgm:cxn modelId="{8BC5C6F1-E08A-42FA-AE98-5614424B799F}" type="presParOf" srcId="{A44BFBE7-4509-42D0-AE7C-DE2E5A2FEECE}" destId="{6D903516-593B-46AE-BBD1-CF85831680C3}" srcOrd="2" destOrd="0" presId="urn:microsoft.com/office/officeart/2018/2/layout/IconVerticalSolidList"/>
    <dgm:cxn modelId="{730142E2-2803-414E-90A2-DA3D91C3EE17}" type="presParOf" srcId="{A44BFBE7-4509-42D0-AE7C-DE2E5A2FEECE}" destId="{815041F8-10DB-4EB1-B285-AAC9B277F6FE}" srcOrd="3" destOrd="0" presId="urn:microsoft.com/office/officeart/2018/2/layout/IconVerticalSolidList"/>
    <dgm:cxn modelId="{048DDDD2-3D54-4B40-88F8-FE2A3FE27246}" type="presParOf" srcId="{ACA0920D-57D7-4C62-8164-7C2FD71722ED}" destId="{82398975-EB79-40C3-ADD1-50AA6F9B8356}" srcOrd="3" destOrd="0" presId="urn:microsoft.com/office/officeart/2018/2/layout/IconVerticalSolidList"/>
    <dgm:cxn modelId="{39B40124-4CB7-4B53-96C7-A6AC5C3E6F32}" type="presParOf" srcId="{ACA0920D-57D7-4C62-8164-7C2FD71722ED}" destId="{C8F49FBE-07B5-4871-8683-310544761EA4}" srcOrd="4" destOrd="0" presId="urn:microsoft.com/office/officeart/2018/2/layout/IconVerticalSolidList"/>
    <dgm:cxn modelId="{06031275-864C-4C49-9850-17AE45635FBC}" type="presParOf" srcId="{C8F49FBE-07B5-4871-8683-310544761EA4}" destId="{D2E7DC3D-C493-4021-A2C2-E15F0744884F}" srcOrd="0" destOrd="0" presId="urn:microsoft.com/office/officeart/2018/2/layout/IconVerticalSolidList"/>
    <dgm:cxn modelId="{7A14ED00-93D0-4C6E-A9DF-A848ABC538C8}" type="presParOf" srcId="{C8F49FBE-07B5-4871-8683-310544761EA4}" destId="{D46D7750-5FE7-46EA-873D-D881ACFE0157}" srcOrd="1" destOrd="0" presId="urn:microsoft.com/office/officeart/2018/2/layout/IconVerticalSolidList"/>
    <dgm:cxn modelId="{03946B24-B23C-4252-A671-8BD772F6F15F}" type="presParOf" srcId="{C8F49FBE-07B5-4871-8683-310544761EA4}" destId="{2A0898FB-AEA9-4687-9562-4343BA2E74F1}" srcOrd="2" destOrd="0" presId="urn:microsoft.com/office/officeart/2018/2/layout/IconVerticalSolidList"/>
    <dgm:cxn modelId="{5A2969A8-CC68-4AAC-8E82-00D862331CED}" type="presParOf" srcId="{C8F49FBE-07B5-4871-8683-310544761EA4}" destId="{7C37F72D-71D1-4FB2-943A-B789D845E79B}" srcOrd="3" destOrd="0" presId="urn:microsoft.com/office/officeart/2018/2/layout/IconVerticalSolidList"/>
    <dgm:cxn modelId="{199206DF-CC39-4EBE-9EC3-92CAC5D6126A}" type="presParOf" srcId="{ACA0920D-57D7-4C62-8164-7C2FD71722ED}" destId="{518E9151-6F7F-4506-ABE2-08E303718A25}" srcOrd="5" destOrd="0" presId="urn:microsoft.com/office/officeart/2018/2/layout/IconVerticalSolidList"/>
    <dgm:cxn modelId="{D47D4600-E5DF-4684-9DEA-3EBA4F015DBF}" type="presParOf" srcId="{ACA0920D-57D7-4C62-8164-7C2FD71722ED}" destId="{82170C38-0131-450E-BB62-EB0695710FB8}" srcOrd="6" destOrd="0" presId="urn:microsoft.com/office/officeart/2018/2/layout/IconVerticalSolidList"/>
    <dgm:cxn modelId="{54EAF6C1-76B5-4E3D-9A3B-E5C3BEDB1E11}" type="presParOf" srcId="{82170C38-0131-450E-BB62-EB0695710FB8}" destId="{6C6B2D05-195F-4D3D-BB1F-0541FB8AF545}" srcOrd="0" destOrd="0" presId="urn:microsoft.com/office/officeart/2018/2/layout/IconVerticalSolidList"/>
    <dgm:cxn modelId="{36B8A5E1-3B21-4951-BC9B-787FCC37688C}" type="presParOf" srcId="{82170C38-0131-450E-BB62-EB0695710FB8}" destId="{8BFB5F06-3CF5-4298-9BE1-AF80F38F6322}" srcOrd="1" destOrd="0" presId="urn:microsoft.com/office/officeart/2018/2/layout/IconVerticalSolidList"/>
    <dgm:cxn modelId="{2E04BEAC-510D-4741-9205-881E96EEFF5C}" type="presParOf" srcId="{82170C38-0131-450E-BB62-EB0695710FB8}" destId="{08189FFE-F55F-4CD1-B7F7-86EB099426A7}" srcOrd="2" destOrd="0" presId="urn:microsoft.com/office/officeart/2018/2/layout/IconVerticalSolidList"/>
    <dgm:cxn modelId="{542E0601-BEBF-4AE3-AAC2-54A64E34ECF2}" type="presParOf" srcId="{82170C38-0131-450E-BB62-EB0695710FB8}" destId="{8301A150-847D-4570-B271-B4AAE9F4D08F}" srcOrd="3" destOrd="0" presId="urn:microsoft.com/office/officeart/2018/2/layout/IconVerticalSolidList"/>
    <dgm:cxn modelId="{6AC83367-8B70-41D8-B306-68CC0FF06F29}" type="presParOf" srcId="{ACA0920D-57D7-4C62-8164-7C2FD71722ED}" destId="{373978F3-8B6C-4413-ABBB-CF82AB02770B}" srcOrd="7" destOrd="0" presId="urn:microsoft.com/office/officeart/2018/2/layout/IconVerticalSolidList"/>
    <dgm:cxn modelId="{BF5F95C7-7636-43C8-8860-00937F594237}" type="presParOf" srcId="{ACA0920D-57D7-4C62-8164-7C2FD71722ED}" destId="{C7D3D984-69D3-4AF5-BF92-58330AAC5CAA}" srcOrd="8" destOrd="0" presId="urn:microsoft.com/office/officeart/2018/2/layout/IconVerticalSolidList"/>
    <dgm:cxn modelId="{740984C9-B836-495C-BDD7-2C2F78F3D2D1}" type="presParOf" srcId="{C7D3D984-69D3-4AF5-BF92-58330AAC5CAA}" destId="{4D69C6AA-31FD-404E-A5DC-B69E23CA56E3}" srcOrd="0" destOrd="0" presId="urn:microsoft.com/office/officeart/2018/2/layout/IconVerticalSolidList"/>
    <dgm:cxn modelId="{E7C09A1F-9888-4F13-8595-3A05118DEA30}" type="presParOf" srcId="{C7D3D984-69D3-4AF5-BF92-58330AAC5CAA}" destId="{1F29F3CF-3AA4-421D-9ACB-F11067F40938}" srcOrd="1" destOrd="0" presId="urn:microsoft.com/office/officeart/2018/2/layout/IconVerticalSolidList"/>
    <dgm:cxn modelId="{E123C947-86A7-40D0-959B-183A900480B9}" type="presParOf" srcId="{C7D3D984-69D3-4AF5-BF92-58330AAC5CAA}" destId="{04B6D850-94BD-45D5-825A-E0444EDD3DDA}" srcOrd="2" destOrd="0" presId="urn:microsoft.com/office/officeart/2018/2/layout/IconVerticalSolidList"/>
    <dgm:cxn modelId="{B15E9397-4DD9-499E-A262-91F96CB529F1}" type="presParOf" srcId="{C7D3D984-69D3-4AF5-BF92-58330AAC5CAA}" destId="{4DBC2669-2C5E-4D33-BF39-484F720214C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12D3D2-528C-466E-B765-FE88A5349FA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DA0998C-69B0-4BBF-B674-B7A35AA9AFCA}">
      <dgm:prSet/>
      <dgm:spPr/>
      <dgm:t>
        <a:bodyPr/>
        <a:lstStyle/>
        <a:p>
          <a:r>
            <a:rPr lang="en-GB" b="1"/>
            <a:t>Facewatch UK:</a:t>
          </a:r>
          <a:r>
            <a:rPr lang="en-GB"/>
            <a:t>It is a user-friendly software which provides an automated turnkey mobile and video surveillance facial recognition system. It generates an alert whenever it recognises a face and check the image in its existing database. It is more realistic and practical to use because of low resolution feature. </a:t>
          </a:r>
          <a:endParaRPr lang="en-US"/>
        </a:p>
      </dgm:t>
    </dgm:pt>
    <dgm:pt modelId="{302E3CC7-3CD1-4173-A857-26765292B6D6}" type="parTrans" cxnId="{E42AE7E4-952D-40AD-97B3-89C7A1458AA0}">
      <dgm:prSet/>
      <dgm:spPr/>
      <dgm:t>
        <a:bodyPr/>
        <a:lstStyle/>
        <a:p>
          <a:endParaRPr lang="en-US"/>
        </a:p>
      </dgm:t>
    </dgm:pt>
    <dgm:pt modelId="{CA77C673-F037-4AF4-9362-26EFD22BAF71}" type="sibTrans" cxnId="{E42AE7E4-952D-40AD-97B3-89C7A1458AA0}">
      <dgm:prSet/>
      <dgm:spPr/>
      <dgm:t>
        <a:bodyPr/>
        <a:lstStyle/>
        <a:p>
          <a:endParaRPr lang="en-US"/>
        </a:p>
      </dgm:t>
    </dgm:pt>
    <dgm:pt modelId="{2CFF70EA-30AF-414E-ACA8-15D30524CD77}">
      <dgm:prSet/>
      <dgm:spPr/>
      <dgm:t>
        <a:bodyPr/>
        <a:lstStyle/>
        <a:p>
          <a:r>
            <a:rPr lang="en-GB" b="1"/>
            <a:t>2.4.2 Morpho Trak:</a:t>
          </a:r>
          <a:r>
            <a:rPr lang="en-GB"/>
            <a:t> It is leading biometric company and largest innovators in the field of face recognition and    fingerprint identification system. It provides security equipment to broad range of market such as border restriction, driving license, law enforcement, IT security etc.</a:t>
          </a:r>
          <a:endParaRPr lang="en-US"/>
        </a:p>
      </dgm:t>
    </dgm:pt>
    <dgm:pt modelId="{DA25496F-A5AE-4CCC-8718-9847C6BFBDED}" type="parTrans" cxnId="{2BF31954-7E72-4FA3-9193-39A569ECDBD1}">
      <dgm:prSet/>
      <dgm:spPr/>
      <dgm:t>
        <a:bodyPr/>
        <a:lstStyle/>
        <a:p>
          <a:endParaRPr lang="en-US"/>
        </a:p>
      </dgm:t>
    </dgm:pt>
    <dgm:pt modelId="{DCAAA4C9-6D38-4AEB-B795-31D3EDC709FD}" type="sibTrans" cxnId="{2BF31954-7E72-4FA3-9193-39A569ECDBD1}">
      <dgm:prSet/>
      <dgm:spPr/>
      <dgm:t>
        <a:bodyPr/>
        <a:lstStyle/>
        <a:p>
          <a:endParaRPr lang="en-US"/>
        </a:p>
      </dgm:t>
    </dgm:pt>
    <dgm:pt modelId="{F6AF484D-286F-4FD1-AADB-B987E4389BD5}">
      <dgm:prSet/>
      <dgm:spPr/>
      <dgm:t>
        <a:bodyPr/>
        <a:lstStyle/>
        <a:p>
          <a:r>
            <a:rPr lang="en-GB" b="1"/>
            <a:t>2.4.3 Cross Matching Technologies: </a:t>
          </a:r>
          <a:r>
            <a:rPr lang="en-GB"/>
            <a:t>It provides the biometric management system, applications and related technologies to government, law enforcement agencies and corporates. The services are capable of wireless, stationary or mobile use that includes facial recognition system and other security related systems.</a:t>
          </a:r>
          <a:endParaRPr lang="en-US"/>
        </a:p>
      </dgm:t>
    </dgm:pt>
    <dgm:pt modelId="{B911FE17-0637-4391-AB6B-9725C3C1A1D0}" type="parTrans" cxnId="{942869BA-9C44-49ED-A1A9-3633F1D8CB5C}">
      <dgm:prSet/>
      <dgm:spPr/>
      <dgm:t>
        <a:bodyPr/>
        <a:lstStyle/>
        <a:p>
          <a:endParaRPr lang="en-US"/>
        </a:p>
      </dgm:t>
    </dgm:pt>
    <dgm:pt modelId="{4F82C31B-A8D2-49E2-B351-8CC58C83E653}" type="sibTrans" cxnId="{942869BA-9C44-49ED-A1A9-3633F1D8CB5C}">
      <dgm:prSet/>
      <dgm:spPr/>
      <dgm:t>
        <a:bodyPr/>
        <a:lstStyle/>
        <a:p>
          <a:endParaRPr lang="en-US"/>
        </a:p>
      </dgm:t>
    </dgm:pt>
    <dgm:pt modelId="{2785714C-2759-4596-9960-B07C8A54759A}" type="pres">
      <dgm:prSet presAssocID="{8D12D3D2-528C-466E-B765-FE88A5349FA1}" presName="root" presStyleCnt="0">
        <dgm:presLayoutVars>
          <dgm:dir/>
          <dgm:resizeHandles val="exact"/>
        </dgm:presLayoutVars>
      </dgm:prSet>
      <dgm:spPr/>
    </dgm:pt>
    <dgm:pt modelId="{94CFE4F0-F898-4021-85B2-79A8F8987577}" type="pres">
      <dgm:prSet presAssocID="{BDA0998C-69B0-4BBF-B674-B7A35AA9AFCA}" presName="compNode" presStyleCnt="0"/>
      <dgm:spPr/>
    </dgm:pt>
    <dgm:pt modelId="{FEFDA119-47A7-4688-9A33-9B7F1B9D8E64}" type="pres">
      <dgm:prSet presAssocID="{BDA0998C-69B0-4BBF-B674-B7A35AA9AFCA}" presName="bgRect" presStyleLbl="bgShp" presStyleIdx="0" presStyleCnt="3"/>
      <dgm:spPr/>
    </dgm:pt>
    <dgm:pt modelId="{8720586F-A873-4C6C-AAB9-C714FCC97257}" type="pres">
      <dgm:prSet presAssocID="{BDA0998C-69B0-4BBF-B674-B7A35AA9AF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D24A3892-D7BD-4BBA-85D9-EED15DE4D7F7}" type="pres">
      <dgm:prSet presAssocID="{BDA0998C-69B0-4BBF-B674-B7A35AA9AFCA}" presName="spaceRect" presStyleCnt="0"/>
      <dgm:spPr/>
    </dgm:pt>
    <dgm:pt modelId="{35FD8CDB-D55C-4B89-997E-B3F89B30801D}" type="pres">
      <dgm:prSet presAssocID="{BDA0998C-69B0-4BBF-B674-B7A35AA9AFCA}" presName="parTx" presStyleLbl="revTx" presStyleIdx="0" presStyleCnt="3">
        <dgm:presLayoutVars>
          <dgm:chMax val="0"/>
          <dgm:chPref val="0"/>
        </dgm:presLayoutVars>
      </dgm:prSet>
      <dgm:spPr/>
    </dgm:pt>
    <dgm:pt modelId="{5A778BAF-EBF6-41EE-B245-BD9AC63B7693}" type="pres">
      <dgm:prSet presAssocID="{CA77C673-F037-4AF4-9362-26EFD22BAF71}" presName="sibTrans" presStyleCnt="0"/>
      <dgm:spPr/>
    </dgm:pt>
    <dgm:pt modelId="{77D621F5-68E4-4CF1-9E28-BA85EB6D9D20}" type="pres">
      <dgm:prSet presAssocID="{2CFF70EA-30AF-414E-ACA8-15D30524CD77}" presName="compNode" presStyleCnt="0"/>
      <dgm:spPr/>
    </dgm:pt>
    <dgm:pt modelId="{DED04DD2-264B-4988-8133-A917E4AA5A8E}" type="pres">
      <dgm:prSet presAssocID="{2CFF70EA-30AF-414E-ACA8-15D30524CD77}" presName="bgRect" presStyleLbl="bgShp" presStyleIdx="1" presStyleCnt="3"/>
      <dgm:spPr/>
    </dgm:pt>
    <dgm:pt modelId="{C410E0F4-9C17-4372-822B-0E6822A120C5}" type="pres">
      <dgm:prSet presAssocID="{2CFF70EA-30AF-414E-ACA8-15D30524CD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E8A8F72-C06A-49F0-AC9B-E9ADD2136008}" type="pres">
      <dgm:prSet presAssocID="{2CFF70EA-30AF-414E-ACA8-15D30524CD77}" presName="spaceRect" presStyleCnt="0"/>
      <dgm:spPr/>
    </dgm:pt>
    <dgm:pt modelId="{3F0F8068-D9B6-47C0-9263-903561C4D7F7}" type="pres">
      <dgm:prSet presAssocID="{2CFF70EA-30AF-414E-ACA8-15D30524CD77}" presName="parTx" presStyleLbl="revTx" presStyleIdx="1" presStyleCnt="3">
        <dgm:presLayoutVars>
          <dgm:chMax val="0"/>
          <dgm:chPref val="0"/>
        </dgm:presLayoutVars>
      </dgm:prSet>
      <dgm:spPr/>
    </dgm:pt>
    <dgm:pt modelId="{960D8F82-3AFF-4DE0-A70C-545C12F76A74}" type="pres">
      <dgm:prSet presAssocID="{DCAAA4C9-6D38-4AEB-B795-31D3EDC709FD}" presName="sibTrans" presStyleCnt="0"/>
      <dgm:spPr/>
    </dgm:pt>
    <dgm:pt modelId="{5749B5F1-3417-498B-809E-476BF11424A1}" type="pres">
      <dgm:prSet presAssocID="{F6AF484D-286F-4FD1-AADB-B987E4389BD5}" presName="compNode" presStyleCnt="0"/>
      <dgm:spPr/>
    </dgm:pt>
    <dgm:pt modelId="{C13F77DD-CF67-4F4E-9896-0138FCC2DE89}" type="pres">
      <dgm:prSet presAssocID="{F6AF484D-286F-4FD1-AADB-B987E4389BD5}" presName="bgRect" presStyleLbl="bgShp" presStyleIdx="2" presStyleCnt="3"/>
      <dgm:spPr/>
    </dgm:pt>
    <dgm:pt modelId="{A84B4C8E-1ED5-42C6-9185-D3A802D975A4}" type="pres">
      <dgm:prSet presAssocID="{F6AF484D-286F-4FD1-AADB-B987E4389B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C6E4AF84-C1F9-4140-A203-806C56D37A2B}" type="pres">
      <dgm:prSet presAssocID="{F6AF484D-286F-4FD1-AADB-B987E4389BD5}" presName="spaceRect" presStyleCnt="0"/>
      <dgm:spPr/>
    </dgm:pt>
    <dgm:pt modelId="{F1FAEE30-E461-4376-B7D5-B1BB38528A95}" type="pres">
      <dgm:prSet presAssocID="{F6AF484D-286F-4FD1-AADB-B987E4389BD5}" presName="parTx" presStyleLbl="revTx" presStyleIdx="2" presStyleCnt="3">
        <dgm:presLayoutVars>
          <dgm:chMax val="0"/>
          <dgm:chPref val="0"/>
        </dgm:presLayoutVars>
      </dgm:prSet>
      <dgm:spPr/>
    </dgm:pt>
  </dgm:ptLst>
  <dgm:cxnLst>
    <dgm:cxn modelId="{2BF31954-7E72-4FA3-9193-39A569ECDBD1}" srcId="{8D12D3D2-528C-466E-B765-FE88A5349FA1}" destId="{2CFF70EA-30AF-414E-ACA8-15D30524CD77}" srcOrd="1" destOrd="0" parTransId="{DA25496F-A5AE-4CCC-8718-9847C6BFBDED}" sibTransId="{DCAAA4C9-6D38-4AEB-B795-31D3EDC709FD}"/>
    <dgm:cxn modelId="{949E355E-2A7D-4947-B9F9-0E0306AC88E9}" type="presOf" srcId="{8D12D3D2-528C-466E-B765-FE88A5349FA1}" destId="{2785714C-2759-4596-9960-B07C8A54759A}" srcOrd="0" destOrd="0" presId="urn:microsoft.com/office/officeart/2018/2/layout/IconVerticalSolidList"/>
    <dgm:cxn modelId="{96D482A0-0F9E-4A2D-B587-66D7F0A981F5}" type="presOf" srcId="{F6AF484D-286F-4FD1-AADB-B987E4389BD5}" destId="{F1FAEE30-E461-4376-B7D5-B1BB38528A95}" srcOrd="0" destOrd="0" presId="urn:microsoft.com/office/officeart/2018/2/layout/IconVerticalSolidList"/>
    <dgm:cxn modelId="{222130B0-67CA-4135-A46C-772863255555}" type="presOf" srcId="{BDA0998C-69B0-4BBF-B674-B7A35AA9AFCA}" destId="{35FD8CDB-D55C-4B89-997E-B3F89B30801D}" srcOrd="0" destOrd="0" presId="urn:microsoft.com/office/officeart/2018/2/layout/IconVerticalSolidList"/>
    <dgm:cxn modelId="{942869BA-9C44-49ED-A1A9-3633F1D8CB5C}" srcId="{8D12D3D2-528C-466E-B765-FE88A5349FA1}" destId="{F6AF484D-286F-4FD1-AADB-B987E4389BD5}" srcOrd="2" destOrd="0" parTransId="{B911FE17-0637-4391-AB6B-9725C3C1A1D0}" sibTransId="{4F82C31B-A8D2-49E2-B351-8CC58C83E653}"/>
    <dgm:cxn modelId="{E42AE7E4-952D-40AD-97B3-89C7A1458AA0}" srcId="{8D12D3D2-528C-466E-B765-FE88A5349FA1}" destId="{BDA0998C-69B0-4BBF-B674-B7A35AA9AFCA}" srcOrd="0" destOrd="0" parTransId="{302E3CC7-3CD1-4173-A857-26765292B6D6}" sibTransId="{CA77C673-F037-4AF4-9362-26EFD22BAF71}"/>
    <dgm:cxn modelId="{9E0F0FFB-07A1-4BAE-8133-64B86035FC63}" type="presOf" srcId="{2CFF70EA-30AF-414E-ACA8-15D30524CD77}" destId="{3F0F8068-D9B6-47C0-9263-903561C4D7F7}" srcOrd="0" destOrd="0" presId="urn:microsoft.com/office/officeart/2018/2/layout/IconVerticalSolidList"/>
    <dgm:cxn modelId="{8C0729D1-0785-44E0-A30B-9CB0FF690668}" type="presParOf" srcId="{2785714C-2759-4596-9960-B07C8A54759A}" destId="{94CFE4F0-F898-4021-85B2-79A8F8987577}" srcOrd="0" destOrd="0" presId="urn:microsoft.com/office/officeart/2018/2/layout/IconVerticalSolidList"/>
    <dgm:cxn modelId="{C80147AC-00B3-4F4B-B882-048E9E335A85}" type="presParOf" srcId="{94CFE4F0-F898-4021-85B2-79A8F8987577}" destId="{FEFDA119-47A7-4688-9A33-9B7F1B9D8E64}" srcOrd="0" destOrd="0" presId="urn:microsoft.com/office/officeart/2018/2/layout/IconVerticalSolidList"/>
    <dgm:cxn modelId="{97D0A774-0CCF-4EBF-A46A-5B617FFB5C21}" type="presParOf" srcId="{94CFE4F0-F898-4021-85B2-79A8F8987577}" destId="{8720586F-A873-4C6C-AAB9-C714FCC97257}" srcOrd="1" destOrd="0" presId="urn:microsoft.com/office/officeart/2018/2/layout/IconVerticalSolidList"/>
    <dgm:cxn modelId="{DE462A8C-3084-4060-92BD-D31087EB47F5}" type="presParOf" srcId="{94CFE4F0-F898-4021-85B2-79A8F8987577}" destId="{D24A3892-D7BD-4BBA-85D9-EED15DE4D7F7}" srcOrd="2" destOrd="0" presId="urn:microsoft.com/office/officeart/2018/2/layout/IconVerticalSolidList"/>
    <dgm:cxn modelId="{567F4427-C5EE-4361-9DCE-6E5A38C1F241}" type="presParOf" srcId="{94CFE4F0-F898-4021-85B2-79A8F8987577}" destId="{35FD8CDB-D55C-4B89-997E-B3F89B30801D}" srcOrd="3" destOrd="0" presId="urn:microsoft.com/office/officeart/2018/2/layout/IconVerticalSolidList"/>
    <dgm:cxn modelId="{5F508487-C762-4D9A-893C-DBC58C200831}" type="presParOf" srcId="{2785714C-2759-4596-9960-B07C8A54759A}" destId="{5A778BAF-EBF6-41EE-B245-BD9AC63B7693}" srcOrd="1" destOrd="0" presId="urn:microsoft.com/office/officeart/2018/2/layout/IconVerticalSolidList"/>
    <dgm:cxn modelId="{B4240004-B2CE-47A4-8FBB-1B6CBB45A677}" type="presParOf" srcId="{2785714C-2759-4596-9960-B07C8A54759A}" destId="{77D621F5-68E4-4CF1-9E28-BA85EB6D9D20}" srcOrd="2" destOrd="0" presId="urn:microsoft.com/office/officeart/2018/2/layout/IconVerticalSolidList"/>
    <dgm:cxn modelId="{C77C8A9C-A89B-443A-818F-B5E1EB1A00FD}" type="presParOf" srcId="{77D621F5-68E4-4CF1-9E28-BA85EB6D9D20}" destId="{DED04DD2-264B-4988-8133-A917E4AA5A8E}" srcOrd="0" destOrd="0" presId="urn:microsoft.com/office/officeart/2018/2/layout/IconVerticalSolidList"/>
    <dgm:cxn modelId="{A6E9A249-CC54-4533-9AE5-15FD0C3A38BB}" type="presParOf" srcId="{77D621F5-68E4-4CF1-9E28-BA85EB6D9D20}" destId="{C410E0F4-9C17-4372-822B-0E6822A120C5}" srcOrd="1" destOrd="0" presId="urn:microsoft.com/office/officeart/2018/2/layout/IconVerticalSolidList"/>
    <dgm:cxn modelId="{0593C8F8-4CE4-41FF-AF5C-789F70AB856D}" type="presParOf" srcId="{77D621F5-68E4-4CF1-9E28-BA85EB6D9D20}" destId="{8E8A8F72-C06A-49F0-AC9B-E9ADD2136008}" srcOrd="2" destOrd="0" presId="urn:microsoft.com/office/officeart/2018/2/layout/IconVerticalSolidList"/>
    <dgm:cxn modelId="{B3730882-3191-45C7-99A8-79CCCAA5FFCE}" type="presParOf" srcId="{77D621F5-68E4-4CF1-9E28-BA85EB6D9D20}" destId="{3F0F8068-D9B6-47C0-9263-903561C4D7F7}" srcOrd="3" destOrd="0" presId="urn:microsoft.com/office/officeart/2018/2/layout/IconVerticalSolidList"/>
    <dgm:cxn modelId="{B780413E-5B3F-49EC-AB78-214DA525B6FC}" type="presParOf" srcId="{2785714C-2759-4596-9960-B07C8A54759A}" destId="{960D8F82-3AFF-4DE0-A70C-545C12F76A74}" srcOrd="3" destOrd="0" presId="urn:microsoft.com/office/officeart/2018/2/layout/IconVerticalSolidList"/>
    <dgm:cxn modelId="{3214D958-FE63-4138-BD85-180DA99CF596}" type="presParOf" srcId="{2785714C-2759-4596-9960-B07C8A54759A}" destId="{5749B5F1-3417-498B-809E-476BF11424A1}" srcOrd="4" destOrd="0" presId="urn:microsoft.com/office/officeart/2018/2/layout/IconVerticalSolidList"/>
    <dgm:cxn modelId="{79D2C3ED-1C22-4D5F-A895-89237B23441C}" type="presParOf" srcId="{5749B5F1-3417-498B-809E-476BF11424A1}" destId="{C13F77DD-CF67-4F4E-9896-0138FCC2DE89}" srcOrd="0" destOrd="0" presId="urn:microsoft.com/office/officeart/2018/2/layout/IconVerticalSolidList"/>
    <dgm:cxn modelId="{999C0ACD-8D19-4FF1-AD87-D1B8C44E2C23}" type="presParOf" srcId="{5749B5F1-3417-498B-809E-476BF11424A1}" destId="{A84B4C8E-1ED5-42C6-9185-D3A802D975A4}" srcOrd="1" destOrd="0" presId="urn:microsoft.com/office/officeart/2018/2/layout/IconVerticalSolidList"/>
    <dgm:cxn modelId="{D64570BE-B419-4B9C-BAEE-A11BEF8CBC24}" type="presParOf" srcId="{5749B5F1-3417-498B-809E-476BF11424A1}" destId="{C6E4AF84-C1F9-4140-A203-806C56D37A2B}" srcOrd="2" destOrd="0" presId="urn:microsoft.com/office/officeart/2018/2/layout/IconVerticalSolidList"/>
    <dgm:cxn modelId="{A0435A45-AC5A-47B4-8675-8651A1635738}" type="presParOf" srcId="{5749B5F1-3417-498B-809E-476BF11424A1}" destId="{F1FAEE30-E461-4376-B7D5-B1BB38528A9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E0680-9B0A-4C82-9D82-F4CC91931E2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EEDBF12-8E53-40D6-A292-A56F178103F6}">
      <dgm:prSet/>
      <dgm:spPr/>
      <dgm:t>
        <a:bodyPr/>
        <a:lstStyle/>
        <a:p>
          <a:r>
            <a:rPr lang="en-US" dirty="0"/>
            <a:t>Micro-controller:</a:t>
          </a:r>
          <a:r>
            <a:rPr lang="en-GB" dirty="0"/>
            <a:t> </a:t>
          </a:r>
          <a:r>
            <a:rPr lang="en-US" b="1" dirty="0"/>
            <a:t>Node MCU </a:t>
          </a:r>
          <a:r>
            <a:rPr lang="en-US" dirty="0"/>
            <a:t>is the microcontroller which is been used in the Ace security system. An open source firmware which is used in Internet of things (IOT) based systems. The technical specification of the system includes; 32-bit </a:t>
          </a:r>
          <a:r>
            <a:rPr lang="en-US" b="1" dirty="0" err="1"/>
            <a:t>Xtensa</a:t>
          </a:r>
          <a:r>
            <a:rPr lang="en-US" b="1" dirty="0"/>
            <a:t>()</a:t>
          </a:r>
          <a:r>
            <a:rPr lang="en-US" dirty="0"/>
            <a:t> Processor, 160MHZ clock frequency with RTOS enabled functionality. </a:t>
          </a:r>
        </a:p>
      </dgm:t>
    </dgm:pt>
    <dgm:pt modelId="{D8C3FE71-FA7C-4FD6-B182-C7BB2F02D9E4}" type="parTrans" cxnId="{373F9796-D52A-4296-B7E1-3F1334A08B63}">
      <dgm:prSet/>
      <dgm:spPr/>
      <dgm:t>
        <a:bodyPr/>
        <a:lstStyle/>
        <a:p>
          <a:endParaRPr lang="en-US"/>
        </a:p>
      </dgm:t>
    </dgm:pt>
    <dgm:pt modelId="{3693C4A9-DAAE-4E15-9CE9-A9A6B8510A58}" type="sibTrans" cxnId="{373F9796-D52A-4296-B7E1-3F1334A08B63}">
      <dgm:prSet/>
      <dgm:spPr/>
      <dgm:t>
        <a:bodyPr/>
        <a:lstStyle/>
        <a:p>
          <a:endParaRPr lang="en-US"/>
        </a:p>
      </dgm:t>
    </dgm:pt>
    <dgm:pt modelId="{9E9E65A2-C08A-4249-BDFC-C29B850091E7}">
      <dgm:prSet/>
      <dgm:spPr/>
      <dgm:t>
        <a:bodyPr/>
        <a:lstStyle/>
        <a:p>
          <a:r>
            <a:rPr lang="en-GB"/>
            <a:t>Servo motor is been used to signal the output or the result after image processing in the application.</a:t>
          </a:r>
          <a:endParaRPr lang="en-US"/>
        </a:p>
      </dgm:t>
    </dgm:pt>
    <dgm:pt modelId="{D966616D-4C96-4530-A5D8-EEAE0BD49AF5}" type="parTrans" cxnId="{47D28392-AB7E-4D85-9EBC-C426942214CD}">
      <dgm:prSet/>
      <dgm:spPr/>
      <dgm:t>
        <a:bodyPr/>
        <a:lstStyle/>
        <a:p>
          <a:endParaRPr lang="en-US"/>
        </a:p>
      </dgm:t>
    </dgm:pt>
    <dgm:pt modelId="{4E7948A8-F1E8-4664-B977-51580F5CD56C}" type="sibTrans" cxnId="{47D28392-AB7E-4D85-9EBC-C426942214CD}">
      <dgm:prSet/>
      <dgm:spPr/>
      <dgm:t>
        <a:bodyPr/>
        <a:lstStyle/>
        <a:p>
          <a:endParaRPr lang="en-US"/>
        </a:p>
      </dgm:t>
    </dgm:pt>
    <dgm:pt modelId="{F5F9753D-D3BA-48FD-BACA-4A6D2337B97C}" type="pres">
      <dgm:prSet presAssocID="{846E0680-9B0A-4C82-9D82-F4CC91931E27}" presName="root" presStyleCnt="0">
        <dgm:presLayoutVars>
          <dgm:dir/>
          <dgm:resizeHandles val="exact"/>
        </dgm:presLayoutVars>
      </dgm:prSet>
      <dgm:spPr/>
    </dgm:pt>
    <dgm:pt modelId="{C2A18A70-A00F-4D82-9AB0-7D393F5A6C08}" type="pres">
      <dgm:prSet presAssocID="{FEEDBF12-8E53-40D6-A292-A56F178103F6}" presName="compNode" presStyleCnt="0"/>
      <dgm:spPr/>
    </dgm:pt>
    <dgm:pt modelId="{B033F258-EF6A-455D-BD9D-8FA2C736253C}" type="pres">
      <dgm:prSet presAssocID="{FEEDBF12-8E53-40D6-A292-A56F178103F6}" presName="bgRect" presStyleLbl="bgShp" presStyleIdx="0" presStyleCnt="2" custScaleY="118830"/>
      <dgm:spPr/>
    </dgm:pt>
    <dgm:pt modelId="{71CB2941-0208-405C-A1E6-61AC1DF2510A}" type="pres">
      <dgm:prSet presAssocID="{FEEDBF12-8E53-40D6-A292-A56F178103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1F80E22-ECDC-441E-9283-F4334A675F66}" type="pres">
      <dgm:prSet presAssocID="{FEEDBF12-8E53-40D6-A292-A56F178103F6}" presName="spaceRect" presStyleCnt="0"/>
      <dgm:spPr/>
    </dgm:pt>
    <dgm:pt modelId="{FB0BA813-87FF-43C5-B759-E69B646AD6A4}" type="pres">
      <dgm:prSet presAssocID="{FEEDBF12-8E53-40D6-A292-A56F178103F6}" presName="parTx" presStyleLbl="revTx" presStyleIdx="0" presStyleCnt="2" custScaleX="107211" custScaleY="113506" custLinFactNeighborX="-778" custLinFactNeighborY="-3328">
        <dgm:presLayoutVars>
          <dgm:chMax val="0"/>
          <dgm:chPref val="0"/>
        </dgm:presLayoutVars>
      </dgm:prSet>
      <dgm:spPr/>
    </dgm:pt>
    <dgm:pt modelId="{3117F499-547B-42AB-B14E-CC2C19A7552F}" type="pres">
      <dgm:prSet presAssocID="{3693C4A9-DAAE-4E15-9CE9-A9A6B8510A58}" presName="sibTrans" presStyleCnt="0"/>
      <dgm:spPr/>
    </dgm:pt>
    <dgm:pt modelId="{53455EA5-8EC2-4024-B00D-7AA51775E138}" type="pres">
      <dgm:prSet presAssocID="{9E9E65A2-C08A-4249-BDFC-C29B850091E7}" presName="compNode" presStyleCnt="0"/>
      <dgm:spPr/>
    </dgm:pt>
    <dgm:pt modelId="{D668177E-7203-47AF-8789-1C426677E875}" type="pres">
      <dgm:prSet presAssocID="{9E9E65A2-C08A-4249-BDFC-C29B850091E7}" presName="bgRect" presStyleLbl="bgShp" presStyleIdx="1" presStyleCnt="2"/>
      <dgm:spPr/>
    </dgm:pt>
    <dgm:pt modelId="{37ED22B4-A93C-466D-BC49-D4EF6551C827}" type="pres">
      <dgm:prSet presAssocID="{9E9E65A2-C08A-4249-BDFC-C29B850091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1CADC73-5FAE-4E59-AF45-79FE44D7745E}" type="pres">
      <dgm:prSet presAssocID="{9E9E65A2-C08A-4249-BDFC-C29B850091E7}" presName="spaceRect" presStyleCnt="0"/>
      <dgm:spPr/>
    </dgm:pt>
    <dgm:pt modelId="{54B83479-E850-4349-A5AB-13340FF2C28B}" type="pres">
      <dgm:prSet presAssocID="{9E9E65A2-C08A-4249-BDFC-C29B850091E7}" presName="parTx" presStyleLbl="revTx" presStyleIdx="1" presStyleCnt="2">
        <dgm:presLayoutVars>
          <dgm:chMax val="0"/>
          <dgm:chPref val="0"/>
        </dgm:presLayoutVars>
      </dgm:prSet>
      <dgm:spPr/>
    </dgm:pt>
  </dgm:ptLst>
  <dgm:cxnLst>
    <dgm:cxn modelId="{B8ACD486-31D7-43A5-BF0D-DB0FB57008F6}" type="presOf" srcId="{FEEDBF12-8E53-40D6-A292-A56F178103F6}" destId="{FB0BA813-87FF-43C5-B759-E69B646AD6A4}" srcOrd="0" destOrd="0" presId="urn:microsoft.com/office/officeart/2018/2/layout/IconVerticalSolidList"/>
    <dgm:cxn modelId="{47D28392-AB7E-4D85-9EBC-C426942214CD}" srcId="{846E0680-9B0A-4C82-9D82-F4CC91931E27}" destId="{9E9E65A2-C08A-4249-BDFC-C29B850091E7}" srcOrd="1" destOrd="0" parTransId="{D966616D-4C96-4530-A5D8-EEAE0BD49AF5}" sibTransId="{4E7948A8-F1E8-4664-B977-51580F5CD56C}"/>
    <dgm:cxn modelId="{373F9796-D52A-4296-B7E1-3F1334A08B63}" srcId="{846E0680-9B0A-4C82-9D82-F4CC91931E27}" destId="{FEEDBF12-8E53-40D6-A292-A56F178103F6}" srcOrd="0" destOrd="0" parTransId="{D8C3FE71-FA7C-4FD6-B182-C7BB2F02D9E4}" sibTransId="{3693C4A9-DAAE-4E15-9CE9-A9A6B8510A58}"/>
    <dgm:cxn modelId="{2C683DBB-AA92-4F8A-8DEC-B346AC531D26}" type="presOf" srcId="{846E0680-9B0A-4C82-9D82-F4CC91931E27}" destId="{F5F9753D-D3BA-48FD-BACA-4A6D2337B97C}" srcOrd="0" destOrd="0" presId="urn:microsoft.com/office/officeart/2018/2/layout/IconVerticalSolidList"/>
    <dgm:cxn modelId="{6AC161C1-BDDA-4374-8A5A-D432873F0EA8}" type="presOf" srcId="{9E9E65A2-C08A-4249-BDFC-C29B850091E7}" destId="{54B83479-E850-4349-A5AB-13340FF2C28B}" srcOrd="0" destOrd="0" presId="urn:microsoft.com/office/officeart/2018/2/layout/IconVerticalSolidList"/>
    <dgm:cxn modelId="{8DAF6F3F-A3E2-4880-B426-06F5A5DB589D}" type="presParOf" srcId="{F5F9753D-D3BA-48FD-BACA-4A6D2337B97C}" destId="{C2A18A70-A00F-4D82-9AB0-7D393F5A6C08}" srcOrd="0" destOrd="0" presId="urn:microsoft.com/office/officeart/2018/2/layout/IconVerticalSolidList"/>
    <dgm:cxn modelId="{CF168FF9-C3A7-4C5B-8104-8B9C41AC67F6}" type="presParOf" srcId="{C2A18A70-A00F-4D82-9AB0-7D393F5A6C08}" destId="{B033F258-EF6A-455D-BD9D-8FA2C736253C}" srcOrd="0" destOrd="0" presId="urn:microsoft.com/office/officeart/2018/2/layout/IconVerticalSolidList"/>
    <dgm:cxn modelId="{DEB4F952-B80A-4320-A81F-B0F78EF544E2}" type="presParOf" srcId="{C2A18A70-A00F-4D82-9AB0-7D393F5A6C08}" destId="{71CB2941-0208-405C-A1E6-61AC1DF2510A}" srcOrd="1" destOrd="0" presId="urn:microsoft.com/office/officeart/2018/2/layout/IconVerticalSolidList"/>
    <dgm:cxn modelId="{D519E89A-0AF3-4F77-8B86-85D98F6DCDC0}" type="presParOf" srcId="{C2A18A70-A00F-4D82-9AB0-7D393F5A6C08}" destId="{C1F80E22-ECDC-441E-9283-F4334A675F66}" srcOrd="2" destOrd="0" presId="urn:microsoft.com/office/officeart/2018/2/layout/IconVerticalSolidList"/>
    <dgm:cxn modelId="{F01AA188-982E-4AA0-8F5E-67962A59992D}" type="presParOf" srcId="{C2A18A70-A00F-4D82-9AB0-7D393F5A6C08}" destId="{FB0BA813-87FF-43C5-B759-E69B646AD6A4}" srcOrd="3" destOrd="0" presId="urn:microsoft.com/office/officeart/2018/2/layout/IconVerticalSolidList"/>
    <dgm:cxn modelId="{00F5C692-6723-46BB-8A3E-AC0D177E6F7A}" type="presParOf" srcId="{F5F9753D-D3BA-48FD-BACA-4A6D2337B97C}" destId="{3117F499-547B-42AB-B14E-CC2C19A7552F}" srcOrd="1" destOrd="0" presId="urn:microsoft.com/office/officeart/2018/2/layout/IconVerticalSolidList"/>
    <dgm:cxn modelId="{1DC762F3-724B-44C3-AC28-881727D167E6}" type="presParOf" srcId="{F5F9753D-D3BA-48FD-BACA-4A6D2337B97C}" destId="{53455EA5-8EC2-4024-B00D-7AA51775E138}" srcOrd="2" destOrd="0" presId="urn:microsoft.com/office/officeart/2018/2/layout/IconVerticalSolidList"/>
    <dgm:cxn modelId="{050D49C3-EC05-498F-8634-A13D4457AC60}" type="presParOf" srcId="{53455EA5-8EC2-4024-B00D-7AA51775E138}" destId="{D668177E-7203-47AF-8789-1C426677E875}" srcOrd="0" destOrd="0" presId="urn:microsoft.com/office/officeart/2018/2/layout/IconVerticalSolidList"/>
    <dgm:cxn modelId="{628B6459-DF64-425A-85D9-7BFD45AA36A8}" type="presParOf" srcId="{53455EA5-8EC2-4024-B00D-7AA51775E138}" destId="{37ED22B4-A93C-466D-BC49-D4EF6551C827}" srcOrd="1" destOrd="0" presId="urn:microsoft.com/office/officeart/2018/2/layout/IconVerticalSolidList"/>
    <dgm:cxn modelId="{45179984-CCAF-4356-A33C-E2A3E7625FA7}" type="presParOf" srcId="{53455EA5-8EC2-4024-B00D-7AA51775E138}" destId="{71CADC73-5FAE-4E59-AF45-79FE44D7745E}" srcOrd="2" destOrd="0" presId="urn:microsoft.com/office/officeart/2018/2/layout/IconVerticalSolidList"/>
    <dgm:cxn modelId="{7999F086-5845-488E-BE5A-A3F351A65B37}" type="presParOf" srcId="{53455EA5-8EC2-4024-B00D-7AA51775E138}" destId="{54B83479-E850-4349-A5AB-13340FF2C28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2B2BB8-1C03-4FF1-B52D-346B246FC8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FA443B8-6CDE-40EB-A5E9-22DBE1904E73}">
      <dgm:prSet/>
      <dgm:spPr/>
      <dgm:t>
        <a:bodyPr/>
        <a:lstStyle/>
        <a:p>
          <a:r>
            <a:rPr lang="en-GB" i="1"/>
            <a:t>Flutter is Google's mobile UI framework which is been used in the system as a framework to build an android application which also supports machine learning algorithms.</a:t>
          </a:r>
          <a:endParaRPr lang="en-US"/>
        </a:p>
      </dgm:t>
    </dgm:pt>
    <dgm:pt modelId="{94FF9BDA-4ED2-4860-B405-2FF0A6C511BF}" type="parTrans" cxnId="{54050308-113C-44FB-B419-C43A7C44CFBE}">
      <dgm:prSet/>
      <dgm:spPr/>
      <dgm:t>
        <a:bodyPr/>
        <a:lstStyle/>
        <a:p>
          <a:endParaRPr lang="en-US"/>
        </a:p>
      </dgm:t>
    </dgm:pt>
    <dgm:pt modelId="{FF2F0967-B3A2-4EF6-B083-FC6998A67BAC}" type="sibTrans" cxnId="{54050308-113C-44FB-B419-C43A7C44CFBE}">
      <dgm:prSet/>
      <dgm:spPr/>
      <dgm:t>
        <a:bodyPr/>
        <a:lstStyle/>
        <a:p>
          <a:endParaRPr lang="en-US"/>
        </a:p>
      </dgm:t>
    </dgm:pt>
    <dgm:pt modelId="{A155FAF7-DEBB-40E0-8ACF-B6890D79307B}">
      <dgm:prSet/>
      <dgm:spPr/>
      <dgm:t>
        <a:bodyPr/>
        <a:lstStyle/>
        <a:p>
          <a:r>
            <a:rPr lang="en-US"/>
            <a:t>Flutter firebase is an opensource </a:t>
          </a:r>
          <a:r>
            <a:rPr lang="en-US" b="1"/>
            <a:t>cross-platform</a:t>
          </a:r>
          <a:r>
            <a:rPr lang="en-US"/>
            <a:t> tool for creating Android and IOS applications using a modern framework. The idea of Flutter Firebase revolves around </a:t>
          </a:r>
          <a:r>
            <a:rPr lang="en-US" b="1"/>
            <a:t>DART</a:t>
          </a:r>
          <a:r>
            <a:rPr lang="en-US"/>
            <a:t>, which is a simple object-oriented language. It works with the Widgets.  The whole UI system of Firebase is a fusion of numerous widgets, different styles of the elements such as font scheme or the color scheme, </a:t>
          </a:r>
          <a:r>
            <a:rPr lang="en-US" b="1"/>
            <a:t>OEM widgets()</a:t>
          </a:r>
          <a:r>
            <a:rPr lang="en-US"/>
            <a:t> etc. </a:t>
          </a:r>
        </a:p>
      </dgm:t>
    </dgm:pt>
    <dgm:pt modelId="{21200E81-393D-4FC8-B96E-8B33C616814D}" type="parTrans" cxnId="{31BD12D8-A7B5-4A4B-A9AC-18BA3E57D956}">
      <dgm:prSet/>
      <dgm:spPr/>
      <dgm:t>
        <a:bodyPr/>
        <a:lstStyle/>
        <a:p>
          <a:endParaRPr lang="en-US"/>
        </a:p>
      </dgm:t>
    </dgm:pt>
    <dgm:pt modelId="{5218C16F-23C2-4616-9BB6-3451946A9CF2}" type="sibTrans" cxnId="{31BD12D8-A7B5-4A4B-A9AC-18BA3E57D956}">
      <dgm:prSet/>
      <dgm:spPr/>
      <dgm:t>
        <a:bodyPr/>
        <a:lstStyle/>
        <a:p>
          <a:endParaRPr lang="en-US"/>
        </a:p>
      </dgm:t>
    </dgm:pt>
    <dgm:pt modelId="{43AEB39B-DCEA-744B-A1F8-BF567FCAB624}" type="pres">
      <dgm:prSet presAssocID="{602B2BB8-1C03-4FF1-B52D-346B246FC89D}" presName="linear" presStyleCnt="0">
        <dgm:presLayoutVars>
          <dgm:animLvl val="lvl"/>
          <dgm:resizeHandles val="exact"/>
        </dgm:presLayoutVars>
      </dgm:prSet>
      <dgm:spPr/>
    </dgm:pt>
    <dgm:pt modelId="{C21D189B-5DC8-384C-B9AD-6F406ADBDE66}" type="pres">
      <dgm:prSet presAssocID="{1FA443B8-6CDE-40EB-A5E9-22DBE1904E73}" presName="parentText" presStyleLbl="node1" presStyleIdx="0" presStyleCnt="2">
        <dgm:presLayoutVars>
          <dgm:chMax val="0"/>
          <dgm:bulletEnabled val="1"/>
        </dgm:presLayoutVars>
      </dgm:prSet>
      <dgm:spPr/>
    </dgm:pt>
    <dgm:pt modelId="{D5A87451-2A8A-B84F-A623-40812C0DF598}" type="pres">
      <dgm:prSet presAssocID="{FF2F0967-B3A2-4EF6-B083-FC6998A67BAC}" presName="spacer" presStyleCnt="0"/>
      <dgm:spPr/>
    </dgm:pt>
    <dgm:pt modelId="{81F76D8F-B3D0-754C-8B1E-E8BA0A5EB0C5}" type="pres">
      <dgm:prSet presAssocID="{A155FAF7-DEBB-40E0-8ACF-B6890D79307B}" presName="parentText" presStyleLbl="node1" presStyleIdx="1" presStyleCnt="2">
        <dgm:presLayoutVars>
          <dgm:chMax val="0"/>
          <dgm:bulletEnabled val="1"/>
        </dgm:presLayoutVars>
      </dgm:prSet>
      <dgm:spPr/>
    </dgm:pt>
  </dgm:ptLst>
  <dgm:cxnLst>
    <dgm:cxn modelId="{54050308-113C-44FB-B419-C43A7C44CFBE}" srcId="{602B2BB8-1C03-4FF1-B52D-346B246FC89D}" destId="{1FA443B8-6CDE-40EB-A5E9-22DBE1904E73}" srcOrd="0" destOrd="0" parTransId="{94FF9BDA-4ED2-4860-B405-2FF0A6C511BF}" sibTransId="{FF2F0967-B3A2-4EF6-B083-FC6998A67BAC}"/>
    <dgm:cxn modelId="{70CE4D29-66EC-954E-BA9F-8A42517BB293}" type="presOf" srcId="{A155FAF7-DEBB-40E0-8ACF-B6890D79307B}" destId="{81F76D8F-B3D0-754C-8B1E-E8BA0A5EB0C5}" srcOrd="0" destOrd="0" presId="urn:microsoft.com/office/officeart/2005/8/layout/vList2"/>
    <dgm:cxn modelId="{8907513C-C386-AC41-8643-589CE56DFD3C}" type="presOf" srcId="{602B2BB8-1C03-4FF1-B52D-346B246FC89D}" destId="{43AEB39B-DCEA-744B-A1F8-BF567FCAB624}" srcOrd="0" destOrd="0" presId="urn:microsoft.com/office/officeart/2005/8/layout/vList2"/>
    <dgm:cxn modelId="{0C123A94-6656-2949-96AD-64BE3A4E7676}" type="presOf" srcId="{1FA443B8-6CDE-40EB-A5E9-22DBE1904E73}" destId="{C21D189B-5DC8-384C-B9AD-6F406ADBDE66}" srcOrd="0" destOrd="0" presId="urn:microsoft.com/office/officeart/2005/8/layout/vList2"/>
    <dgm:cxn modelId="{31BD12D8-A7B5-4A4B-A9AC-18BA3E57D956}" srcId="{602B2BB8-1C03-4FF1-B52D-346B246FC89D}" destId="{A155FAF7-DEBB-40E0-8ACF-B6890D79307B}" srcOrd="1" destOrd="0" parTransId="{21200E81-393D-4FC8-B96E-8B33C616814D}" sibTransId="{5218C16F-23C2-4616-9BB6-3451946A9CF2}"/>
    <dgm:cxn modelId="{FB1FFEB5-0819-0B49-B5E2-6095F7A145E6}" type="presParOf" srcId="{43AEB39B-DCEA-744B-A1F8-BF567FCAB624}" destId="{C21D189B-5DC8-384C-B9AD-6F406ADBDE66}" srcOrd="0" destOrd="0" presId="urn:microsoft.com/office/officeart/2005/8/layout/vList2"/>
    <dgm:cxn modelId="{357D13FF-BCEB-1747-AD4D-C9CE45E3A770}" type="presParOf" srcId="{43AEB39B-DCEA-744B-A1F8-BF567FCAB624}" destId="{D5A87451-2A8A-B84F-A623-40812C0DF598}" srcOrd="1" destOrd="0" presId="urn:microsoft.com/office/officeart/2005/8/layout/vList2"/>
    <dgm:cxn modelId="{67D96B4E-C863-5043-8660-D4BD3A1B7EE6}" type="presParOf" srcId="{43AEB39B-DCEA-744B-A1F8-BF567FCAB624}" destId="{81F76D8F-B3D0-754C-8B1E-E8BA0A5EB0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2277B0-0DA1-4DF9-A83E-A212EC5B62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D768FA-ACFA-4069-96AE-ECE4883479FF}">
      <dgm:prSet/>
      <dgm:spPr/>
      <dgm:t>
        <a:bodyPr/>
        <a:lstStyle/>
        <a:p>
          <a:r>
            <a:rPr lang="en-US"/>
            <a:t>Firstly, an image is trained and tested under the neural network algorithm of Machine learning which gets uploaded in the application’s database. This allows the system to analyze the image and store it for future comparison with another image which would be uploaded using the android application.</a:t>
          </a:r>
          <a:r>
            <a:rPr lang="en-GB"/>
            <a:t> </a:t>
          </a:r>
          <a:endParaRPr lang="en-US"/>
        </a:p>
      </dgm:t>
    </dgm:pt>
    <dgm:pt modelId="{6B3F6ECD-BD72-499E-90EF-DDA4BA7DA61B}" type="parTrans" cxnId="{28FEB899-8203-43CD-8EB0-D03F4D503C9F}">
      <dgm:prSet/>
      <dgm:spPr/>
      <dgm:t>
        <a:bodyPr/>
        <a:lstStyle/>
        <a:p>
          <a:endParaRPr lang="en-US"/>
        </a:p>
      </dgm:t>
    </dgm:pt>
    <dgm:pt modelId="{B93B3E4D-F13B-4B3E-8CCD-20FC1CBDE00E}" type="sibTrans" cxnId="{28FEB899-8203-43CD-8EB0-D03F4D503C9F}">
      <dgm:prSet/>
      <dgm:spPr/>
      <dgm:t>
        <a:bodyPr/>
        <a:lstStyle/>
        <a:p>
          <a:endParaRPr lang="en-US"/>
        </a:p>
      </dgm:t>
    </dgm:pt>
    <dgm:pt modelId="{0BEF5F46-D495-40D1-A31B-D86BD7F4A78F}">
      <dgm:prSet/>
      <dgm:spPr/>
      <dgm:t>
        <a:bodyPr/>
        <a:lstStyle/>
        <a:p>
          <a:r>
            <a:rPr lang="en-US"/>
            <a:t>The next step is the setup of the Microcontroller NODE-MCU and the servomotor using a PC/Laptop. The NODE-MCU will be connected to the internet with the same network as the mobile android device</a:t>
          </a:r>
          <a:r>
            <a:rPr lang="en-GB"/>
            <a:t>.</a:t>
          </a:r>
          <a:endParaRPr lang="en-US"/>
        </a:p>
      </dgm:t>
    </dgm:pt>
    <dgm:pt modelId="{8951551E-A1F3-4833-9B80-836EB5B2515A}" type="parTrans" cxnId="{4F571C87-8E0E-402B-A22A-F406A7497DB8}">
      <dgm:prSet/>
      <dgm:spPr/>
      <dgm:t>
        <a:bodyPr/>
        <a:lstStyle/>
        <a:p>
          <a:endParaRPr lang="en-US"/>
        </a:p>
      </dgm:t>
    </dgm:pt>
    <dgm:pt modelId="{AE21182A-BCF4-40A7-84FC-5D854D07383B}" type="sibTrans" cxnId="{4F571C87-8E0E-402B-A22A-F406A7497DB8}">
      <dgm:prSet/>
      <dgm:spPr/>
      <dgm:t>
        <a:bodyPr/>
        <a:lstStyle/>
        <a:p>
          <a:endParaRPr lang="en-US"/>
        </a:p>
      </dgm:t>
    </dgm:pt>
    <dgm:pt modelId="{1E8940EB-D76D-4BB3-BCEA-DDFB15B525D6}">
      <dgm:prSet/>
      <dgm:spPr/>
      <dgm:t>
        <a:bodyPr/>
        <a:lstStyle/>
        <a:p>
          <a:r>
            <a:rPr lang="en-US"/>
            <a:t>If the face coordinates match, it rotates the servo motor and signals that, the uploaded image is similar to the previously trained image/images.</a:t>
          </a:r>
        </a:p>
      </dgm:t>
    </dgm:pt>
    <dgm:pt modelId="{EC9F5006-1086-4F1F-8FE6-DECFDE392F61}" type="parTrans" cxnId="{F8C731EF-6F99-4A03-8D2B-6460D7CB7308}">
      <dgm:prSet/>
      <dgm:spPr/>
      <dgm:t>
        <a:bodyPr/>
        <a:lstStyle/>
        <a:p>
          <a:endParaRPr lang="en-US"/>
        </a:p>
      </dgm:t>
    </dgm:pt>
    <dgm:pt modelId="{FC3FDFDD-3CAB-4840-8B56-D320B6D1D6F0}" type="sibTrans" cxnId="{F8C731EF-6F99-4A03-8D2B-6460D7CB7308}">
      <dgm:prSet/>
      <dgm:spPr/>
      <dgm:t>
        <a:bodyPr/>
        <a:lstStyle/>
        <a:p>
          <a:endParaRPr lang="en-US"/>
        </a:p>
      </dgm:t>
    </dgm:pt>
    <dgm:pt modelId="{44C5165E-AA80-42B9-AE3D-5F0B1F8827D9}" type="pres">
      <dgm:prSet presAssocID="{672277B0-0DA1-4DF9-A83E-A212EC5B6253}" presName="root" presStyleCnt="0">
        <dgm:presLayoutVars>
          <dgm:dir/>
          <dgm:resizeHandles val="exact"/>
        </dgm:presLayoutVars>
      </dgm:prSet>
      <dgm:spPr/>
    </dgm:pt>
    <dgm:pt modelId="{09994070-8C91-418B-84E3-18A4E99A8AA6}" type="pres">
      <dgm:prSet presAssocID="{FBD768FA-ACFA-4069-96AE-ECE4883479FF}" presName="compNode" presStyleCnt="0"/>
      <dgm:spPr/>
    </dgm:pt>
    <dgm:pt modelId="{36DED363-CA13-4A86-9154-0E7A760766E4}" type="pres">
      <dgm:prSet presAssocID="{FBD768FA-ACFA-4069-96AE-ECE4883479FF}" presName="bgRect" presStyleLbl="bgShp" presStyleIdx="0" presStyleCnt="3"/>
      <dgm:spPr/>
    </dgm:pt>
    <dgm:pt modelId="{BFD1916F-B02F-4BD5-97E7-E6B23C8AED4A}" type="pres">
      <dgm:prSet presAssocID="{FBD768FA-ACFA-4069-96AE-ECE4883479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B561318-0055-4577-A1CC-78A2B17F0CA2}" type="pres">
      <dgm:prSet presAssocID="{FBD768FA-ACFA-4069-96AE-ECE4883479FF}" presName="spaceRect" presStyleCnt="0"/>
      <dgm:spPr/>
    </dgm:pt>
    <dgm:pt modelId="{D08E5E07-2B67-4CB4-8941-5BD63F421952}" type="pres">
      <dgm:prSet presAssocID="{FBD768FA-ACFA-4069-96AE-ECE4883479FF}" presName="parTx" presStyleLbl="revTx" presStyleIdx="0" presStyleCnt="3">
        <dgm:presLayoutVars>
          <dgm:chMax val="0"/>
          <dgm:chPref val="0"/>
        </dgm:presLayoutVars>
      </dgm:prSet>
      <dgm:spPr/>
    </dgm:pt>
    <dgm:pt modelId="{CECD00F3-3C6D-4ED9-9191-C1CDEE77DA27}" type="pres">
      <dgm:prSet presAssocID="{B93B3E4D-F13B-4B3E-8CCD-20FC1CBDE00E}" presName="sibTrans" presStyleCnt="0"/>
      <dgm:spPr/>
    </dgm:pt>
    <dgm:pt modelId="{B99EEDC2-0196-449E-9BB8-37FB3AF26386}" type="pres">
      <dgm:prSet presAssocID="{0BEF5F46-D495-40D1-A31B-D86BD7F4A78F}" presName="compNode" presStyleCnt="0"/>
      <dgm:spPr/>
    </dgm:pt>
    <dgm:pt modelId="{31E1AE94-E840-4FFD-97AA-BB7C206B1BB7}" type="pres">
      <dgm:prSet presAssocID="{0BEF5F46-D495-40D1-A31B-D86BD7F4A78F}" presName="bgRect" presStyleLbl="bgShp" presStyleIdx="1" presStyleCnt="3"/>
      <dgm:spPr/>
    </dgm:pt>
    <dgm:pt modelId="{B7041868-5A7D-4A7A-B96C-6D4EC1EA1CE4}" type="pres">
      <dgm:prSet presAssocID="{0BEF5F46-D495-40D1-A31B-D86BD7F4A7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19DAA16-E98D-48E8-A53E-E33CC1EC2C86}" type="pres">
      <dgm:prSet presAssocID="{0BEF5F46-D495-40D1-A31B-D86BD7F4A78F}" presName="spaceRect" presStyleCnt="0"/>
      <dgm:spPr/>
    </dgm:pt>
    <dgm:pt modelId="{AC510075-B9DE-434A-A891-641149F59FC2}" type="pres">
      <dgm:prSet presAssocID="{0BEF5F46-D495-40D1-A31B-D86BD7F4A78F}" presName="parTx" presStyleLbl="revTx" presStyleIdx="1" presStyleCnt="3">
        <dgm:presLayoutVars>
          <dgm:chMax val="0"/>
          <dgm:chPref val="0"/>
        </dgm:presLayoutVars>
      </dgm:prSet>
      <dgm:spPr/>
    </dgm:pt>
    <dgm:pt modelId="{4DCC4B07-19BD-4A40-BBAD-C7837D31EC99}" type="pres">
      <dgm:prSet presAssocID="{AE21182A-BCF4-40A7-84FC-5D854D07383B}" presName="sibTrans" presStyleCnt="0"/>
      <dgm:spPr/>
    </dgm:pt>
    <dgm:pt modelId="{5DDDF1A5-CD1D-4EF8-B2B5-63F9D6763B54}" type="pres">
      <dgm:prSet presAssocID="{1E8940EB-D76D-4BB3-BCEA-DDFB15B525D6}" presName="compNode" presStyleCnt="0"/>
      <dgm:spPr/>
    </dgm:pt>
    <dgm:pt modelId="{56C7E0E2-540D-4F92-A069-18DEDC2CD656}" type="pres">
      <dgm:prSet presAssocID="{1E8940EB-D76D-4BB3-BCEA-DDFB15B525D6}" presName="bgRect" presStyleLbl="bgShp" presStyleIdx="2" presStyleCnt="3"/>
      <dgm:spPr/>
    </dgm:pt>
    <dgm:pt modelId="{F791ED20-CDEB-4B8C-B24B-C137744631DA}" type="pres">
      <dgm:prSet presAssocID="{1E8940EB-D76D-4BB3-BCEA-DDFB15B525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rve"/>
        </a:ext>
      </dgm:extLst>
    </dgm:pt>
    <dgm:pt modelId="{75F4707B-B8AC-447A-928F-1BA3C7A955D1}" type="pres">
      <dgm:prSet presAssocID="{1E8940EB-D76D-4BB3-BCEA-DDFB15B525D6}" presName="spaceRect" presStyleCnt="0"/>
      <dgm:spPr/>
    </dgm:pt>
    <dgm:pt modelId="{B0A89294-6830-4AE7-BC46-61118B2AA894}" type="pres">
      <dgm:prSet presAssocID="{1E8940EB-D76D-4BB3-BCEA-DDFB15B525D6}" presName="parTx" presStyleLbl="revTx" presStyleIdx="2" presStyleCnt="3">
        <dgm:presLayoutVars>
          <dgm:chMax val="0"/>
          <dgm:chPref val="0"/>
        </dgm:presLayoutVars>
      </dgm:prSet>
      <dgm:spPr/>
    </dgm:pt>
  </dgm:ptLst>
  <dgm:cxnLst>
    <dgm:cxn modelId="{A49E7F68-2B0F-4EC4-8C40-0C0E6F5F0C04}" type="presOf" srcId="{FBD768FA-ACFA-4069-96AE-ECE4883479FF}" destId="{D08E5E07-2B67-4CB4-8941-5BD63F421952}" srcOrd="0" destOrd="0" presId="urn:microsoft.com/office/officeart/2018/2/layout/IconVerticalSolidList"/>
    <dgm:cxn modelId="{DC610073-0063-48F9-B3A5-77324207690D}" type="presOf" srcId="{0BEF5F46-D495-40D1-A31B-D86BD7F4A78F}" destId="{AC510075-B9DE-434A-A891-641149F59FC2}" srcOrd="0" destOrd="0" presId="urn:microsoft.com/office/officeart/2018/2/layout/IconVerticalSolidList"/>
    <dgm:cxn modelId="{4F571C87-8E0E-402B-A22A-F406A7497DB8}" srcId="{672277B0-0DA1-4DF9-A83E-A212EC5B6253}" destId="{0BEF5F46-D495-40D1-A31B-D86BD7F4A78F}" srcOrd="1" destOrd="0" parTransId="{8951551E-A1F3-4833-9B80-836EB5B2515A}" sibTransId="{AE21182A-BCF4-40A7-84FC-5D854D07383B}"/>
    <dgm:cxn modelId="{28FEB899-8203-43CD-8EB0-D03F4D503C9F}" srcId="{672277B0-0DA1-4DF9-A83E-A212EC5B6253}" destId="{FBD768FA-ACFA-4069-96AE-ECE4883479FF}" srcOrd="0" destOrd="0" parTransId="{6B3F6ECD-BD72-499E-90EF-DDA4BA7DA61B}" sibTransId="{B93B3E4D-F13B-4B3E-8CCD-20FC1CBDE00E}"/>
    <dgm:cxn modelId="{27ECC2A7-A4D1-47B1-9534-AE0973E5553C}" type="presOf" srcId="{672277B0-0DA1-4DF9-A83E-A212EC5B6253}" destId="{44C5165E-AA80-42B9-AE3D-5F0B1F8827D9}" srcOrd="0" destOrd="0" presId="urn:microsoft.com/office/officeart/2018/2/layout/IconVerticalSolidList"/>
    <dgm:cxn modelId="{4CB053D2-1ADF-47FD-8735-15F20E07D98C}" type="presOf" srcId="{1E8940EB-D76D-4BB3-BCEA-DDFB15B525D6}" destId="{B0A89294-6830-4AE7-BC46-61118B2AA894}" srcOrd="0" destOrd="0" presId="urn:microsoft.com/office/officeart/2018/2/layout/IconVerticalSolidList"/>
    <dgm:cxn modelId="{F8C731EF-6F99-4A03-8D2B-6460D7CB7308}" srcId="{672277B0-0DA1-4DF9-A83E-A212EC5B6253}" destId="{1E8940EB-D76D-4BB3-BCEA-DDFB15B525D6}" srcOrd="2" destOrd="0" parTransId="{EC9F5006-1086-4F1F-8FE6-DECFDE392F61}" sibTransId="{FC3FDFDD-3CAB-4840-8B56-D320B6D1D6F0}"/>
    <dgm:cxn modelId="{88704A89-81AF-4821-BE4E-03D265989DDD}" type="presParOf" srcId="{44C5165E-AA80-42B9-AE3D-5F0B1F8827D9}" destId="{09994070-8C91-418B-84E3-18A4E99A8AA6}" srcOrd="0" destOrd="0" presId="urn:microsoft.com/office/officeart/2018/2/layout/IconVerticalSolidList"/>
    <dgm:cxn modelId="{69F811C3-0163-4A3B-8A7B-DEAC1660512C}" type="presParOf" srcId="{09994070-8C91-418B-84E3-18A4E99A8AA6}" destId="{36DED363-CA13-4A86-9154-0E7A760766E4}" srcOrd="0" destOrd="0" presId="urn:microsoft.com/office/officeart/2018/2/layout/IconVerticalSolidList"/>
    <dgm:cxn modelId="{888CEE4E-D0E9-477D-91BD-D44523AD66D8}" type="presParOf" srcId="{09994070-8C91-418B-84E3-18A4E99A8AA6}" destId="{BFD1916F-B02F-4BD5-97E7-E6B23C8AED4A}" srcOrd="1" destOrd="0" presId="urn:microsoft.com/office/officeart/2018/2/layout/IconVerticalSolidList"/>
    <dgm:cxn modelId="{F4D45539-4825-4BCF-AF07-7DC817657055}" type="presParOf" srcId="{09994070-8C91-418B-84E3-18A4E99A8AA6}" destId="{DB561318-0055-4577-A1CC-78A2B17F0CA2}" srcOrd="2" destOrd="0" presId="urn:microsoft.com/office/officeart/2018/2/layout/IconVerticalSolidList"/>
    <dgm:cxn modelId="{80A161EA-A953-4FF8-B3DD-C20086C84F80}" type="presParOf" srcId="{09994070-8C91-418B-84E3-18A4E99A8AA6}" destId="{D08E5E07-2B67-4CB4-8941-5BD63F421952}" srcOrd="3" destOrd="0" presId="urn:microsoft.com/office/officeart/2018/2/layout/IconVerticalSolidList"/>
    <dgm:cxn modelId="{260689C7-A4E7-4579-BE87-7D5D107A3438}" type="presParOf" srcId="{44C5165E-AA80-42B9-AE3D-5F0B1F8827D9}" destId="{CECD00F3-3C6D-4ED9-9191-C1CDEE77DA27}" srcOrd="1" destOrd="0" presId="urn:microsoft.com/office/officeart/2018/2/layout/IconVerticalSolidList"/>
    <dgm:cxn modelId="{849EA2B5-143F-4369-B9B9-A953DE6EE788}" type="presParOf" srcId="{44C5165E-AA80-42B9-AE3D-5F0B1F8827D9}" destId="{B99EEDC2-0196-449E-9BB8-37FB3AF26386}" srcOrd="2" destOrd="0" presId="urn:microsoft.com/office/officeart/2018/2/layout/IconVerticalSolidList"/>
    <dgm:cxn modelId="{4324E6DF-6CA6-4154-BAD7-D2CFF1693B83}" type="presParOf" srcId="{B99EEDC2-0196-449E-9BB8-37FB3AF26386}" destId="{31E1AE94-E840-4FFD-97AA-BB7C206B1BB7}" srcOrd="0" destOrd="0" presId="urn:microsoft.com/office/officeart/2018/2/layout/IconVerticalSolidList"/>
    <dgm:cxn modelId="{B280A9BF-EBCA-4181-BA83-D18D80EBDB0A}" type="presParOf" srcId="{B99EEDC2-0196-449E-9BB8-37FB3AF26386}" destId="{B7041868-5A7D-4A7A-B96C-6D4EC1EA1CE4}" srcOrd="1" destOrd="0" presId="urn:microsoft.com/office/officeart/2018/2/layout/IconVerticalSolidList"/>
    <dgm:cxn modelId="{26064D81-6225-4865-A602-CD991F312999}" type="presParOf" srcId="{B99EEDC2-0196-449E-9BB8-37FB3AF26386}" destId="{219DAA16-E98D-48E8-A53E-E33CC1EC2C86}" srcOrd="2" destOrd="0" presId="urn:microsoft.com/office/officeart/2018/2/layout/IconVerticalSolidList"/>
    <dgm:cxn modelId="{83F31D7D-BC2B-44DE-AF33-5524B1538FDC}" type="presParOf" srcId="{B99EEDC2-0196-449E-9BB8-37FB3AF26386}" destId="{AC510075-B9DE-434A-A891-641149F59FC2}" srcOrd="3" destOrd="0" presId="urn:microsoft.com/office/officeart/2018/2/layout/IconVerticalSolidList"/>
    <dgm:cxn modelId="{34419B12-580E-4593-886E-D31AE8F859EE}" type="presParOf" srcId="{44C5165E-AA80-42B9-AE3D-5F0B1F8827D9}" destId="{4DCC4B07-19BD-4A40-BBAD-C7837D31EC99}" srcOrd="3" destOrd="0" presId="urn:microsoft.com/office/officeart/2018/2/layout/IconVerticalSolidList"/>
    <dgm:cxn modelId="{F25A5F4E-6CEC-46FA-AF6F-672E7EF2FC71}" type="presParOf" srcId="{44C5165E-AA80-42B9-AE3D-5F0B1F8827D9}" destId="{5DDDF1A5-CD1D-4EF8-B2B5-63F9D6763B54}" srcOrd="4" destOrd="0" presId="urn:microsoft.com/office/officeart/2018/2/layout/IconVerticalSolidList"/>
    <dgm:cxn modelId="{FE3E37F8-B190-455A-91F1-195E8603A87B}" type="presParOf" srcId="{5DDDF1A5-CD1D-4EF8-B2B5-63F9D6763B54}" destId="{56C7E0E2-540D-4F92-A069-18DEDC2CD656}" srcOrd="0" destOrd="0" presId="urn:microsoft.com/office/officeart/2018/2/layout/IconVerticalSolidList"/>
    <dgm:cxn modelId="{A6E30C58-1E2E-4561-AC24-7A343CF1AA48}" type="presParOf" srcId="{5DDDF1A5-CD1D-4EF8-B2B5-63F9D6763B54}" destId="{F791ED20-CDEB-4B8C-B24B-C137744631DA}" srcOrd="1" destOrd="0" presId="urn:microsoft.com/office/officeart/2018/2/layout/IconVerticalSolidList"/>
    <dgm:cxn modelId="{CCBF7871-8512-46BF-A32D-A3890A1E14B7}" type="presParOf" srcId="{5DDDF1A5-CD1D-4EF8-B2B5-63F9D6763B54}" destId="{75F4707B-B8AC-447A-928F-1BA3C7A955D1}" srcOrd="2" destOrd="0" presId="urn:microsoft.com/office/officeart/2018/2/layout/IconVerticalSolidList"/>
    <dgm:cxn modelId="{C07FCF11-1EFB-450C-9260-B3AB587C5397}" type="presParOf" srcId="{5DDDF1A5-CD1D-4EF8-B2B5-63F9D6763B54}" destId="{B0A89294-6830-4AE7-BC46-61118B2AA89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669ABB-AE29-4B59-82BB-F2178E4A70C3}"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BDC2C95-6DDF-4DBF-B9CD-11C067BC6CCB}">
      <dgm:prSet/>
      <dgm:spPr/>
      <dgm:t>
        <a:bodyPr/>
        <a:lstStyle/>
        <a:p>
          <a:pPr>
            <a:defRPr cap="all"/>
          </a:pPr>
          <a:r>
            <a:rPr lang="en-GB"/>
            <a:t>All the applications built; systems developed always has a scope of improvement in several areas. Thus, my system can also be improved in several ways to make it more robust in the coming future. </a:t>
          </a:r>
          <a:endParaRPr lang="en-US"/>
        </a:p>
      </dgm:t>
    </dgm:pt>
    <dgm:pt modelId="{CB4717B4-E522-4735-8298-E6709A701A9D}" type="parTrans" cxnId="{DDF66ADE-3055-4486-AC2A-FD0ADE552BC7}">
      <dgm:prSet/>
      <dgm:spPr/>
      <dgm:t>
        <a:bodyPr/>
        <a:lstStyle/>
        <a:p>
          <a:endParaRPr lang="en-US"/>
        </a:p>
      </dgm:t>
    </dgm:pt>
    <dgm:pt modelId="{31DB9327-FF82-4BBA-B70C-E2F66FA54F9A}" type="sibTrans" cxnId="{DDF66ADE-3055-4486-AC2A-FD0ADE552BC7}">
      <dgm:prSet/>
      <dgm:spPr/>
      <dgm:t>
        <a:bodyPr/>
        <a:lstStyle/>
        <a:p>
          <a:endParaRPr lang="en-US"/>
        </a:p>
      </dgm:t>
    </dgm:pt>
    <dgm:pt modelId="{D2480D75-1A6C-4DCE-AB49-B6D23480F218}">
      <dgm:prSet/>
      <dgm:spPr/>
      <dgm:t>
        <a:bodyPr/>
        <a:lstStyle/>
        <a:p>
          <a:pPr>
            <a:defRPr cap="all"/>
          </a:pPr>
          <a:r>
            <a:rPr lang="en-GB"/>
            <a:t>Firstly, A cross-platform system application can be built in the iPhone Operating System (IOS), making it available to all the mobile platforms. </a:t>
          </a:r>
          <a:endParaRPr lang="en-US"/>
        </a:p>
      </dgm:t>
    </dgm:pt>
    <dgm:pt modelId="{D1A2289E-E9BE-4748-A07C-A35A51A91FA1}" type="parTrans" cxnId="{FA22ADA1-CC67-4F6E-9367-C9ED36ABF64D}">
      <dgm:prSet/>
      <dgm:spPr/>
      <dgm:t>
        <a:bodyPr/>
        <a:lstStyle/>
        <a:p>
          <a:endParaRPr lang="en-US"/>
        </a:p>
      </dgm:t>
    </dgm:pt>
    <dgm:pt modelId="{5801B325-D3FF-401D-8CC7-E71B0C8B2259}" type="sibTrans" cxnId="{FA22ADA1-CC67-4F6E-9367-C9ED36ABF64D}">
      <dgm:prSet/>
      <dgm:spPr/>
      <dgm:t>
        <a:bodyPr/>
        <a:lstStyle/>
        <a:p>
          <a:endParaRPr lang="en-US"/>
        </a:p>
      </dgm:t>
    </dgm:pt>
    <dgm:pt modelId="{EC276C31-1598-4804-A4A1-F73B2321C5EB}">
      <dgm:prSet/>
      <dgm:spPr/>
      <dgm:t>
        <a:bodyPr/>
        <a:lstStyle/>
        <a:p>
          <a:pPr>
            <a:defRPr cap="all"/>
          </a:pPr>
          <a:r>
            <a:rPr lang="en-GB"/>
            <a:t>Secondly, the CCTV camera could be used to take down the facial data which could then be connected directly to the database where the machine learning algorithm trains and tests the images. </a:t>
          </a:r>
          <a:endParaRPr lang="en-US"/>
        </a:p>
      </dgm:t>
    </dgm:pt>
    <dgm:pt modelId="{27832CEC-A732-4009-9CE4-5D82F9FD905B}" type="parTrans" cxnId="{9603F148-1BFC-46DA-87F3-E9EECD311D2D}">
      <dgm:prSet/>
      <dgm:spPr/>
      <dgm:t>
        <a:bodyPr/>
        <a:lstStyle/>
        <a:p>
          <a:endParaRPr lang="en-US"/>
        </a:p>
      </dgm:t>
    </dgm:pt>
    <dgm:pt modelId="{98DFC9B7-6E18-427A-B914-71184EAB2F66}" type="sibTrans" cxnId="{9603F148-1BFC-46DA-87F3-E9EECD311D2D}">
      <dgm:prSet/>
      <dgm:spPr/>
      <dgm:t>
        <a:bodyPr/>
        <a:lstStyle/>
        <a:p>
          <a:endParaRPr lang="en-US"/>
        </a:p>
      </dgm:t>
    </dgm:pt>
    <dgm:pt modelId="{CBCDED46-AF34-4D36-B69A-7B88515749F6}">
      <dgm:prSet/>
      <dgm:spPr/>
      <dgm:t>
        <a:bodyPr/>
        <a:lstStyle/>
        <a:p>
          <a:pPr>
            <a:defRPr cap="all"/>
          </a:pPr>
          <a:r>
            <a:rPr lang="en-GB"/>
            <a:t>Lastly, The micro-controller used can be updated according to the future need, to make it cop up with the future technologies. </a:t>
          </a:r>
          <a:endParaRPr lang="en-US"/>
        </a:p>
      </dgm:t>
    </dgm:pt>
    <dgm:pt modelId="{250C531C-EB3D-47D0-919B-BFA4EAF081E6}" type="parTrans" cxnId="{B4B97BB6-FF4B-4891-82E7-B6EF6F6589EE}">
      <dgm:prSet/>
      <dgm:spPr/>
      <dgm:t>
        <a:bodyPr/>
        <a:lstStyle/>
        <a:p>
          <a:endParaRPr lang="en-US"/>
        </a:p>
      </dgm:t>
    </dgm:pt>
    <dgm:pt modelId="{734B84F4-23EA-4BE3-819A-8D6685241EFB}" type="sibTrans" cxnId="{B4B97BB6-FF4B-4891-82E7-B6EF6F6589EE}">
      <dgm:prSet/>
      <dgm:spPr/>
      <dgm:t>
        <a:bodyPr/>
        <a:lstStyle/>
        <a:p>
          <a:endParaRPr lang="en-US"/>
        </a:p>
      </dgm:t>
    </dgm:pt>
    <dgm:pt modelId="{2DF5C265-EECB-4D3B-B144-F657A6E0BAA4}" type="pres">
      <dgm:prSet presAssocID="{D3669ABB-AE29-4B59-82BB-F2178E4A70C3}" presName="root" presStyleCnt="0">
        <dgm:presLayoutVars>
          <dgm:dir/>
          <dgm:resizeHandles val="exact"/>
        </dgm:presLayoutVars>
      </dgm:prSet>
      <dgm:spPr/>
    </dgm:pt>
    <dgm:pt modelId="{3DF8524B-10C8-4D91-A144-B9289873C057}" type="pres">
      <dgm:prSet presAssocID="{7BDC2C95-6DDF-4DBF-B9CD-11C067BC6CCB}" presName="compNode" presStyleCnt="0"/>
      <dgm:spPr/>
    </dgm:pt>
    <dgm:pt modelId="{E41AF198-662B-44D0-8A6B-EB9656580DE8}" type="pres">
      <dgm:prSet presAssocID="{7BDC2C95-6DDF-4DBF-B9CD-11C067BC6CCB}" presName="iconBgRect" presStyleLbl="bgShp" presStyleIdx="0" presStyleCnt="4"/>
      <dgm:spPr/>
    </dgm:pt>
    <dgm:pt modelId="{A53750A4-C97F-4074-AC12-59E67D3C5288}" type="pres">
      <dgm:prSet presAssocID="{7BDC2C95-6DDF-4DBF-B9CD-11C067BC6C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D43A947-9F41-4D6E-8661-CCE6AC720661}" type="pres">
      <dgm:prSet presAssocID="{7BDC2C95-6DDF-4DBF-B9CD-11C067BC6CCB}" presName="spaceRect" presStyleCnt="0"/>
      <dgm:spPr/>
    </dgm:pt>
    <dgm:pt modelId="{22103896-173D-48F6-A6D1-BFAD495B02A8}" type="pres">
      <dgm:prSet presAssocID="{7BDC2C95-6DDF-4DBF-B9CD-11C067BC6CCB}" presName="textRect" presStyleLbl="revTx" presStyleIdx="0" presStyleCnt="4">
        <dgm:presLayoutVars>
          <dgm:chMax val="1"/>
          <dgm:chPref val="1"/>
        </dgm:presLayoutVars>
      </dgm:prSet>
      <dgm:spPr/>
    </dgm:pt>
    <dgm:pt modelId="{27D06817-34FE-4ED1-BD82-91A3891D6D9A}" type="pres">
      <dgm:prSet presAssocID="{31DB9327-FF82-4BBA-B70C-E2F66FA54F9A}" presName="sibTrans" presStyleCnt="0"/>
      <dgm:spPr/>
    </dgm:pt>
    <dgm:pt modelId="{92B34DCA-82F3-45A8-A9A9-D030050CC7B8}" type="pres">
      <dgm:prSet presAssocID="{D2480D75-1A6C-4DCE-AB49-B6D23480F218}" presName="compNode" presStyleCnt="0"/>
      <dgm:spPr/>
    </dgm:pt>
    <dgm:pt modelId="{718DFD0E-64A7-42EC-AA48-3693F41EEA25}" type="pres">
      <dgm:prSet presAssocID="{D2480D75-1A6C-4DCE-AB49-B6D23480F218}" presName="iconBgRect" presStyleLbl="bgShp" presStyleIdx="1" presStyleCnt="4"/>
      <dgm:spPr/>
    </dgm:pt>
    <dgm:pt modelId="{B5FAC1AB-8253-4677-9777-17D986A48973}" type="pres">
      <dgm:prSet presAssocID="{D2480D75-1A6C-4DCE-AB49-B6D23480F2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AC766FB2-9A3E-4EA7-A901-1129A534321B}" type="pres">
      <dgm:prSet presAssocID="{D2480D75-1A6C-4DCE-AB49-B6D23480F218}" presName="spaceRect" presStyleCnt="0"/>
      <dgm:spPr/>
    </dgm:pt>
    <dgm:pt modelId="{1CA5F6D5-F72D-4AA0-94D7-03215C432C6E}" type="pres">
      <dgm:prSet presAssocID="{D2480D75-1A6C-4DCE-AB49-B6D23480F218}" presName="textRect" presStyleLbl="revTx" presStyleIdx="1" presStyleCnt="4">
        <dgm:presLayoutVars>
          <dgm:chMax val="1"/>
          <dgm:chPref val="1"/>
        </dgm:presLayoutVars>
      </dgm:prSet>
      <dgm:spPr/>
    </dgm:pt>
    <dgm:pt modelId="{82B6D8F5-3BFE-4AB9-8573-8B5F5A078E30}" type="pres">
      <dgm:prSet presAssocID="{5801B325-D3FF-401D-8CC7-E71B0C8B2259}" presName="sibTrans" presStyleCnt="0"/>
      <dgm:spPr/>
    </dgm:pt>
    <dgm:pt modelId="{6E12ABEB-84AC-4E20-B636-E9A845E0D8C0}" type="pres">
      <dgm:prSet presAssocID="{EC276C31-1598-4804-A4A1-F73B2321C5EB}" presName="compNode" presStyleCnt="0"/>
      <dgm:spPr/>
    </dgm:pt>
    <dgm:pt modelId="{53C6B134-C098-4A2A-B241-7AE9FBBD5C63}" type="pres">
      <dgm:prSet presAssocID="{EC276C31-1598-4804-A4A1-F73B2321C5EB}" presName="iconBgRect" presStyleLbl="bgShp" presStyleIdx="2" presStyleCnt="4"/>
      <dgm:spPr/>
    </dgm:pt>
    <dgm:pt modelId="{165689A3-B4BB-4A0B-AACE-677BAC3D68E1}" type="pres">
      <dgm:prSet presAssocID="{EC276C31-1598-4804-A4A1-F73B2321C5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B4BD06D7-C22B-4A2E-AAD2-00CD31CE85E6}" type="pres">
      <dgm:prSet presAssocID="{EC276C31-1598-4804-A4A1-F73B2321C5EB}" presName="spaceRect" presStyleCnt="0"/>
      <dgm:spPr/>
    </dgm:pt>
    <dgm:pt modelId="{FC8B5CCB-D0DC-43CD-BD8B-1154700CBC1C}" type="pres">
      <dgm:prSet presAssocID="{EC276C31-1598-4804-A4A1-F73B2321C5EB}" presName="textRect" presStyleLbl="revTx" presStyleIdx="2" presStyleCnt="4">
        <dgm:presLayoutVars>
          <dgm:chMax val="1"/>
          <dgm:chPref val="1"/>
        </dgm:presLayoutVars>
      </dgm:prSet>
      <dgm:spPr/>
    </dgm:pt>
    <dgm:pt modelId="{1C5141D5-39EA-408B-9BDE-B197E433E2CF}" type="pres">
      <dgm:prSet presAssocID="{98DFC9B7-6E18-427A-B914-71184EAB2F66}" presName="sibTrans" presStyleCnt="0"/>
      <dgm:spPr/>
    </dgm:pt>
    <dgm:pt modelId="{6FF28FA7-BCDF-4577-AEE7-E10EF1DC40E4}" type="pres">
      <dgm:prSet presAssocID="{CBCDED46-AF34-4D36-B69A-7B88515749F6}" presName="compNode" presStyleCnt="0"/>
      <dgm:spPr/>
    </dgm:pt>
    <dgm:pt modelId="{8D92BF40-BB8E-40B5-AF93-849A7E38EB96}" type="pres">
      <dgm:prSet presAssocID="{CBCDED46-AF34-4D36-B69A-7B88515749F6}" presName="iconBgRect" presStyleLbl="bgShp" presStyleIdx="3" presStyleCnt="4"/>
      <dgm:spPr/>
    </dgm:pt>
    <dgm:pt modelId="{3C7F4594-4F17-455D-BF79-5988A0786297}" type="pres">
      <dgm:prSet presAssocID="{CBCDED46-AF34-4D36-B69A-7B88515749F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1AE99353-9690-4621-9D84-80C9206A1D5A}" type="pres">
      <dgm:prSet presAssocID="{CBCDED46-AF34-4D36-B69A-7B88515749F6}" presName="spaceRect" presStyleCnt="0"/>
      <dgm:spPr/>
    </dgm:pt>
    <dgm:pt modelId="{1208A624-25DB-4471-A43B-A43AB439259B}" type="pres">
      <dgm:prSet presAssocID="{CBCDED46-AF34-4D36-B69A-7B88515749F6}" presName="textRect" presStyleLbl="revTx" presStyleIdx="3" presStyleCnt="4">
        <dgm:presLayoutVars>
          <dgm:chMax val="1"/>
          <dgm:chPref val="1"/>
        </dgm:presLayoutVars>
      </dgm:prSet>
      <dgm:spPr/>
    </dgm:pt>
  </dgm:ptLst>
  <dgm:cxnLst>
    <dgm:cxn modelId="{37745027-FA9C-4070-A2A4-EFD97241EF91}" type="presOf" srcId="{D2480D75-1A6C-4DCE-AB49-B6D23480F218}" destId="{1CA5F6D5-F72D-4AA0-94D7-03215C432C6E}" srcOrd="0" destOrd="0" presId="urn:microsoft.com/office/officeart/2018/5/layout/IconCircleLabelList"/>
    <dgm:cxn modelId="{9603F148-1BFC-46DA-87F3-E9EECD311D2D}" srcId="{D3669ABB-AE29-4B59-82BB-F2178E4A70C3}" destId="{EC276C31-1598-4804-A4A1-F73B2321C5EB}" srcOrd="2" destOrd="0" parTransId="{27832CEC-A732-4009-9CE4-5D82F9FD905B}" sibTransId="{98DFC9B7-6E18-427A-B914-71184EAB2F66}"/>
    <dgm:cxn modelId="{5F28E86C-F11F-44F3-A0F9-8E09A9A0CE0E}" type="presOf" srcId="{7BDC2C95-6DDF-4DBF-B9CD-11C067BC6CCB}" destId="{22103896-173D-48F6-A6D1-BFAD495B02A8}" srcOrd="0" destOrd="0" presId="urn:microsoft.com/office/officeart/2018/5/layout/IconCircleLabelList"/>
    <dgm:cxn modelId="{FA22ADA1-CC67-4F6E-9367-C9ED36ABF64D}" srcId="{D3669ABB-AE29-4B59-82BB-F2178E4A70C3}" destId="{D2480D75-1A6C-4DCE-AB49-B6D23480F218}" srcOrd="1" destOrd="0" parTransId="{D1A2289E-E9BE-4748-A07C-A35A51A91FA1}" sibTransId="{5801B325-D3FF-401D-8CC7-E71B0C8B2259}"/>
    <dgm:cxn modelId="{EAAF76AE-9DF2-46C4-AD61-6CE4881CC60E}" type="presOf" srcId="{D3669ABB-AE29-4B59-82BB-F2178E4A70C3}" destId="{2DF5C265-EECB-4D3B-B144-F657A6E0BAA4}" srcOrd="0" destOrd="0" presId="urn:microsoft.com/office/officeart/2018/5/layout/IconCircleLabelList"/>
    <dgm:cxn modelId="{B4B97BB6-FF4B-4891-82E7-B6EF6F6589EE}" srcId="{D3669ABB-AE29-4B59-82BB-F2178E4A70C3}" destId="{CBCDED46-AF34-4D36-B69A-7B88515749F6}" srcOrd="3" destOrd="0" parTransId="{250C531C-EB3D-47D0-919B-BFA4EAF081E6}" sibTransId="{734B84F4-23EA-4BE3-819A-8D6685241EFB}"/>
    <dgm:cxn modelId="{7DA16EB7-6AA0-4648-800A-E93660344F8F}" type="presOf" srcId="{EC276C31-1598-4804-A4A1-F73B2321C5EB}" destId="{FC8B5CCB-D0DC-43CD-BD8B-1154700CBC1C}" srcOrd="0" destOrd="0" presId="urn:microsoft.com/office/officeart/2018/5/layout/IconCircleLabelList"/>
    <dgm:cxn modelId="{DDF66ADE-3055-4486-AC2A-FD0ADE552BC7}" srcId="{D3669ABB-AE29-4B59-82BB-F2178E4A70C3}" destId="{7BDC2C95-6DDF-4DBF-B9CD-11C067BC6CCB}" srcOrd="0" destOrd="0" parTransId="{CB4717B4-E522-4735-8298-E6709A701A9D}" sibTransId="{31DB9327-FF82-4BBA-B70C-E2F66FA54F9A}"/>
    <dgm:cxn modelId="{2A6AE5F3-7A48-42DD-BE69-D24445C871B0}" type="presOf" srcId="{CBCDED46-AF34-4D36-B69A-7B88515749F6}" destId="{1208A624-25DB-4471-A43B-A43AB439259B}" srcOrd="0" destOrd="0" presId="urn:microsoft.com/office/officeart/2018/5/layout/IconCircleLabelList"/>
    <dgm:cxn modelId="{B46AC6A0-8999-4010-8EEA-96FD2D58B7D2}" type="presParOf" srcId="{2DF5C265-EECB-4D3B-B144-F657A6E0BAA4}" destId="{3DF8524B-10C8-4D91-A144-B9289873C057}" srcOrd="0" destOrd="0" presId="urn:microsoft.com/office/officeart/2018/5/layout/IconCircleLabelList"/>
    <dgm:cxn modelId="{CC4903D0-22C6-4C0E-A43D-14456100CB1F}" type="presParOf" srcId="{3DF8524B-10C8-4D91-A144-B9289873C057}" destId="{E41AF198-662B-44D0-8A6B-EB9656580DE8}" srcOrd="0" destOrd="0" presId="urn:microsoft.com/office/officeart/2018/5/layout/IconCircleLabelList"/>
    <dgm:cxn modelId="{59FAFAB7-A296-40B2-B563-9A348786ABEF}" type="presParOf" srcId="{3DF8524B-10C8-4D91-A144-B9289873C057}" destId="{A53750A4-C97F-4074-AC12-59E67D3C5288}" srcOrd="1" destOrd="0" presId="urn:microsoft.com/office/officeart/2018/5/layout/IconCircleLabelList"/>
    <dgm:cxn modelId="{D6B9F19D-2555-4284-B164-C9C2E0EF6256}" type="presParOf" srcId="{3DF8524B-10C8-4D91-A144-B9289873C057}" destId="{6D43A947-9F41-4D6E-8661-CCE6AC720661}" srcOrd="2" destOrd="0" presId="urn:microsoft.com/office/officeart/2018/5/layout/IconCircleLabelList"/>
    <dgm:cxn modelId="{1390813B-31B4-4061-8665-37587C6CC42C}" type="presParOf" srcId="{3DF8524B-10C8-4D91-A144-B9289873C057}" destId="{22103896-173D-48F6-A6D1-BFAD495B02A8}" srcOrd="3" destOrd="0" presId="urn:microsoft.com/office/officeart/2018/5/layout/IconCircleLabelList"/>
    <dgm:cxn modelId="{E9F8CA88-A6D5-4478-9640-CFCDD373DB2A}" type="presParOf" srcId="{2DF5C265-EECB-4D3B-B144-F657A6E0BAA4}" destId="{27D06817-34FE-4ED1-BD82-91A3891D6D9A}" srcOrd="1" destOrd="0" presId="urn:microsoft.com/office/officeart/2018/5/layout/IconCircleLabelList"/>
    <dgm:cxn modelId="{B3ED5004-5F6A-49F8-8053-995F7EA2F338}" type="presParOf" srcId="{2DF5C265-EECB-4D3B-B144-F657A6E0BAA4}" destId="{92B34DCA-82F3-45A8-A9A9-D030050CC7B8}" srcOrd="2" destOrd="0" presId="urn:microsoft.com/office/officeart/2018/5/layout/IconCircleLabelList"/>
    <dgm:cxn modelId="{0135FBD8-59F0-446B-BD91-2B7B5496932E}" type="presParOf" srcId="{92B34DCA-82F3-45A8-A9A9-D030050CC7B8}" destId="{718DFD0E-64A7-42EC-AA48-3693F41EEA25}" srcOrd="0" destOrd="0" presId="urn:microsoft.com/office/officeart/2018/5/layout/IconCircleLabelList"/>
    <dgm:cxn modelId="{7CE2D38C-66A7-41D2-BA2B-09C05ED4154E}" type="presParOf" srcId="{92B34DCA-82F3-45A8-A9A9-D030050CC7B8}" destId="{B5FAC1AB-8253-4677-9777-17D986A48973}" srcOrd="1" destOrd="0" presId="urn:microsoft.com/office/officeart/2018/5/layout/IconCircleLabelList"/>
    <dgm:cxn modelId="{ED7AC8D5-E7AC-4CC6-928E-7E5104F90014}" type="presParOf" srcId="{92B34DCA-82F3-45A8-A9A9-D030050CC7B8}" destId="{AC766FB2-9A3E-4EA7-A901-1129A534321B}" srcOrd="2" destOrd="0" presId="urn:microsoft.com/office/officeart/2018/5/layout/IconCircleLabelList"/>
    <dgm:cxn modelId="{01D76F2D-803E-4934-8108-4A362899686D}" type="presParOf" srcId="{92B34DCA-82F3-45A8-A9A9-D030050CC7B8}" destId="{1CA5F6D5-F72D-4AA0-94D7-03215C432C6E}" srcOrd="3" destOrd="0" presId="urn:microsoft.com/office/officeart/2018/5/layout/IconCircleLabelList"/>
    <dgm:cxn modelId="{95BCB02D-BFFE-42B0-A3F9-8EA6198B2526}" type="presParOf" srcId="{2DF5C265-EECB-4D3B-B144-F657A6E0BAA4}" destId="{82B6D8F5-3BFE-4AB9-8573-8B5F5A078E30}" srcOrd="3" destOrd="0" presId="urn:microsoft.com/office/officeart/2018/5/layout/IconCircleLabelList"/>
    <dgm:cxn modelId="{4B92BD76-E5EF-4B88-9551-94219A9CD46F}" type="presParOf" srcId="{2DF5C265-EECB-4D3B-B144-F657A6E0BAA4}" destId="{6E12ABEB-84AC-4E20-B636-E9A845E0D8C0}" srcOrd="4" destOrd="0" presId="urn:microsoft.com/office/officeart/2018/5/layout/IconCircleLabelList"/>
    <dgm:cxn modelId="{C23F68B8-42BA-4DE2-BA93-CAAF94D2C4A2}" type="presParOf" srcId="{6E12ABEB-84AC-4E20-B636-E9A845E0D8C0}" destId="{53C6B134-C098-4A2A-B241-7AE9FBBD5C63}" srcOrd="0" destOrd="0" presId="urn:microsoft.com/office/officeart/2018/5/layout/IconCircleLabelList"/>
    <dgm:cxn modelId="{168BAC68-92A4-4B47-9C9E-50CE94027871}" type="presParOf" srcId="{6E12ABEB-84AC-4E20-B636-E9A845E0D8C0}" destId="{165689A3-B4BB-4A0B-AACE-677BAC3D68E1}" srcOrd="1" destOrd="0" presId="urn:microsoft.com/office/officeart/2018/5/layout/IconCircleLabelList"/>
    <dgm:cxn modelId="{6BA2AD7C-8AE6-434C-BBDC-51A28E2C5E9B}" type="presParOf" srcId="{6E12ABEB-84AC-4E20-B636-E9A845E0D8C0}" destId="{B4BD06D7-C22B-4A2E-AAD2-00CD31CE85E6}" srcOrd="2" destOrd="0" presId="urn:microsoft.com/office/officeart/2018/5/layout/IconCircleLabelList"/>
    <dgm:cxn modelId="{F54CDC7D-FB9E-474B-A279-49903031F1FD}" type="presParOf" srcId="{6E12ABEB-84AC-4E20-B636-E9A845E0D8C0}" destId="{FC8B5CCB-D0DC-43CD-BD8B-1154700CBC1C}" srcOrd="3" destOrd="0" presId="urn:microsoft.com/office/officeart/2018/5/layout/IconCircleLabelList"/>
    <dgm:cxn modelId="{14A183F9-50B4-447D-8720-989DA2A64D58}" type="presParOf" srcId="{2DF5C265-EECB-4D3B-B144-F657A6E0BAA4}" destId="{1C5141D5-39EA-408B-9BDE-B197E433E2CF}" srcOrd="5" destOrd="0" presId="urn:microsoft.com/office/officeart/2018/5/layout/IconCircleLabelList"/>
    <dgm:cxn modelId="{584FA53F-48AA-4DDF-B471-4D8AF13904AD}" type="presParOf" srcId="{2DF5C265-EECB-4D3B-B144-F657A6E0BAA4}" destId="{6FF28FA7-BCDF-4577-AEE7-E10EF1DC40E4}" srcOrd="6" destOrd="0" presId="urn:microsoft.com/office/officeart/2018/5/layout/IconCircleLabelList"/>
    <dgm:cxn modelId="{777200C2-08BF-4C92-A2FE-842EA4206B64}" type="presParOf" srcId="{6FF28FA7-BCDF-4577-AEE7-E10EF1DC40E4}" destId="{8D92BF40-BB8E-40B5-AF93-849A7E38EB96}" srcOrd="0" destOrd="0" presId="urn:microsoft.com/office/officeart/2018/5/layout/IconCircleLabelList"/>
    <dgm:cxn modelId="{E6CFBF4B-52F4-4CA2-A238-02B6127A128A}" type="presParOf" srcId="{6FF28FA7-BCDF-4577-AEE7-E10EF1DC40E4}" destId="{3C7F4594-4F17-455D-BF79-5988A0786297}" srcOrd="1" destOrd="0" presId="urn:microsoft.com/office/officeart/2018/5/layout/IconCircleLabelList"/>
    <dgm:cxn modelId="{382A8C30-AA94-4EBA-B120-6A8D764D506B}" type="presParOf" srcId="{6FF28FA7-BCDF-4577-AEE7-E10EF1DC40E4}" destId="{1AE99353-9690-4621-9D84-80C9206A1D5A}" srcOrd="2" destOrd="0" presId="urn:microsoft.com/office/officeart/2018/5/layout/IconCircleLabelList"/>
    <dgm:cxn modelId="{6F3F4F55-D924-440B-98BD-64FAE87B4765}" type="presParOf" srcId="{6FF28FA7-BCDF-4577-AEE7-E10EF1DC40E4}" destId="{1208A624-25DB-4471-A43B-A43AB439259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C0D0F4-5356-404E-BCAB-59F47F49A0F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F003F7-9E42-4799-BB03-400199DE54D8}">
      <dgm:prSet/>
      <dgm:spPr/>
      <dgm:t>
        <a:bodyPr/>
        <a:lstStyle/>
        <a:p>
          <a:r>
            <a:rPr lang="en-GB"/>
            <a:t>To conclude, I would say that the outcome of the system was positive. Starting from an idea which struck me while I was working part-time, to a swift delivery of the system with all the aspects included. </a:t>
          </a:r>
          <a:endParaRPr lang="en-US"/>
        </a:p>
      </dgm:t>
    </dgm:pt>
    <dgm:pt modelId="{FE00FD7E-B0CA-4613-A488-C66227612C26}" type="parTrans" cxnId="{1C4B4B30-201A-4E85-8995-703B420FC25B}">
      <dgm:prSet/>
      <dgm:spPr/>
      <dgm:t>
        <a:bodyPr/>
        <a:lstStyle/>
        <a:p>
          <a:endParaRPr lang="en-US"/>
        </a:p>
      </dgm:t>
    </dgm:pt>
    <dgm:pt modelId="{667356DC-8517-44EF-9AB9-BD191D856EAC}" type="sibTrans" cxnId="{1C4B4B30-201A-4E85-8995-703B420FC25B}">
      <dgm:prSet/>
      <dgm:spPr/>
      <dgm:t>
        <a:bodyPr/>
        <a:lstStyle/>
        <a:p>
          <a:endParaRPr lang="en-US"/>
        </a:p>
      </dgm:t>
    </dgm:pt>
    <dgm:pt modelId="{C5AD545E-A8DE-4FF1-94E8-118B2D3B2D59}">
      <dgm:prSet/>
      <dgm:spPr/>
      <dgm:t>
        <a:bodyPr/>
        <a:lstStyle/>
        <a:p>
          <a:r>
            <a:rPr lang="en-GB"/>
            <a:t>The sole purpose to build this system was to make it available for all. </a:t>
          </a:r>
          <a:endParaRPr lang="en-US"/>
        </a:p>
      </dgm:t>
    </dgm:pt>
    <dgm:pt modelId="{9AE2523C-5F9D-44F0-AB7E-E97CBFC81B7E}" type="parTrans" cxnId="{CB243747-CBCB-4EF3-9D98-3EDFA77059F9}">
      <dgm:prSet/>
      <dgm:spPr/>
      <dgm:t>
        <a:bodyPr/>
        <a:lstStyle/>
        <a:p>
          <a:endParaRPr lang="en-US"/>
        </a:p>
      </dgm:t>
    </dgm:pt>
    <dgm:pt modelId="{A2FB7432-A18A-476E-A053-C60394546CEB}" type="sibTrans" cxnId="{CB243747-CBCB-4EF3-9D98-3EDFA77059F9}">
      <dgm:prSet/>
      <dgm:spPr/>
      <dgm:t>
        <a:bodyPr/>
        <a:lstStyle/>
        <a:p>
          <a:endParaRPr lang="en-US"/>
        </a:p>
      </dgm:t>
    </dgm:pt>
    <dgm:pt modelId="{78B90243-5083-4A4A-A36D-8C14A8B6250F}">
      <dgm:prSet/>
      <dgm:spPr/>
      <dgm:t>
        <a:bodyPr/>
        <a:lstStyle/>
        <a:p>
          <a:r>
            <a:rPr lang="en-GB" dirty="0"/>
            <a:t>The hurdles or the real time compilation error which I received made me highly experienced in building something which has the potential to change the way that a system works </a:t>
          </a:r>
          <a:endParaRPr lang="en-US" dirty="0"/>
        </a:p>
      </dgm:t>
    </dgm:pt>
    <dgm:pt modelId="{7716FDA1-BB8B-4C69-AC19-0EFF6F46E001}" type="parTrans" cxnId="{3F929E6E-485A-4795-830E-F5E7C8E65696}">
      <dgm:prSet/>
      <dgm:spPr/>
      <dgm:t>
        <a:bodyPr/>
        <a:lstStyle/>
        <a:p>
          <a:endParaRPr lang="en-US"/>
        </a:p>
      </dgm:t>
    </dgm:pt>
    <dgm:pt modelId="{914AB36E-F299-4B8B-9097-07B801043CB4}" type="sibTrans" cxnId="{3F929E6E-485A-4795-830E-F5E7C8E65696}">
      <dgm:prSet/>
      <dgm:spPr/>
      <dgm:t>
        <a:bodyPr/>
        <a:lstStyle/>
        <a:p>
          <a:endParaRPr lang="en-US"/>
        </a:p>
      </dgm:t>
    </dgm:pt>
    <dgm:pt modelId="{E7255DB1-A360-497A-8C42-3CD7E6DC3D1B}">
      <dgm:prSet/>
      <dgm:spPr/>
      <dgm:t>
        <a:bodyPr/>
        <a:lstStyle/>
        <a:p>
          <a:r>
            <a:rPr lang="en-GB"/>
            <a:t>I take pride to say that I applied all the theoretical as well as the practical knowledge gained from my coursework since year 1 and the result was a system which serves a cause.</a:t>
          </a:r>
          <a:endParaRPr lang="en-US"/>
        </a:p>
      </dgm:t>
    </dgm:pt>
    <dgm:pt modelId="{8DE53080-78C5-4703-B90E-9D4A96574F73}" type="parTrans" cxnId="{036A2C8F-88EC-4319-89B0-D9ED675B1F0C}">
      <dgm:prSet/>
      <dgm:spPr/>
      <dgm:t>
        <a:bodyPr/>
        <a:lstStyle/>
        <a:p>
          <a:endParaRPr lang="en-US"/>
        </a:p>
      </dgm:t>
    </dgm:pt>
    <dgm:pt modelId="{A6BBA767-629E-45A7-AABB-C451124D810D}" type="sibTrans" cxnId="{036A2C8F-88EC-4319-89B0-D9ED675B1F0C}">
      <dgm:prSet/>
      <dgm:spPr/>
      <dgm:t>
        <a:bodyPr/>
        <a:lstStyle/>
        <a:p>
          <a:endParaRPr lang="en-US"/>
        </a:p>
      </dgm:t>
    </dgm:pt>
    <dgm:pt modelId="{83348115-2EF1-4257-91BB-03CC20732D44}" type="pres">
      <dgm:prSet presAssocID="{02C0D0F4-5356-404E-BCAB-59F47F49A0FD}" presName="root" presStyleCnt="0">
        <dgm:presLayoutVars>
          <dgm:dir/>
          <dgm:resizeHandles val="exact"/>
        </dgm:presLayoutVars>
      </dgm:prSet>
      <dgm:spPr/>
    </dgm:pt>
    <dgm:pt modelId="{C8BFBBE9-4778-4E6C-98F8-0AAB6BBCD0FD}" type="pres">
      <dgm:prSet presAssocID="{84F003F7-9E42-4799-BB03-400199DE54D8}" presName="compNode" presStyleCnt="0"/>
      <dgm:spPr/>
    </dgm:pt>
    <dgm:pt modelId="{0AA61ECE-15AF-41E6-AAF2-F4069AB9EC85}" type="pres">
      <dgm:prSet presAssocID="{84F003F7-9E42-4799-BB03-400199DE54D8}" presName="bgRect" presStyleLbl="bgShp" presStyleIdx="0" presStyleCnt="4"/>
      <dgm:spPr/>
    </dgm:pt>
    <dgm:pt modelId="{19374466-F3DD-4C20-A882-D4C8860E8588}" type="pres">
      <dgm:prSet presAssocID="{84F003F7-9E42-4799-BB03-400199DE54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02D07A00-7D2E-4E04-AEC1-AF8986DBDF94}" type="pres">
      <dgm:prSet presAssocID="{84F003F7-9E42-4799-BB03-400199DE54D8}" presName="spaceRect" presStyleCnt="0"/>
      <dgm:spPr/>
    </dgm:pt>
    <dgm:pt modelId="{B34E94D7-A423-4716-BC71-626E38AE2108}" type="pres">
      <dgm:prSet presAssocID="{84F003F7-9E42-4799-BB03-400199DE54D8}" presName="parTx" presStyleLbl="revTx" presStyleIdx="0" presStyleCnt="4">
        <dgm:presLayoutVars>
          <dgm:chMax val="0"/>
          <dgm:chPref val="0"/>
        </dgm:presLayoutVars>
      </dgm:prSet>
      <dgm:spPr/>
    </dgm:pt>
    <dgm:pt modelId="{BE4A6A3B-D9CB-4CF9-8879-C81649D37CE6}" type="pres">
      <dgm:prSet presAssocID="{667356DC-8517-44EF-9AB9-BD191D856EAC}" presName="sibTrans" presStyleCnt="0"/>
      <dgm:spPr/>
    </dgm:pt>
    <dgm:pt modelId="{083CEAD1-80E7-47F5-A2AD-096743566152}" type="pres">
      <dgm:prSet presAssocID="{C5AD545E-A8DE-4FF1-94E8-118B2D3B2D59}" presName="compNode" presStyleCnt="0"/>
      <dgm:spPr/>
    </dgm:pt>
    <dgm:pt modelId="{064B0B78-25E9-412D-9996-E19A2F62470E}" type="pres">
      <dgm:prSet presAssocID="{C5AD545E-A8DE-4FF1-94E8-118B2D3B2D59}" presName="bgRect" presStyleLbl="bgShp" presStyleIdx="1" presStyleCnt="4"/>
      <dgm:spPr/>
    </dgm:pt>
    <dgm:pt modelId="{29B13FDA-4265-4232-A2E9-C2AAC50EE2C1}" type="pres">
      <dgm:prSet presAssocID="{C5AD545E-A8DE-4FF1-94E8-118B2D3B2D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w blade"/>
        </a:ext>
      </dgm:extLst>
    </dgm:pt>
    <dgm:pt modelId="{79247199-E41A-4A89-B7A5-A4D140542C35}" type="pres">
      <dgm:prSet presAssocID="{C5AD545E-A8DE-4FF1-94E8-118B2D3B2D59}" presName="spaceRect" presStyleCnt="0"/>
      <dgm:spPr/>
    </dgm:pt>
    <dgm:pt modelId="{27BB5652-6FE1-40A1-BAC2-2D0F3E71A505}" type="pres">
      <dgm:prSet presAssocID="{C5AD545E-A8DE-4FF1-94E8-118B2D3B2D59}" presName="parTx" presStyleLbl="revTx" presStyleIdx="1" presStyleCnt="4">
        <dgm:presLayoutVars>
          <dgm:chMax val="0"/>
          <dgm:chPref val="0"/>
        </dgm:presLayoutVars>
      </dgm:prSet>
      <dgm:spPr/>
    </dgm:pt>
    <dgm:pt modelId="{5C7A14CE-43C0-4441-987E-1D3FF2816336}" type="pres">
      <dgm:prSet presAssocID="{A2FB7432-A18A-476E-A053-C60394546CEB}" presName="sibTrans" presStyleCnt="0"/>
      <dgm:spPr/>
    </dgm:pt>
    <dgm:pt modelId="{95237127-95CA-479F-AE8A-E5E60CCC8450}" type="pres">
      <dgm:prSet presAssocID="{78B90243-5083-4A4A-A36D-8C14A8B6250F}" presName="compNode" presStyleCnt="0"/>
      <dgm:spPr/>
    </dgm:pt>
    <dgm:pt modelId="{DE39D535-F54A-4C6E-A289-42CAD42113DF}" type="pres">
      <dgm:prSet presAssocID="{78B90243-5083-4A4A-A36D-8C14A8B6250F}" presName="bgRect" presStyleLbl="bgShp" presStyleIdx="2" presStyleCnt="4"/>
      <dgm:spPr/>
    </dgm:pt>
    <dgm:pt modelId="{20D42E9A-5942-4884-8B3F-2473F2C9A241}" type="pres">
      <dgm:prSet presAssocID="{78B90243-5083-4A4A-A36D-8C14A8B625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AD468239-72F8-48E7-8C39-7BAFFFF079DD}" type="pres">
      <dgm:prSet presAssocID="{78B90243-5083-4A4A-A36D-8C14A8B6250F}" presName="spaceRect" presStyleCnt="0"/>
      <dgm:spPr/>
    </dgm:pt>
    <dgm:pt modelId="{EDEC2319-A3E5-44FC-A35C-6B7853F7EF97}" type="pres">
      <dgm:prSet presAssocID="{78B90243-5083-4A4A-A36D-8C14A8B6250F}" presName="parTx" presStyleLbl="revTx" presStyleIdx="2" presStyleCnt="4">
        <dgm:presLayoutVars>
          <dgm:chMax val="0"/>
          <dgm:chPref val="0"/>
        </dgm:presLayoutVars>
      </dgm:prSet>
      <dgm:spPr/>
    </dgm:pt>
    <dgm:pt modelId="{CF5AF952-C148-4B99-8F56-3B9777C1408A}" type="pres">
      <dgm:prSet presAssocID="{914AB36E-F299-4B8B-9097-07B801043CB4}" presName="sibTrans" presStyleCnt="0"/>
      <dgm:spPr/>
    </dgm:pt>
    <dgm:pt modelId="{810FD689-CD16-47FD-AFA6-88803EE6866E}" type="pres">
      <dgm:prSet presAssocID="{E7255DB1-A360-497A-8C42-3CD7E6DC3D1B}" presName="compNode" presStyleCnt="0"/>
      <dgm:spPr/>
    </dgm:pt>
    <dgm:pt modelId="{94D477CF-74C7-461C-A3E9-4B65F18B81EC}" type="pres">
      <dgm:prSet presAssocID="{E7255DB1-A360-497A-8C42-3CD7E6DC3D1B}" presName="bgRect" presStyleLbl="bgShp" presStyleIdx="3" presStyleCnt="4"/>
      <dgm:spPr/>
    </dgm:pt>
    <dgm:pt modelId="{D28B5023-1B21-4123-B1AD-B2BE3677A83D}" type="pres">
      <dgm:prSet presAssocID="{E7255DB1-A360-497A-8C42-3CD7E6DC3D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D7B98C0D-528C-4905-B157-D39DC40848F7}" type="pres">
      <dgm:prSet presAssocID="{E7255DB1-A360-497A-8C42-3CD7E6DC3D1B}" presName="spaceRect" presStyleCnt="0"/>
      <dgm:spPr/>
    </dgm:pt>
    <dgm:pt modelId="{A8CBA2AB-2081-4697-9655-22303C5658EF}" type="pres">
      <dgm:prSet presAssocID="{E7255DB1-A360-497A-8C42-3CD7E6DC3D1B}" presName="parTx" presStyleLbl="revTx" presStyleIdx="3" presStyleCnt="4">
        <dgm:presLayoutVars>
          <dgm:chMax val="0"/>
          <dgm:chPref val="0"/>
        </dgm:presLayoutVars>
      </dgm:prSet>
      <dgm:spPr/>
    </dgm:pt>
  </dgm:ptLst>
  <dgm:cxnLst>
    <dgm:cxn modelId="{FB94240F-ED00-452D-94D2-0F9FE92070FF}" type="presOf" srcId="{C5AD545E-A8DE-4FF1-94E8-118B2D3B2D59}" destId="{27BB5652-6FE1-40A1-BAC2-2D0F3E71A505}" srcOrd="0" destOrd="0" presId="urn:microsoft.com/office/officeart/2018/2/layout/IconVerticalSolidList"/>
    <dgm:cxn modelId="{62E3832D-DDF0-4ACF-9370-ED1280130447}" type="presOf" srcId="{84F003F7-9E42-4799-BB03-400199DE54D8}" destId="{B34E94D7-A423-4716-BC71-626E38AE2108}" srcOrd="0" destOrd="0" presId="urn:microsoft.com/office/officeart/2018/2/layout/IconVerticalSolidList"/>
    <dgm:cxn modelId="{1C4B4B30-201A-4E85-8995-703B420FC25B}" srcId="{02C0D0F4-5356-404E-BCAB-59F47F49A0FD}" destId="{84F003F7-9E42-4799-BB03-400199DE54D8}" srcOrd="0" destOrd="0" parTransId="{FE00FD7E-B0CA-4613-A488-C66227612C26}" sibTransId="{667356DC-8517-44EF-9AB9-BD191D856EAC}"/>
    <dgm:cxn modelId="{EFC46440-BCA8-4A70-9DDE-1179105B4CC3}" type="presOf" srcId="{02C0D0F4-5356-404E-BCAB-59F47F49A0FD}" destId="{83348115-2EF1-4257-91BB-03CC20732D44}" srcOrd="0" destOrd="0" presId="urn:microsoft.com/office/officeart/2018/2/layout/IconVerticalSolidList"/>
    <dgm:cxn modelId="{9AEC6245-08B9-430F-ABC5-F2B5A6D60D1E}" type="presOf" srcId="{78B90243-5083-4A4A-A36D-8C14A8B6250F}" destId="{EDEC2319-A3E5-44FC-A35C-6B7853F7EF97}" srcOrd="0" destOrd="0" presId="urn:microsoft.com/office/officeart/2018/2/layout/IconVerticalSolidList"/>
    <dgm:cxn modelId="{CB243747-CBCB-4EF3-9D98-3EDFA77059F9}" srcId="{02C0D0F4-5356-404E-BCAB-59F47F49A0FD}" destId="{C5AD545E-A8DE-4FF1-94E8-118B2D3B2D59}" srcOrd="1" destOrd="0" parTransId="{9AE2523C-5F9D-44F0-AB7E-E97CBFC81B7E}" sibTransId="{A2FB7432-A18A-476E-A053-C60394546CEB}"/>
    <dgm:cxn modelId="{09C3775E-4522-4A3D-A402-FBD69312AFC2}" type="presOf" srcId="{E7255DB1-A360-497A-8C42-3CD7E6DC3D1B}" destId="{A8CBA2AB-2081-4697-9655-22303C5658EF}" srcOrd="0" destOrd="0" presId="urn:microsoft.com/office/officeart/2018/2/layout/IconVerticalSolidList"/>
    <dgm:cxn modelId="{3F929E6E-485A-4795-830E-F5E7C8E65696}" srcId="{02C0D0F4-5356-404E-BCAB-59F47F49A0FD}" destId="{78B90243-5083-4A4A-A36D-8C14A8B6250F}" srcOrd="2" destOrd="0" parTransId="{7716FDA1-BB8B-4C69-AC19-0EFF6F46E001}" sibTransId="{914AB36E-F299-4B8B-9097-07B801043CB4}"/>
    <dgm:cxn modelId="{036A2C8F-88EC-4319-89B0-D9ED675B1F0C}" srcId="{02C0D0F4-5356-404E-BCAB-59F47F49A0FD}" destId="{E7255DB1-A360-497A-8C42-3CD7E6DC3D1B}" srcOrd="3" destOrd="0" parTransId="{8DE53080-78C5-4703-B90E-9D4A96574F73}" sibTransId="{A6BBA767-629E-45A7-AABB-C451124D810D}"/>
    <dgm:cxn modelId="{03B43430-88B4-4777-9E15-B6D36ABB8882}" type="presParOf" srcId="{83348115-2EF1-4257-91BB-03CC20732D44}" destId="{C8BFBBE9-4778-4E6C-98F8-0AAB6BBCD0FD}" srcOrd="0" destOrd="0" presId="urn:microsoft.com/office/officeart/2018/2/layout/IconVerticalSolidList"/>
    <dgm:cxn modelId="{17516E86-81B8-489A-9057-7606997DB001}" type="presParOf" srcId="{C8BFBBE9-4778-4E6C-98F8-0AAB6BBCD0FD}" destId="{0AA61ECE-15AF-41E6-AAF2-F4069AB9EC85}" srcOrd="0" destOrd="0" presId="urn:microsoft.com/office/officeart/2018/2/layout/IconVerticalSolidList"/>
    <dgm:cxn modelId="{E9313833-608E-43FB-B337-FC865DA25773}" type="presParOf" srcId="{C8BFBBE9-4778-4E6C-98F8-0AAB6BBCD0FD}" destId="{19374466-F3DD-4C20-A882-D4C8860E8588}" srcOrd="1" destOrd="0" presId="urn:microsoft.com/office/officeart/2018/2/layout/IconVerticalSolidList"/>
    <dgm:cxn modelId="{9774F256-2BE3-41D3-A48B-B6650A9D78B1}" type="presParOf" srcId="{C8BFBBE9-4778-4E6C-98F8-0AAB6BBCD0FD}" destId="{02D07A00-7D2E-4E04-AEC1-AF8986DBDF94}" srcOrd="2" destOrd="0" presId="urn:microsoft.com/office/officeart/2018/2/layout/IconVerticalSolidList"/>
    <dgm:cxn modelId="{E43CC274-A93D-45AC-8A68-F82EC0EC229C}" type="presParOf" srcId="{C8BFBBE9-4778-4E6C-98F8-0AAB6BBCD0FD}" destId="{B34E94D7-A423-4716-BC71-626E38AE2108}" srcOrd="3" destOrd="0" presId="urn:microsoft.com/office/officeart/2018/2/layout/IconVerticalSolidList"/>
    <dgm:cxn modelId="{9A40F5FA-469F-4A3E-B763-7766E0ED55EB}" type="presParOf" srcId="{83348115-2EF1-4257-91BB-03CC20732D44}" destId="{BE4A6A3B-D9CB-4CF9-8879-C81649D37CE6}" srcOrd="1" destOrd="0" presId="urn:microsoft.com/office/officeart/2018/2/layout/IconVerticalSolidList"/>
    <dgm:cxn modelId="{C60AC043-6961-452D-A058-94891A503429}" type="presParOf" srcId="{83348115-2EF1-4257-91BB-03CC20732D44}" destId="{083CEAD1-80E7-47F5-A2AD-096743566152}" srcOrd="2" destOrd="0" presId="urn:microsoft.com/office/officeart/2018/2/layout/IconVerticalSolidList"/>
    <dgm:cxn modelId="{0E5E6003-AD40-44BE-BC2D-D9935CB3AC08}" type="presParOf" srcId="{083CEAD1-80E7-47F5-A2AD-096743566152}" destId="{064B0B78-25E9-412D-9996-E19A2F62470E}" srcOrd="0" destOrd="0" presId="urn:microsoft.com/office/officeart/2018/2/layout/IconVerticalSolidList"/>
    <dgm:cxn modelId="{8EE0999C-88E9-4FCB-919D-01A4B7905D71}" type="presParOf" srcId="{083CEAD1-80E7-47F5-A2AD-096743566152}" destId="{29B13FDA-4265-4232-A2E9-C2AAC50EE2C1}" srcOrd="1" destOrd="0" presId="urn:microsoft.com/office/officeart/2018/2/layout/IconVerticalSolidList"/>
    <dgm:cxn modelId="{4D5CAE1E-DD74-4FF6-AA18-5AAB91E077A9}" type="presParOf" srcId="{083CEAD1-80E7-47F5-A2AD-096743566152}" destId="{79247199-E41A-4A89-B7A5-A4D140542C35}" srcOrd="2" destOrd="0" presId="urn:microsoft.com/office/officeart/2018/2/layout/IconVerticalSolidList"/>
    <dgm:cxn modelId="{1897F78B-EDB8-4284-B069-63C07919C22A}" type="presParOf" srcId="{083CEAD1-80E7-47F5-A2AD-096743566152}" destId="{27BB5652-6FE1-40A1-BAC2-2D0F3E71A505}" srcOrd="3" destOrd="0" presId="urn:microsoft.com/office/officeart/2018/2/layout/IconVerticalSolidList"/>
    <dgm:cxn modelId="{A57E3041-6B77-4E3F-982C-F09245359C89}" type="presParOf" srcId="{83348115-2EF1-4257-91BB-03CC20732D44}" destId="{5C7A14CE-43C0-4441-987E-1D3FF2816336}" srcOrd="3" destOrd="0" presId="urn:microsoft.com/office/officeart/2018/2/layout/IconVerticalSolidList"/>
    <dgm:cxn modelId="{501C43FE-69C4-426D-B355-8C0754602F63}" type="presParOf" srcId="{83348115-2EF1-4257-91BB-03CC20732D44}" destId="{95237127-95CA-479F-AE8A-E5E60CCC8450}" srcOrd="4" destOrd="0" presId="urn:microsoft.com/office/officeart/2018/2/layout/IconVerticalSolidList"/>
    <dgm:cxn modelId="{3C34C675-E636-4397-80C8-746DC1F8EE3D}" type="presParOf" srcId="{95237127-95CA-479F-AE8A-E5E60CCC8450}" destId="{DE39D535-F54A-4C6E-A289-42CAD42113DF}" srcOrd="0" destOrd="0" presId="urn:microsoft.com/office/officeart/2018/2/layout/IconVerticalSolidList"/>
    <dgm:cxn modelId="{E917B230-9132-4AEA-B8D3-DF8D126AFEAA}" type="presParOf" srcId="{95237127-95CA-479F-AE8A-E5E60CCC8450}" destId="{20D42E9A-5942-4884-8B3F-2473F2C9A241}" srcOrd="1" destOrd="0" presId="urn:microsoft.com/office/officeart/2018/2/layout/IconVerticalSolidList"/>
    <dgm:cxn modelId="{8CFDA2B7-A1C8-4A0E-980B-71ED7FFDF913}" type="presParOf" srcId="{95237127-95CA-479F-AE8A-E5E60CCC8450}" destId="{AD468239-72F8-48E7-8C39-7BAFFFF079DD}" srcOrd="2" destOrd="0" presId="urn:microsoft.com/office/officeart/2018/2/layout/IconVerticalSolidList"/>
    <dgm:cxn modelId="{69F64F0D-B6D8-4D80-B12B-083829CBB6FF}" type="presParOf" srcId="{95237127-95CA-479F-AE8A-E5E60CCC8450}" destId="{EDEC2319-A3E5-44FC-A35C-6B7853F7EF97}" srcOrd="3" destOrd="0" presId="urn:microsoft.com/office/officeart/2018/2/layout/IconVerticalSolidList"/>
    <dgm:cxn modelId="{C0D2ABEE-2E3C-4D9F-AC76-D1973577A4C5}" type="presParOf" srcId="{83348115-2EF1-4257-91BB-03CC20732D44}" destId="{CF5AF952-C148-4B99-8F56-3B9777C1408A}" srcOrd="5" destOrd="0" presId="urn:microsoft.com/office/officeart/2018/2/layout/IconVerticalSolidList"/>
    <dgm:cxn modelId="{3B38D0E1-FF50-4D5B-84C4-C7058CD4AD49}" type="presParOf" srcId="{83348115-2EF1-4257-91BB-03CC20732D44}" destId="{810FD689-CD16-47FD-AFA6-88803EE6866E}" srcOrd="6" destOrd="0" presId="urn:microsoft.com/office/officeart/2018/2/layout/IconVerticalSolidList"/>
    <dgm:cxn modelId="{913167DA-B9DE-4A90-A852-325668201058}" type="presParOf" srcId="{810FD689-CD16-47FD-AFA6-88803EE6866E}" destId="{94D477CF-74C7-461C-A3E9-4B65F18B81EC}" srcOrd="0" destOrd="0" presId="urn:microsoft.com/office/officeart/2018/2/layout/IconVerticalSolidList"/>
    <dgm:cxn modelId="{C51EAFD0-560F-427A-A94E-98F13D7D2199}" type="presParOf" srcId="{810FD689-CD16-47FD-AFA6-88803EE6866E}" destId="{D28B5023-1B21-4123-B1AD-B2BE3677A83D}" srcOrd="1" destOrd="0" presId="urn:microsoft.com/office/officeart/2018/2/layout/IconVerticalSolidList"/>
    <dgm:cxn modelId="{3F572EA6-0886-40E1-9A4D-7FA009E8314E}" type="presParOf" srcId="{810FD689-CD16-47FD-AFA6-88803EE6866E}" destId="{D7B98C0D-528C-4905-B157-D39DC40848F7}" srcOrd="2" destOrd="0" presId="urn:microsoft.com/office/officeart/2018/2/layout/IconVerticalSolidList"/>
    <dgm:cxn modelId="{BA4DE6D2-0357-49A4-8AF7-639CEE379210}" type="presParOf" srcId="{810FD689-CD16-47FD-AFA6-88803EE6866E}" destId="{A8CBA2AB-2081-4697-9655-22303C5658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790ED-F21B-A84B-B594-2F1FED898819}">
      <dsp:nvSpPr>
        <dsp:cNvPr id="0" name=""/>
        <dsp:cNvSpPr/>
      </dsp:nvSpPr>
      <dsp:spPr>
        <a:xfrm>
          <a:off x="0" y="86874"/>
          <a:ext cx="5886291" cy="154659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Major Aim of the project is to initiate the security system in a way that it provides the best possible results than any other security system</a:t>
          </a:r>
        </a:p>
      </dsp:txBody>
      <dsp:txXfrm>
        <a:off x="75498" y="162372"/>
        <a:ext cx="5735295" cy="1395597"/>
      </dsp:txXfrm>
    </dsp:sp>
    <dsp:sp modelId="{81CF884E-8B4B-F442-BD02-463E4090C3B8}">
      <dsp:nvSpPr>
        <dsp:cNvPr id="0" name=""/>
        <dsp:cNvSpPr/>
      </dsp:nvSpPr>
      <dsp:spPr>
        <a:xfrm>
          <a:off x="0" y="1685308"/>
          <a:ext cx="5886291" cy="1546593"/>
        </a:xfrm>
        <a:prstGeom prst="roundRect">
          <a:avLst/>
        </a:prstGeom>
        <a:solidFill>
          <a:schemeClr val="accent5">
            <a:hueOff val="-9681968"/>
            <a:satOff val="10552"/>
            <a:lumOff val="2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accuracy with robustness, with being economically-friendly is another factor which will be achieved in this project</a:t>
          </a:r>
        </a:p>
      </dsp:txBody>
      <dsp:txXfrm>
        <a:off x="75498" y="1760806"/>
        <a:ext cx="5735295" cy="1395597"/>
      </dsp:txXfrm>
    </dsp:sp>
    <dsp:sp modelId="{3CE64730-547C-EF42-B65C-C3B0F6853AE0}">
      <dsp:nvSpPr>
        <dsp:cNvPr id="0" name=""/>
        <dsp:cNvSpPr/>
      </dsp:nvSpPr>
      <dsp:spPr>
        <a:xfrm>
          <a:off x="0" y="3283742"/>
          <a:ext cx="5886291" cy="1546593"/>
        </a:xfrm>
        <a:prstGeom prst="roundRect">
          <a:avLst/>
        </a:prstGeom>
        <a:solidFill>
          <a:schemeClr val="accent5">
            <a:hueOff val="-19363936"/>
            <a:satOff val="21104"/>
            <a:lumOff val="5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problem I’m solving currently is that, in today’s market you could either get a quality product for high cost and an average product in low cost. Problem here is high accuracy with less price is merely available. The main aim is also to reduce the price with a robust system. </a:t>
          </a:r>
        </a:p>
      </dsp:txBody>
      <dsp:txXfrm>
        <a:off x="75498" y="3359240"/>
        <a:ext cx="5735295" cy="1395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FD21E-D097-8543-A232-479E5A537C38}">
      <dsp:nvSpPr>
        <dsp:cNvPr id="0" name=""/>
        <dsp:cNvSpPr/>
      </dsp:nvSpPr>
      <dsp:spPr>
        <a:xfrm>
          <a:off x="0" y="164519"/>
          <a:ext cx="6899563" cy="31028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Face Recognition is one of the most compelling biometric technique used for security purpose [1]. Although, there are other methods which are more reliable such as fingerprint scanner and iris recognition, but these measures are intruding and are highly dependent on human co-operation [2]. Due to this reason, face recognition is ubiquitous, convenient and non-intrusive method. It is an appropriate solution for mass scanning which can be difficult task in other measures. Moreover, the techniques in which multiple individual has to share the same equipment to conduct biometric recognition can be unhygienic and probably people are more exposed to germs transmission. However, this problem is absent in case of face recognition. </a:t>
          </a:r>
          <a:endParaRPr lang="en-US" sz="1700" kern="1200" dirty="0"/>
        </a:p>
      </dsp:txBody>
      <dsp:txXfrm>
        <a:off x="151468" y="315987"/>
        <a:ext cx="6596627" cy="2799904"/>
      </dsp:txXfrm>
    </dsp:sp>
    <dsp:sp modelId="{B0B32849-E5B2-A340-A74E-EA5B11DEEF54}">
      <dsp:nvSpPr>
        <dsp:cNvPr id="0" name=""/>
        <dsp:cNvSpPr/>
      </dsp:nvSpPr>
      <dsp:spPr>
        <a:xfrm>
          <a:off x="0" y="3316319"/>
          <a:ext cx="6899563" cy="3102840"/>
        </a:xfrm>
        <a:prstGeom prst="roundRect">
          <a:avLst/>
        </a:prstGeom>
        <a:solidFill>
          <a:schemeClr val="accent2">
            <a:hueOff val="1613584"/>
            <a:satOff val="-856"/>
            <a:lumOff val="56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Face Recognition is an ability of computer or an equipment to recognise the user’s face and provide security. A face recognition system works by recognising an image or a video of human face with existing database. The structure, shape and different elements of face is been taken into account while recognising a face. In addition to these elements distance between eyes, nose, mouth and jaw, the sides of mouth etc are also compared </a:t>
          </a:r>
          <a:endParaRPr lang="en-US" sz="1700" kern="1200"/>
        </a:p>
      </dsp:txBody>
      <dsp:txXfrm>
        <a:off x="151468" y="3467787"/>
        <a:ext cx="6596627" cy="2799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E8853-B072-4522-8736-F5E890FD15A9}">
      <dsp:nvSpPr>
        <dsp:cNvPr id="0" name=""/>
        <dsp:cNvSpPr/>
      </dsp:nvSpPr>
      <dsp:spPr>
        <a:xfrm>
          <a:off x="0" y="4039"/>
          <a:ext cx="5741533" cy="860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C2343-D2BD-4AFB-BB74-03F5394E16DA}">
      <dsp:nvSpPr>
        <dsp:cNvPr id="0" name=""/>
        <dsp:cNvSpPr/>
      </dsp:nvSpPr>
      <dsp:spPr>
        <a:xfrm>
          <a:off x="260296" y="197648"/>
          <a:ext cx="473266" cy="4732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0CFF3A-5C35-4723-9DF9-FCFE208DE768}">
      <dsp:nvSpPr>
        <dsp:cNvPr id="0" name=""/>
        <dsp:cNvSpPr/>
      </dsp:nvSpPr>
      <dsp:spPr>
        <a:xfrm>
          <a:off x="993858" y="403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Integrating the hardware and the software module of the system in an efficient way. </a:t>
          </a:r>
        </a:p>
      </dsp:txBody>
      <dsp:txXfrm>
        <a:off x="993858" y="4039"/>
        <a:ext cx="4747675" cy="860483"/>
      </dsp:txXfrm>
    </dsp:sp>
    <dsp:sp modelId="{16724F06-5391-4D24-A7C2-0F1FC20B7A99}">
      <dsp:nvSpPr>
        <dsp:cNvPr id="0" name=""/>
        <dsp:cNvSpPr/>
      </dsp:nvSpPr>
      <dsp:spPr>
        <a:xfrm>
          <a:off x="0" y="1079644"/>
          <a:ext cx="5741533" cy="860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60E3BB-D455-438C-8F4C-1BD5888A6A00}">
      <dsp:nvSpPr>
        <dsp:cNvPr id="0" name=""/>
        <dsp:cNvSpPr/>
      </dsp:nvSpPr>
      <dsp:spPr>
        <a:xfrm>
          <a:off x="260296" y="1273253"/>
          <a:ext cx="473266" cy="4732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5041F8-10DB-4EB1-B285-AAC9B277F6FE}">
      <dsp:nvSpPr>
        <dsp:cNvPr id="0" name=""/>
        <dsp:cNvSpPr/>
      </dsp:nvSpPr>
      <dsp:spPr>
        <a:xfrm>
          <a:off x="993858" y="107964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Implementing the face detection accurately and signaling the same to the Micro-controller and then the Servo-motor.</a:t>
          </a:r>
        </a:p>
      </dsp:txBody>
      <dsp:txXfrm>
        <a:off x="993858" y="1079644"/>
        <a:ext cx="4747675" cy="860483"/>
      </dsp:txXfrm>
    </dsp:sp>
    <dsp:sp modelId="{D2E7DC3D-C493-4021-A2C2-E15F0744884F}">
      <dsp:nvSpPr>
        <dsp:cNvPr id="0" name=""/>
        <dsp:cNvSpPr/>
      </dsp:nvSpPr>
      <dsp:spPr>
        <a:xfrm>
          <a:off x="0" y="2155249"/>
          <a:ext cx="5741533" cy="86048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D7750-5FE7-46EA-873D-D881ACFE0157}">
      <dsp:nvSpPr>
        <dsp:cNvPr id="0" name=""/>
        <dsp:cNvSpPr/>
      </dsp:nvSpPr>
      <dsp:spPr>
        <a:xfrm>
          <a:off x="260296" y="2348858"/>
          <a:ext cx="473266" cy="4732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37F72D-71D1-4FB2-943A-B789D845E79B}">
      <dsp:nvSpPr>
        <dsp:cNvPr id="0" name=""/>
        <dsp:cNvSpPr/>
      </dsp:nvSpPr>
      <dsp:spPr>
        <a:xfrm>
          <a:off x="993858" y="215524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Android application built should be capable of listing all the required information. The system allows the user to input the image for processing.</a:t>
          </a:r>
        </a:p>
      </dsp:txBody>
      <dsp:txXfrm>
        <a:off x="993858" y="2155249"/>
        <a:ext cx="4747675" cy="860483"/>
      </dsp:txXfrm>
    </dsp:sp>
    <dsp:sp modelId="{6C6B2D05-195F-4D3D-BB1F-0541FB8AF545}">
      <dsp:nvSpPr>
        <dsp:cNvPr id="0" name=""/>
        <dsp:cNvSpPr/>
      </dsp:nvSpPr>
      <dsp:spPr>
        <a:xfrm>
          <a:off x="0" y="3230854"/>
          <a:ext cx="5741533" cy="86048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B5F06-3CF5-4298-9BE1-AF80F38F6322}">
      <dsp:nvSpPr>
        <dsp:cNvPr id="0" name=""/>
        <dsp:cNvSpPr/>
      </dsp:nvSpPr>
      <dsp:spPr>
        <a:xfrm>
          <a:off x="260296" y="3424463"/>
          <a:ext cx="473266" cy="4732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01A150-847D-4570-B271-B4AAE9F4D08F}">
      <dsp:nvSpPr>
        <dsp:cNvPr id="0" name=""/>
        <dsp:cNvSpPr/>
      </dsp:nvSpPr>
      <dsp:spPr>
        <a:xfrm>
          <a:off x="993858" y="3230854"/>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The back-end system should compare the image precisely with previously analyzed image by using machine learning technique.</a:t>
          </a:r>
        </a:p>
      </dsp:txBody>
      <dsp:txXfrm>
        <a:off x="993858" y="3230854"/>
        <a:ext cx="4747675" cy="860483"/>
      </dsp:txXfrm>
    </dsp:sp>
    <dsp:sp modelId="{4D69C6AA-31FD-404E-A5DC-B69E23CA56E3}">
      <dsp:nvSpPr>
        <dsp:cNvPr id="0" name=""/>
        <dsp:cNvSpPr/>
      </dsp:nvSpPr>
      <dsp:spPr>
        <a:xfrm>
          <a:off x="0" y="4306459"/>
          <a:ext cx="5741533" cy="86048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9F3CF-3AA4-421D-9ACB-F11067F40938}">
      <dsp:nvSpPr>
        <dsp:cNvPr id="0" name=""/>
        <dsp:cNvSpPr/>
      </dsp:nvSpPr>
      <dsp:spPr>
        <a:xfrm>
          <a:off x="260296" y="4500068"/>
          <a:ext cx="473266" cy="4732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BC2669-2C5E-4D33-BF39-484F720214C8}">
      <dsp:nvSpPr>
        <dsp:cNvPr id="0" name=""/>
        <dsp:cNvSpPr/>
      </dsp:nvSpPr>
      <dsp:spPr>
        <a:xfrm>
          <a:off x="993858" y="4306459"/>
          <a:ext cx="4747675" cy="86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068" tIns="91068" rIns="91068" bIns="91068" numCol="1" spcCol="1270" anchor="ctr" anchorCtr="0">
          <a:noAutofit/>
        </a:bodyPr>
        <a:lstStyle/>
        <a:p>
          <a:pPr marL="0" lvl="0" indent="0" algn="l" defTabSz="711200">
            <a:lnSpc>
              <a:spcPct val="90000"/>
            </a:lnSpc>
            <a:spcBef>
              <a:spcPct val="0"/>
            </a:spcBef>
            <a:spcAft>
              <a:spcPct val="35000"/>
            </a:spcAft>
            <a:buNone/>
          </a:pPr>
          <a:r>
            <a:rPr lang="en-US" sz="1600" kern="1200"/>
            <a:t>Entire system should be economical and robust in nature.</a:t>
          </a:r>
        </a:p>
      </dsp:txBody>
      <dsp:txXfrm>
        <a:off x="993858" y="4306459"/>
        <a:ext cx="4747675" cy="8604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DA119-47A7-4688-9A33-9B7F1B9D8E64}">
      <dsp:nvSpPr>
        <dsp:cNvPr id="0" name=""/>
        <dsp:cNvSpPr/>
      </dsp:nvSpPr>
      <dsp:spPr>
        <a:xfrm>
          <a:off x="0" y="4462"/>
          <a:ext cx="5886291" cy="1407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0586F-A873-4C6C-AAB9-C714FCC97257}">
      <dsp:nvSpPr>
        <dsp:cNvPr id="0" name=""/>
        <dsp:cNvSpPr/>
      </dsp:nvSpPr>
      <dsp:spPr>
        <a:xfrm>
          <a:off x="425644" y="321057"/>
          <a:ext cx="774655" cy="773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FD8CDB-D55C-4B89-997E-B3F89B30801D}">
      <dsp:nvSpPr>
        <dsp:cNvPr id="0" name=""/>
        <dsp:cNvSpPr/>
      </dsp:nvSpPr>
      <dsp:spPr>
        <a:xfrm>
          <a:off x="1625944" y="4462"/>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GB" sz="1400" b="1" kern="1200"/>
            <a:t>Facewatch UK:</a:t>
          </a:r>
          <a:r>
            <a:rPr lang="en-GB" sz="1400" kern="1200"/>
            <a:t>It is a user-friendly software which provides an automated turnkey mobile and video surveillance facial recognition system. It generates an alert whenever it recognises a face and check the image in its existing database. It is more realistic and practical to use because of low resolution feature. </a:t>
          </a:r>
          <a:endParaRPr lang="en-US" sz="1400" kern="1200"/>
        </a:p>
      </dsp:txBody>
      <dsp:txXfrm>
        <a:off x="1625944" y="4462"/>
        <a:ext cx="4196642" cy="1408464"/>
      </dsp:txXfrm>
    </dsp:sp>
    <dsp:sp modelId="{DED04DD2-264B-4988-8133-A917E4AA5A8E}">
      <dsp:nvSpPr>
        <dsp:cNvPr id="0" name=""/>
        <dsp:cNvSpPr/>
      </dsp:nvSpPr>
      <dsp:spPr>
        <a:xfrm>
          <a:off x="0" y="1754373"/>
          <a:ext cx="5886291" cy="1407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0E0F4-9C17-4372-822B-0E6822A120C5}">
      <dsp:nvSpPr>
        <dsp:cNvPr id="0" name=""/>
        <dsp:cNvSpPr/>
      </dsp:nvSpPr>
      <dsp:spPr>
        <a:xfrm>
          <a:off x="425644" y="2070968"/>
          <a:ext cx="774655" cy="773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0F8068-D9B6-47C0-9263-903561C4D7F7}">
      <dsp:nvSpPr>
        <dsp:cNvPr id="0" name=""/>
        <dsp:cNvSpPr/>
      </dsp:nvSpPr>
      <dsp:spPr>
        <a:xfrm>
          <a:off x="1625944" y="1754373"/>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GB" sz="1400" b="1" kern="1200"/>
            <a:t>2.4.2 Morpho Trak:</a:t>
          </a:r>
          <a:r>
            <a:rPr lang="en-GB" sz="1400" kern="1200"/>
            <a:t> It is leading biometric company and largest innovators in the field of face recognition and    fingerprint identification system. It provides security equipment to broad range of market such as border restriction, driving license, law enforcement, IT security etc.</a:t>
          </a:r>
          <a:endParaRPr lang="en-US" sz="1400" kern="1200"/>
        </a:p>
      </dsp:txBody>
      <dsp:txXfrm>
        <a:off x="1625944" y="1754373"/>
        <a:ext cx="4196642" cy="1408464"/>
      </dsp:txXfrm>
    </dsp:sp>
    <dsp:sp modelId="{C13F77DD-CF67-4F4E-9896-0138FCC2DE89}">
      <dsp:nvSpPr>
        <dsp:cNvPr id="0" name=""/>
        <dsp:cNvSpPr/>
      </dsp:nvSpPr>
      <dsp:spPr>
        <a:xfrm>
          <a:off x="0" y="3504283"/>
          <a:ext cx="5886291" cy="1407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B4C8E-1ED5-42C6-9185-D3A802D975A4}">
      <dsp:nvSpPr>
        <dsp:cNvPr id="0" name=""/>
        <dsp:cNvSpPr/>
      </dsp:nvSpPr>
      <dsp:spPr>
        <a:xfrm>
          <a:off x="425644" y="3820879"/>
          <a:ext cx="774655" cy="773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FAEE30-E461-4376-B7D5-B1BB38528A95}">
      <dsp:nvSpPr>
        <dsp:cNvPr id="0" name=""/>
        <dsp:cNvSpPr/>
      </dsp:nvSpPr>
      <dsp:spPr>
        <a:xfrm>
          <a:off x="1625944" y="3504283"/>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GB" sz="1400" b="1" kern="1200"/>
            <a:t>2.4.3 Cross Matching Technologies: </a:t>
          </a:r>
          <a:r>
            <a:rPr lang="en-GB" sz="1400" kern="1200"/>
            <a:t>It provides the biometric management system, applications and related technologies to government, law enforcement agencies and corporates. The services are capable of wireless, stationary or mobile use that includes facial recognition system and other security related systems.</a:t>
          </a:r>
          <a:endParaRPr lang="en-US" sz="1400" kern="1200"/>
        </a:p>
      </dsp:txBody>
      <dsp:txXfrm>
        <a:off x="1625944" y="3504283"/>
        <a:ext cx="4196642" cy="1408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3F258-EF6A-455D-BD9D-8FA2C736253C}">
      <dsp:nvSpPr>
        <dsp:cNvPr id="0" name=""/>
        <dsp:cNvSpPr/>
      </dsp:nvSpPr>
      <dsp:spPr>
        <a:xfrm>
          <a:off x="-26074" y="695084"/>
          <a:ext cx="5886291" cy="15352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2941-0208-405C-A1E6-61AC1DF2510A}">
      <dsp:nvSpPr>
        <dsp:cNvPr id="0" name=""/>
        <dsp:cNvSpPr/>
      </dsp:nvSpPr>
      <dsp:spPr>
        <a:xfrm>
          <a:off x="364756" y="1107426"/>
          <a:ext cx="730135" cy="710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0BA813-87FF-43C5-B759-E69B646AD6A4}">
      <dsp:nvSpPr>
        <dsp:cNvPr id="0" name=""/>
        <dsp:cNvSpPr/>
      </dsp:nvSpPr>
      <dsp:spPr>
        <a:xfrm>
          <a:off x="1298433" y="668595"/>
          <a:ext cx="4580690" cy="1667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12" tIns="155512" rIns="155512" bIns="155512" numCol="1" spcCol="1270" anchor="ctr" anchorCtr="0">
          <a:noAutofit/>
        </a:bodyPr>
        <a:lstStyle/>
        <a:p>
          <a:pPr marL="0" lvl="0" indent="0" algn="l" defTabSz="622300">
            <a:lnSpc>
              <a:spcPct val="90000"/>
            </a:lnSpc>
            <a:spcBef>
              <a:spcPct val="0"/>
            </a:spcBef>
            <a:spcAft>
              <a:spcPct val="35000"/>
            </a:spcAft>
            <a:buNone/>
          </a:pPr>
          <a:r>
            <a:rPr lang="en-US" sz="1400" kern="1200" dirty="0"/>
            <a:t>Micro-controller:</a:t>
          </a:r>
          <a:r>
            <a:rPr lang="en-GB" sz="1400" kern="1200" dirty="0"/>
            <a:t> </a:t>
          </a:r>
          <a:r>
            <a:rPr lang="en-US" sz="1400" b="1" kern="1200" dirty="0"/>
            <a:t>Node MCU </a:t>
          </a:r>
          <a:r>
            <a:rPr lang="en-US" sz="1400" kern="1200" dirty="0"/>
            <a:t>is the microcontroller which is been used in the Ace security system. An open source firmware which is used in Internet of things (IOT) based systems. The technical specification of the system includes; 32-bit </a:t>
          </a:r>
          <a:r>
            <a:rPr lang="en-US" sz="1400" b="1" kern="1200" dirty="0" err="1"/>
            <a:t>Xtensa</a:t>
          </a:r>
          <a:r>
            <a:rPr lang="en-US" sz="1400" b="1" kern="1200" dirty="0"/>
            <a:t>()</a:t>
          </a:r>
          <a:r>
            <a:rPr lang="en-US" sz="1400" kern="1200" dirty="0"/>
            <a:t> Processor, 160MHZ clock frequency with RTOS enabled functionality. </a:t>
          </a:r>
        </a:p>
      </dsp:txBody>
      <dsp:txXfrm>
        <a:off x="1298433" y="668595"/>
        <a:ext cx="4580690" cy="1667867"/>
      </dsp:txXfrm>
    </dsp:sp>
    <dsp:sp modelId="{D668177E-7203-47AF-8789-1C426677E875}">
      <dsp:nvSpPr>
        <dsp:cNvPr id="0" name=""/>
        <dsp:cNvSpPr/>
      </dsp:nvSpPr>
      <dsp:spPr>
        <a:xfrm>
          <a:off x="-26074" y="2752717"/>
          <a:ext cx="5886291" cy="12920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D22B4-A93C-466D-BC49-D4EF6551C827}">
      <dsp:nvSpPr>
        <dsp:cNvPr id="0" name=""/>
        <dsp:cNvSpPr/>
      </dsp:nvSpPr>
      <dsp:spPr>
        <a:xfrm>
          <a:off x="364756" y="3043417"/>
          <a:ext cx="730135" cy="710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B83479-E850-4349-A5AB-13340FF2C28B}">
      <dsp:nvSpPr>
        <dsp:cNvPr id="0" name=""/>
        <dsp:cNvSpPr/>
      </dsp:nvSpPr>
      <dsp:spPr>
        <a:xfrm>
          <a:off x="1485723" y="2752717"/>
          <a:ext cx="4272594" cy="1469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512" tIns="155512" rIns="155512" bIns="155512" numCol="1" spcCol="1270" anchor="ctr" anchorCtr="0">
          <a:noAutofit/>
        </a:bodyPr>
        <a:lstStyle/>
        <a:p>
          <a:pPr marL="0" lvl="0" indent="0" algn="l" defTabSz="622300">
            <a:lnSpc>
              <a:spcPct val="90000"/>
            </a:lnSpc>
            <a:spcBef>
              <a:spcPct val="0"/>
            </a:spcBef>
            <a:spcAft>
              <a:spcPct val="35000"/>
            </a:spcAft>
            <a:buNone/>
          </a:pPr>
          <a:r>
            <a:rPr lang="en-GB" sz="1400" kern="1200"/>
            <a:t>Servo motor is been used to signal the output or the result after image processing in the application.</a:t>
          </a:r>
          <a:endParaRPr lang="en-US" sz="1400" kern="1200"/>
        </a:p>
      </dsp:txBody>
      <dsp:txXfrm>
        <a:off x="1485723" y="2752717"/>
        <a:ext cx="4272594" cy="14694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D189B-5DC8-384C-B9AD-6F406ADBDE66}">
      <dsp:nvSpPr>
        <dsp:cNvPr id="0" name=""/>
        <dsp:cNvSpPr/>
      </dsp:nvSpPr>
      <dsp:spPr>
        <a:xfrm>
          <a:off x="0" y="19999"/>
          <a:ext cx="5886291" cy="241268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i="1" kern="1200"/>
            <a:t>Flutter is Google's mobile UI framework which is been used in the system as a framework to build an android application which also supports machine learning algorithms.</a:t>
          </a:r>
          <a:endParaRPr lang="en-US" sz="1800" kern="1200"/>
        </a:p>
      </dsp:txBody>
      <dsp:txXfrm>
        <a:off x="117778" y="137777"/>
        <a:ext cx="5650735" cy="2177130"/>
      </dsp:txXfrm>
    </dsp:sp>
    <dsp:sp modelId="{81F76D8F-B3D0-754C-8B1E-E8BA0A5EB0C5}">
      <dsp:nvSpPr>
        <dsp:cNvPr id="0" name=""/>
        <dsp:cNvSpPr/>
      </dsp:nvSpPr>
      <dsp:spPr>
        <a:xfrm>
          <a:off x="0" y="2484525"/>
          <a:ext cx="5886291" cy="2412686"/>
        </a:xfrm>
        <a:prstGeom prst="roundRect">
          <a:avLst/>
        </a:prstGeom>
        <a:solidFill>
          <a:schemeClr val="accent2">
            <a:hueOff val="1613584"/>
            <a:satOff val="-856"/>
            <a:lumOff val="56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Flutter firebase is an opensource </a:t>
          </a:r>
          <a:r>
            <a:rPr lang="en-US" sz="1800" b="1" kern="1200"/>
            <a:t>cross-platform</a:t>
          </a:r>
          <a:r>
            <a:rPr lang="en-US" sz="1800" kern="1200"/>
            <a:t> tool for creating Android and IOS applications using a modern framework. The idea of Flutter Firebase revolves around </a:t>
          </a:r>
          <a:r>
            <a:rPr lang="en-US" sz="1800" b="1" kern="1200"/>
            <a:t>DART</a:t>
          </a:r>
          <a:r>
            <a:rPr lang="en-US" sz="1800" kern="1200"/>
            <a:t>, which is a simple object-oriented language. It works with the Widgets.  The whole UI system of Firebase is a fusion of numerous widgets, different styles of the elements such as font scheme or the color scheme, </a:t>
          </a:r>
          <a:r>
            <a:rPr lang="en-US" sz="1800" b="1" kern="1200"/>
            <a:t>OEM widgets()</a:t>
          </a:r>
          <a:r>
            <a:rPr lang="en-US" sz="1800" kern="1200"/>
            <a:t> etc. </a:t>
          </a:r>
        </a:p>
      </dsp:txBody>
      <dsp:txXfrm>
        <a:off x="117778" y="2602303"/>
        <a:ext cx="5650735" cy="21771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ED363-CA13-4A86-9154-0E7A760766E4}">
      <dsp:nvSpPr>
        <dsp:cNvPr id="0" name=""/>
        <dsp:cNvSpPr/>
      </dsp:nvSpPr>
      <dsp:spPr>
        <a:xfrm>
          <a:off x="0" y="4462"/>
          <a:ext cx="5886291" cy="1407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1916F-B02F-4BD5-97E7-E6B23C8AED4A}">
      <dsp:nvSpPr>
        <dsp:cNvPr id="0" name=""/>
        <dsp:cNvSpPr/>
      </dsp:nvSpPr>
      <dsp:spPr>
        <a:xfrm>
          <a:off x="425644" y="321057"/>
          <a:ext cx="774655" cy="773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8E5E07-2B67-4CB4-8941-5BD63F421952}">
      <dsp:nvSpPr>
        <dsp:cNvPr id="0" name=""/>
        <dsp:cNvSpPr/>
      </dsp:nvSpPr>
      <dsp:spPr>
        <a:xfrm>
          <a:off x="1625944" y="4462"/>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US" sz="1400" kern="1200"/>
            <a:t>Firstly, an image is trained and tested under the neural network algorithm of Machine learning which gets uploaded in the application’s database. This allows the system to analyze the image and store it for future comparison with another image which would be uploaded using the android application.</a:t>
          </a:r>
          <a:r>
            <a:rPr lang="en-GB" sz="1400" kern="1200"/>
            <a:t> </a:t>
          </a:r>
          <a:endParaRPr lang="en-US" sz="1400" kern="1200"/>
        </a:p>
      </dsp:txBody>
      <dsp:txXfrm>
        <a:off x="1625944" y="4462"/>
        <a:ext cx="4196642" cy="1408464"/>
      </dsp:txXfrm>
    </dsp:sp>
    <dsp:sp modelId="{31E1AE94-E840-4FFD-97AA-BB7C206B1BB7}">
      <dsp:nvSpPr>
        <dsp:cNvPr id="0" name=""/>
        <dsp:cNvSpPr/>
      </dsp:nvSpPr>
      <dsp:spPr>
        <a:xfrm>
          <a:off x="0" y="1754373"/>
          <a:ext cx="5886291" cy="1407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041868-5A7D-4A7A-B96C-6D4EC1EA1CE4}">
      <dsp:nvSpPr>
        <dsp:cNvPr id="0" name=""/>
        <dsp:cNvSpPr/>
      </dsp:nvSpPr>
      <dsp:spPr>
        <a:xfrm>
          <a:off x="425644" y="2070968"/>
          <a:ext cx="774655" cy="773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510075-B9DE-434A-A891-641149F59FC2}">
      <dsp:nvSpPr>
        <dsp:cNvPr id="0" name=""/>
        <dsp:cNvSpPr/>
      </dsp:nvSpPr>
      <dsp:spPr>
        <a:xfrm>
          <a:off x="1625944" y="1754373"/>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US" sz="1400" kern="1200"/>
            <a:t>The next step is the setup of the Microcontroller NODE-MCU and the servomotor using a PC/Laptop. The NODE-MCU will be connected to the internet with the same network as the mobile android device</a:t>
          </a:r>
          <a:r>
            <a:rPr lang="en-GB" sz="1400" kern="1200"/>
            <a:t>.</a:t>
          </a:r>
          <a:endParaRPr lang="en-US" sz="1400" kern="1200"/>
        </a:p>
      </dsp:txBody>
      <dsp:txXfrm>
        <a:off x="1625944" y="1754373"/>
        <a:ext cx="4196642" cy="1408464"/>
      </dsp:txXfrm>
    </dsp:sp>
    <dsp:sp modelId="{56C7E0E2-540D-4F92-A069-18DEDC2CD656}">
      <dsp:nvSpPr>
        <dsp:cNvPr id="0" name=""/>
        <dsp:cNvSpPr/>
      </dsp:nvSpPr>
      <dsp:spPr>
        <a:xfrm>
          <a:off x="0" y="3504283"/>
          <a:ext cx="5886291" cy="1407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91ED20-CDEB-4B8C-B24B-C137744631DA}">
      <dsp:nvSpPr>
        <dsp:cNvPr id="0" name=""/>
        <dsp:cNvSpPr/>
      </dsp:nvSpPr>
      <dsp:spPr>
        <a:xfrm>
          <a:off x="425644" y="3820879"/>
          <a:ext cx="774655" cy="773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A89294-6830-4AE7-BC46-61118B2AA894}">
      <dsp:nvSpPr>
        <dsp:cNvPr id="0" name=""/>
        <dsp:cNvSpPr/>
      </dsp:nvSpPr>
      <dsp:spPr>
        <a:xfrm>
          <a:off x="1625944" y="3504283"/>
          <a:ext cx="4196642" cy="140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063" tIns="149063" rIns="149063" bIns="149063" numCol="1" spcCol="1270" anchor="ctr" anchorCtr="0">
          <a:noAutofit/>
        </a:bodyPr>
        <a:lstStyle/>
        <a:p>
          <a:pPr marL="0" lvl="0" indent="0" algn="l" defTabSz="622300">
            <a:lnSpc>
              <a:spcPct val="90000"/>
            </a:lnSpc>
            <a:spcBef>
              <a:spcPct val="0"/>
            </a:spcBef>
            <a:spcAft>
              <a:spcPct val="35000"/>
            </a:spcAft>
            <a:buNone/>
          </a:pPr>
          <a:r>
            <a:rPr lang="en-US" sz="1400" kern="1200"/>
            <a:t>If the face coordinates match, it rotates the servo motor and signals that, the uploaded image is similar to the previously trained image/images.</a:t>
          </a:r>
        </a:p>
      </dsp:txBody>
      <dsp:txXfrm>
        <a:off x="1625944" y="3504283"/>
        <a:ext cx="4196642" cy="14084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AF198-662B-44D0-8A6B-EB9656580DE8}">
      <dsp:nvSpPr>
        <dsp:cNvPr id="0" name=""/>
        <dsp:cNvSpPr/>
      </dsp:nvSpPr>
      <dsp:spPr>
        <a:xfrm>
          <a:off x="620415" y="628"/>
          <a:ext cx="927509" cy="92750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750A4-C97F-4074-AC12-59E67D3C5288}">
      <dsp:nvSpPr>
        <dsp:cNvPr id="0" name=""/>
        <dsp:cNvSpPr/>
      </dsp:nvSpPr>
      <dsp:spPr>
        <a:xfrm>
          <a:off x="818081" y="198294"/>
          <a:ext cx="532177" cy="5321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103896-173D-48F6-A6D1-BFAD495B02A8}">
      <dsp:nvSpPr>
        <dsp:cNvPr id="0" name=""/>
        <dsp:cNvSpPr/>
      </dsp:nvSpPr>
      <dsp:spPr>
        <a:xfrm>
          <a:off x="323916" y="1217034"/>
          <a:ext cx="1520507" cy="117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All the applications built; systems developed always has a scope of improvement in several areas. Thus, my system can also be improved in several ways to make it more robust in the coming future. </a:t>
          </a:r>
          <a:endParaRPr lang="en-US" sz="1100" kern="1200"/>
        </a:p>
      </dsp:txBody>
      <dsp:txXfrm>
        <a:off x="323916" y="1217034"/>
        <a:ext cx="1520507" cy="1178393"/>
      </dsp:txXfrm>
    </dsp:sp>
    <dsp:sp modelId="{718DFD0E-64A7-42EC-AA48-3693F41EEA25}">
      <dsp:nvSpPr>
        <dsp:cNvPr id="0" name=""/>
        <dsp:cNvSpPr/>
      </dsp:nvSpPr>
      <dsp:spPr>
        <a:xfrm>
          <a:off x="2407012" y="628"/>
          <a:ext cx="927509" cy="92750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AC1AB-8253-4677-9777-17D986A48973}">
      <dsp:nvSpPr>
        <dsp:cNvPr id="0" name=""/>
        <dsp:cNvSpPr/>
      </dsp:nvSpPr>
      <dsp:spPr>
        <a:xfrm>
          <a:off x="2604678" y="198294"/>
          <a:ext cx="532177" cy="5321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A5F6D5-F72D-4AA0-94D7-03215C432C6E}">
      <dsp:nvSpPr>
        <dsp:cNvPr id="0" name=""/>
        <dsp:cNvSpPr/>
      </dsp:nvSpPr>
      <dsp:spPr>
        <a:xfrm>
          <a:off x="2110513" y="1217034"/>
          <a:ext cx="1520507" cy="117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Firstly, A cross-platform system application can be built in the iPhone Operating System (IOS), making it available to all the mobile platforms. </a:t>
          </a:r>
          <a:endParaRPr lang="en-US" sz="1100" kern="1200"/>
        </a:p>
      </dsp:txBody>
      <dsp:txXfrm>
        <a:off x="2110513" y="1217034"/>
        <a:ext cx="1520507" cy="1178393"/>
      </dsp:txXfrm>
    </dsp:sp>
    <dsp:sp modelId="{53C6B134-C098-4A2A-B241-7AE9FBBD5C63}">
      <dsp:nvSpPr>
        <dsp:cNvPr id="0" name=""/>
        <dsp:cNvSpPr/>
      </dsp:nvSpPr>
      <dsp:spPr>
        <a:xfrm>
          <a:off x="4193608" y="628"/>
          <a:ext cx="927509" cy="92750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689A3-B4BB-4A0B-AACE-677BAC3D68E1}">
      <dsp:nvSpPr>
        <dsp:cNvPr id="0" name=""/>
        <dsp:cNvSpPr/>
      </dsp:nvSpPr>
      <dsp:spPr>
        <a:xfrm>
          <a:off x="4391274" y="198294"/>
          <a:ext cx="532177" cy="5321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8B5CCB-D0DC-43CD-BD8B-1154700CBC1C}">
      <dsp:nvSpPr>
        <dsp:cNvPr id="0" name=""/>
        <dsp:cNvSpPr/>
      </dsp:nvSpPr>
      <dsp:spPr>
        <a:xfrm>
          <a:off x="3897109" y="1217034"/>
          <a:ext cx="1520507" cy="117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Secondly, the CCTV camera could be used to take down the facial data which could then be connected directly to the database where the machine learning algorithm trains and tests the images. </a:t>
          </a:r>
          <a:endParaRPr lang="en-US" sz="1100" kern="1200"/>
        </a:p>
      </dsp:txBody>
      <dsp:txXfrm>
        <a:off x="3897109" y="1217034"/>
        <a:ext cx="1520507" cy="1178393"/>
      </dsp:txXfrm>
    </dsp:sp>
    <dsp:sp modelId="{8D92BF40-BB8E-40B5-AF93-849A7E38EB96}">
      <dsp:nvSpPr>
        <dsp:cNvPr id="0" name=""/>
        <dsp:cNvSpPr/>
      </dsp:nvSpPr>
      <dsp:spPr>
        <a:xfrm>
          <a:off x="2407012" y="2775554"/>
          <a:ext cx="927509" cy="92750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F4594-4F17-455D-BF79-5988A0786297}">
      <dsp:nvSpPr>
        <dsp:cNvPr id="0" name=""/>
        <dsp:cNvSpPr/>
      </dsp:nvSpPr>
      <dsp:spPr>
        <a:xfrm>
          <a:off x="2604678" y="2973220"/>
          <a:ext cx="532177" cy="5321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08A624-25DB-4471-A43B-A43AB439259B}">
      <dsp:nvSpPr>
        <dsp:cNvPr id="0" name=""/>
        <dsp:cNvSpPr/>
      </dsp:nvSpPr>
      <dsp:spPr>
        <a:xfrm>
          <a:off x="2110513" y="3991961"/>
          <a:ext cx="1520507" cy="1178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Lastly, The micro-controller used can be updated according to the future need, to make it cop up with the future technologies. </a:t>
          </a:r>
          <a:endParaRPr lang="en-US" sz="1100" kern="1200"/>
        </a:p>
      </dsp:txBody>
      <dsp:txXfrm>
        <a:off x="2110513" y="3991961"/>
        <a:ext cx="1520507" cy="11783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61ECE-15AF-41E6-AAF2-F4069AB9EC85}">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74466-F3DD-4C20-A882-D4C8860E8588}">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4E94D7-A423-4716-BC71-626E38AE2108}">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GB" sz="1500" kern="1200"/>
            <a:t>To conclude, I would say that the outcome of the system was positive. Starting from an idea which struck me while I was working part-time, to a swift delivery of the system with all the aspects included. </a:t>
          </a:r>
          <a:endParaRPr lang="en-US" sz="1500" kern="1200"/>
        </a:p>
      </dsp:txBody>
      <dsp:txXfrm>
        <a:off x="1256321" y="2146"/>
        <a:ext cx="4485212" cy="1087724"/>
      </dsp:txXfrm>
    </dsp:sp>
    <dsp:sp modelId="{064B0B78-25E9-412D-9996-E19A2F62470E}">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13FDA-4265-4232-A2E9-C2AAC50EE2C1}">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BB5652-6FE1-40A1-BAC2-2D0F3E71A505}">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GB" sz="1500" kern="1200"/>
            <a:t>The sole purpose to build this system was to make it available for all. </a:t>
          </a:r>
          <a:endParaRPr lang="en-US" sz="1500" kern="1200"/>
        </a:p>
      </dsp:txBody>
      <dsp:txXfrm>
        <a:off x="1256321" y="1361801"/>
        <a:ext cx="4485212" cy="1087724"/>
      </dsp:txXfrm>
    </dsp:sp>
    <dsp:sp modelId="{DE39D535-F54A-4C6E-A289-42CAD42113DF}">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42E9A-5942-4884-8B3F-2473F2C9A241}">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EC2319-A3E5-44FC-A35C-6B7853F7EF97}">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GB" sz="1500" kern="1200" dirty="0"/>
            <a:t>The hurdles or the real time compilation error which I received made me highly experienced in building something which has the potential to change the way that a system works </a:t>
          </a:r>
          <a:endParaRPr lang="en-US" sz="1500" kern="1200" dirty="0"/>
        </a:p>
      </dsp:txBody>
      <dsp:txXfrm>
        <a:off x="1256321" y="2721457"/>
        <a:ext cx="4485212" cy="1087724"/>
      </dsp:txXfrm>
    </dsp:sp>
    <dsp:sp modelId="{94D477CF-74C7-461C-A3E9-4B65F18B81EC}">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B5023-1B21-4123-B1AD-B2BE3677A83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CBA2AB-2081-4697-9655-22303C5658EF}">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666750">
            <a:lnSpc>
              <a:spcPct val="90000"/>
            </a:lnSpc>
            <a:spcBef>
              <a:spcPct val="0"/>
            </a:spcBef>
            <a:spcAft>
              <a:spcPct val="35000"/>
            </a:spcAft>
            <a:buNone/>
          </a:pPr>
          <a:r>
            <a:rPr lang="en-GB" sz="1500" kern="1200"/>
            <a:t>I take pride to say that I applied all the theoretical as well as the practical knowledge gained from my coursework since year 1 and the result was a system which serves a cause.</a:t>
          </a:r>
          <a:endParaRPr lang="en-US" sz="1500" kern="1200"/>
        </a:p>
      </dsp:txBody>
      <dsp:txXfrm>
        <a:off x="1256321" y="4081112"/>
        <a:ext cx="4485212" cy="1087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42377887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758A464-8C93-E845-91CC-3A8EE5021994}"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2936034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1281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389897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921405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306554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159475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72488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257983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30843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58A464-8C93-E845-91CC-3A8EE5021994}"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19136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758A464-8C93-E845-91CC-3A8EE5021994}"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32200943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758A464-8C93-E845-91CC-3A8EE5021994}" type="datetimeFigureOut">
              <a:rPr lang="en-US" smtClean="0"/>
              <a:t>5/13/20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413368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758A464-8C93-E845-91CC-3A8EE5021994}" type="datetimeFigureOut">
              <a:rPr lang="en-US" smtClean="0"/>
              <a:t>5/13/20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259306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758A464-8C93-E845-91CC-3A8EE5021994}" type="datetimeFigureOut">
              <a:rPr lang="en-US" smtClean="0"/>
              <a:t>5/13/20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154746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758A464-8C93-E845-91CC-3A8EE5021994}"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28484870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758A464-8C93-E845-91CC-3A8EE5021994}"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E5C6-1F56-1647-AA99-0A1133EB0C77}" type="slidenum">
              <a:rPr lang="en-US" smtClean="0"/>
              <a:t>‹#›</a:t>
            </a:fld>
            <a:endParaRPr lang="en-US"/>
          </a:p>
        </p:txBody>
      </p:sp>
    </p:spTree>
    <p:extLst>
      <p:ext uri="{BB962C8B-B14F-4D97-AF65-F5344CB8AC3E}">
        <p14:creationId xmlns:p14="http://schemas.microsoft.com/office/powerpoint/2010/main" val="237002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58A464-8C93-E845-91CC-3A8EE5021994}" type="datetimeFigureOut">
              <a:rPr lang="en-US" smtClean="0"/>
              <a:t>5/13/20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29E5C6-1F56-1647-AA99-0A1133EB0C77}" type="slidenum">
              <a:rPr lang="en-US" smtClean="0"/>
              <a:t>‹#›</a:t>
            </a:fld>
            <a:endParaRPr lang="en-US"/>
          </a:p>
        </p:txBody>
      </p:sp>
    </p:spTree>
    <p:extLst>
      <p:ext uri="{BB962C8B-B14F-4D97-AF65-F5344CB8AC3E}">
        <p14:creationId xmlns:p14="http://schemas.microsoft.com/office/powerpoint/2010/main" val="1916786239"/>
      </p:ext>
    </p:extLst>
  </p:cSld>
  <p:clrMap bg1="dk1" tx1="lt1" bg2="dk2"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 id="21474841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5" name="Picture 37">
            <a:extLst>
              <a:ext uri="{FF2B5EF4-FFF2-40B4-BE49-F238E27FC236}">
                <a16:creationId xmlns:a16="http://schemas.microsoft.com/office/drawing/2014/main" id="{63DFE3A5-BCEB-422F-AFE6-264D872AE9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0E18F59-4137-6A49-A7AD-DC1DCC42C7F7}"/>
              </a:ext>
            </a:extLst>
          </p:cNvPr>
          <p:cNvSpPr>
            <a:spLocks noGrp="1"/>
          </p:cNvSpPr>
          <p:nvPr>
            <p:ph type="title"/>
          </p:nvPr>
        </p:nvSpPr>
        <p:spPr>
          <a:xfrm>
            <a:off x="413327" y="802248"/>
            <a:ext cx="6319981" cy="3004981"/>
          </a:xfrm>
        </p:spPr>
        <p:txBody>
          <a:bodyPr vert="horz" lIns="91440" tIns="45720" rIns="91440" bIns="45720" rtlCol="0" anchor="b">
            <a:normAutofit/>
          </a:bodyPr>
          <a:lstStyle/>
          <a:p>
            <a:r>
              <a:rPr lang="en-US" sz="4800" dirty="0"/>
              <a:t>Ace Security: A face recognition security system</a:t>
            </a:r>
          </a:p>
        </p:txBody>
      </p:sp>
      <p:pic>
        <p:nvPicPr>
          <p:cNvPr id="31" name="Graphic 30" descr="Cloud Computing">
            <a:extLst>
              <a:ext uri="{FF2B5EF4-FFF2-40B4-BE49-F238E27FC236}">
                <a16:creationId xmlns:a16="http://schemas.microsoft.com/office/drawing/2014/main" id="{0BA19A13-A5E4-8346-9EA6-6312985392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6625" y="2198064"/>
            <a:ext cx="2214493" cy="22144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29" name="Graphic 28" descr="Security camera">
            <a:extLst>
              <a:ext uri="{FF2B5EF4-FFF2-40B4-BE49-F238E27FC236}">
                <a16:creationId xmlns:a16="http://schemas.microsoft.com/office/drawing/2014/main" id="{C569C274-0CB8-4144-BCCB-6E8C87D4E1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43872" y="-105433"/>
            <a:ext cx="2638161" cy="2638161"/>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33" name="Graphic 32" descr="Database">
            <a:extLst>
              <a:ext uri="{FF2B5EF4-FFF2-40B4-BE49-F238E27FC236}">
                <a16:creationId xmlns:a16="http://schemas.microsoft.com/office/drawing/2014/main" id="{2B74FC19-446C-F240-A203-2F66F32B2A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22588" y="179572"/>
            <a:ext cx="2214493" cy="22144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4" name="Rectangle 33">
            <a:extLst>
              <a:ext uri="{FF2B5EF4-FFF2-40B4-BE49-F238E27FC236}">
                <a16:creationId xmlns:a16="http://schemas.microsoft.com/office/drawing/2014/main" id="{1C0D0902-E2C8-144D-9AC1-08EAB4148ACE}"/>
              </a:ext>
            </a:extLst>
          </p:cNvPr>
          <p:cNvSpPr/>
          <p:nvPr/>
        </p:nvSpPr>
        <p:spPr>
          <a:xfrm>
            <a:off x="8605014" y="5065457"/>
            <a:ext cx="7386364" cy="1631216"/>
          </a:xfrm>
          <a:prstGeom prst="rect">
            <a:avLst/>
          </a:prstGeom>
        </p:spPr>
        <p:txBody>
          <a:bodyPr wrap="square">
            <a:spAutoFit/>
          </a:bodyPr>
          <a:lstStyle/>
          <a:p>
            <a:r>
              <a:rPr lang="en-US" sz="2000" dirty="0"/>
              <a:t>180896615</a:t>
            </a:r>
          </a:p>
          <a:p>
            <a:endParaRPr lang="en-US" sz="2000" dirty="0"/>
          </a:p>
          <a:p>
            <a:r>
              <a:rPr lang="en-US" sz="2000" dirty="0"/>
              <a:t>Akash Premdhari Pandey</a:t>
            </a:r>
          </a:p>
          <a:p>
            <a:endParaRPr lang="en-US" sz="2000" dirty="0"/>
          </a:p>
          <a:p>
            <a:r>
              <a:rPr lang="en-US" sz="2000" dirty="0"/>
              <a:t>John </a:t>
            </a:r>
            <a:r>
              <a:rPr lang="en-US" sz="2000" dirty="0" err="1"/>
              <a:t>Schormans</a:t>
            </a:r>
            <a:endParaRPr lang="en-US" sz="2000" dirty="0"/>
          </a:p>
        </p:txBody>
      </p:sp>
    </p:spTree>
    <p:extLst>
      <p:ext uri="{BB962C8B-B14F-4D97-AF65-F5344CB8AC3E}">
        <p14:creationId xmlns:p14="http://schemas.microsoft.com/office/powerpoint/2010/main" val="266087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16BA39A-1261-4A43-A118-614D893BAFF4}"/>
              </a:ext>
            </a:extLst>
          </p:cNvPr>
          <p:cNvSpPr>
            <a:spLocks noGrp="1"/>
          </p:cNvSpPr>
          <p:nvPr>
            <p:ph type="title"/>
          </p:nvPr>
        </p:nvSpPr>
        <p:spPr>
          <a:xfrm>
            <a:off x="685801" y="643466"/>
            <a:ext cx="3351530" cy="4995333"/>
          </a:xfrm>
        </p:spPr>
        <p:txBody>
          <a:bodyPr>
            <a:normAutofit/>
          </a:bodyPr>
          <a:lstStyle/>
          <a:p>
            <a:r>
              <a:rPr lang="en-US">
                <a:solidFill>
                  <a:srgbClr val="FFFFFF"/>
                </a:solidFill>
              </a:rPr>
              <a:t>Working Methodology 	</a:t>
            </a:r>
          </a:p>
        </p:txBody>
      </p:sp>
      <p:sp useBgFill="1">
        <p:nvSpPr>
          <p:cNvPr id="17" name="Rectangle 16">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1F040208-24E1-48B4-93B5-5A5706B4A72D}"/>
              </a:ext>
            </a:extLst>
          </p:cNvPr>
          <p:cNvGraphicFramePr>
            <a:graphicFrameLocks noGrp="1"/>
          </p:cNvGraphicFramePr>
          <p:nvPr>
            <p:ph idx="1"/>
            <p:extLst>
              <p:ext uri="{D42A27DB-BD31-4B8C-83A1-F6EECF244321}">
                <p14:modId xmlns:p14="http://schemas.microsoft.com/office/powerpoint/2010/main" val="1297522743"/>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964439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811D-8598-5C42-A863-24C43532989C}"/>
              </a:ext>
            </a:extLst>
          </p:cNvPr>
          <p:cNvSpPr>
            <a:spLocks noGrp="1"/>
          </p:cNvSpPr>
          <p:nvPr>
            <p:ph type="title"/>
          </p:nvPr>
        </p:nvSpPr>
        <p:spPr>
          <a:xfrm>
            <a:off x="825909" y="808055"/>
            <a:ext cx="3979205" cy="1453363"/>
          </a:xfrm>
        </p:spPr>
        <p:txBody>
          <a:bodyPr>
            <a:normAutofit/>
          </a:bodyPr>
          <a:lstStyle/>
          <a:p>
            <a:r>
              <a:rPr lang="en-US" dirty="0"/>
              <a:t>Machine Learning Algorithm </a:t>
            </a:r>
          </a:p>
        </p:txBody>
      </p:sp>
      <p:sp>
        <p:nvSpPr>
          <p:cNvPr id="3" name="Content Placeholder 2">
            <a:extLst>
              <a:ext uri="{FF2B5EF4-FFF2-40B4-BE49-F238E27FC236}">
                <a16:creationId xmlns:a16="http://schemas.microsoft.com/office/drawing/2014/main" id="{356DD1F8-E7D7-7A44-B00C-61C3CA4C45F7}"/>
              </a:ext>
            </a:extLst>
          </p:cNvPr>
          <p:cNvSpPr>
            <a:spLocks noGrp="1"/>
          </p:cNvSpPr>
          <p:nvPr>
            <p:ph idx="1"/>
          </p:nvPr>
        </p:nvSpPr>
        <p:spPr>
          <a:xfrm>
            <a:off x="802178" y="2261420"/>
            <a:ext cx="4002936" cy="3637935"/>
          </a:xfrm>
        </p:spPr>
        <p:txBody>
          <a:bodyPr>
            <a:normAutofit/>
          </a:bodyPr>
          <a:lstStyle/>
          <a:p>
            <a:pPr>
              <a:lnSpc>
                <a:spcPct val="90000"/>
              </a:lnSpc>
            </a:pPr>
            <a:r>
              <a:rPr lang="en-US" sz="1500" dirty="0"/>
              <a:t>Validation of Neural Network is been used in the system.</a:t>
            </a:r>
          </a:p>
          <a:p>
            <a:pPr>
              <a:lnSpc>
                <a:spcPct val="90000"/>
              </a:lnSpc>
            </a:pPr>
            <a:endParaRPr lang="en-US" sz="1500" dirty="0"/>
          </a:p>
          <a:p>
            <a:pPr>
              <a:lnSpc>
                <a:spcPct val="90000"/>
              </a:lnSpc>
            </a:pPr>
            <a:r>
              <a:rPr lang="en-US" sz="1500" dirty="0"/>
              <a:t>With 99% accuracy, this is the best approach till date for the facial recognition, also becomes my reason to choose this approach over other available approaches. </a:t>
            </a:r>
          </a:p>
          <a:p>
            <a:pPr>
              <a:lnSpc>
                <a:spcPct val="90000"/>
              </a:lnSpc>
            </a:pPr>
            <a:endParaRPr lang="en-US" sz="1500" dirty="0"/>
          </a:p>
        </p:txBody>
      </p:sp>
      <p:pic>
        <p:nvPicPr>
          <p:cNvPr id="4" name="Picture 3" descr="A picture containing screenshot&#10;&#10;Description automatically generated">
            <a:extLst>
              <a:ext uri="{FF2B5EF4-FFF2-40B4-BE49-F238E27FC236}">
                <a16:creationId xmlns:a16="http://schemas.microsoft.com/office/drawing/2014/main" id="{B9C78029-DF39-9E40-9A3C-828561E5A09A}"/>
              </a:ext>
            </a:extLst>
          </p:cNvPr>
          <p:cNvPicPr/>
          <p:nvPr/>
        </p:nvPicPr>
        <p:blipFill>
          <a:blip r:embed="rId3">
            <a:extLst>
              <a:ext uri="{28A0092B-C50C-407E-A947-70E740481C1C}">
                <a14:useLocalDpi xmlns:a14="http://schemas.microsoft.com/office/drawing/2010/main" val="0"/>
              </a:ext>
            </a:extLst>
          </a:blip>
          <a:stretch>
            <a:fillRect/>
          </a:stretch>
        </p:blipFill>
        <p:spPr>
          <a:xfrm>
            <a:off x="5289752" y="2532599"/>
            <a:ext cx="6095593" cy="16305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201AA422-7012-904C-9361-F3FA49169042}"/>
              </a:ext>
            </a:extLst>
          </p:cNvPr>
          <p:cNvSpPr txBox="1"/>
          <p:nvPr/>
        </p:nvSpPr>
        <p:spPr>
          <a:xfrm>
            <a:off x="6096000" y="4259484"/>
            <a:ext cx="4194418" cy="307777"/>
          </a:xfrm>
          <a:prstGeom prst="rect">
            <a:avLst/>
          </a:prstGeom>
          <a:noFill/>
        </p:spPr>
        <p:txBody>
          <a:bodyPr wrap="none" rtlCol="0">
            <a:spAutoFit/>
          </a:bodyPr>
          <a:lstStyle/>
          <a:p>
            <a:r>
              <a:rPr lang="en-US" sz="1400" dirty="0"/>
              <a:t>Figure: Step by step depiction of neural network model</a:t>
            </a:r>
          </a:p>
        </p:txBody>
      </p:sp>
    </p:spTree>
    <p:extLst>
      <p:ext uri="{BB962C8B-B14F-4D97-AF65-F5344CB8AC3E}">
        <p14:creationId xmlns:p14="http://schemas.microsoft.com/office/powerpoint/2010/main" val="98603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6" name="Picture 8">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8C611BB-6473-C34B-ADB3-2F02799F87F2}"/>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Insight of Android Application</a:t>
            </a:r>
          </a:p>
        </p:txBody>
      </p:sp>
      <p:pic>
        <p:nvPicPr>
          <p:cNvPr id="4" name="Picture 3" descr="A screen shot of a computer&#10;&#10;Description automatically generated">
            <a:extLst>
              <a:ext uri="{FF2B5EF4-FFF2-40B4-BE49-F238E27FC236}">
                <a16:creationId xmlns:a16="http://schemas.microsoft.com/office/drawing/2014/main" id="{00E6025C-ACDE-EF4D-B372-C856ACA87AAD}"/>
              </a:ext>
            </a:extLst>
          </p:cNvPr>
          <p:cNvPicPr/>
          <p:nvPr/>
        </p:nvPicPr>
        <p:blipFill>
          <a:blip r:embed="rId4">
            <a:extLst>
              <a:ext uri="{28A0092B-C50C-407E-A947-70E740481C1C}">
                <a14:useLocalDpi xmlns:a14="http://schemas.microsoft.com/office/drawing/2010/main" val="0"/>
              </a:ext>
            </a:extLst>
          </a:blip>
          <a:stretch>
            <a:fillRect/>
          </a:stretch>
        </p:blipFill>
        <p:spPr>
          <a:xfrm>
            <a:off x="6076606" y="706398"/>
            <a:ext cx="5471927" cy="544083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6575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12">
            <a:extLst>
              <a:ext uri="{FF2B5EF4-FFF2-40B4-BE49-F238E27FC236}">
                <a16:creationId xmlns:a16="http://schemas.microsoft.com/office/drawing/2014/main" id="{6EB3069F-D3A4-4E5B-B87F-660412107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FBB60DE-A553-3848-94BE-1A68BDC0A31C}"/>
              </a:ext>
            </a:extLst>
          </p:cNvPr>
          <p:cNvSpPr>
            <a:spLocks noGrp="1"/>
          </p:cNvSpPr>
          <p:nvPr>
            <p:ph type="title"/>
          </p:nvPr>
        </p:nvSpPr>
        <p:spPr>
          <a:xfrm>
            <a:off x="-3023677" y="104875"/>
            <a:ext cx="10127192" cy="931340"/>
          </a:xfrm>
        </p:spPr>
        <p:txBody>
          <a:bodyPr vert="horz" lIns="91440" tIns="45720" rIns="91440" bIns="45720" rtlCol="0" anchor="b" anchorCtr="1">
            <a:normAutofit/>
          </a:bodyPr>
          <a:lstStyle/>
          <a:p>
            <a:pPr algn="r"/>
            <a:r>
              <a:rPr lang="en-US" sz="4000" dirty="0"/>
              <a:t>Result</a:t>
            </a:r>
          </a:p>
        </p:txBody>
      </p:sp>
      <p:pic>
        <p:nvPicPr>
          <p:cNvPr id="4" name="Picture 3" descr="A person looking at the camera&#10;&#10;Description automatically generated">
            <a:extLst>
              <a:ext uri="{FF2B5EF4-FFF2-40B4-BE49-F238E27FC236}">
                <a16:creationId xmlns:a16="http://schemas.microsoft.com/office/drawing/2014/main" id="{0243EFE1-C2A6-7649-87BD-0F14C1BD49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024457" y="989450"/>
            <a:ext cx="2835992" cy="56721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descr="A close up of a person&#10;&#10;Description automatically generated">
            <a:extLst>
              <a:ext uri="{FF2B5EF4-FFF2-40B4-BE49-F238E27FC236}">
                <a16:creationId xmlns:a16="http://schemas.microsoft.com/office/drawing/2014/main" id="{85702B41-CB63-8147-889B-7AC042C131C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8846649" y="989450"/>
            <a:ext cx="2835992" cy="56721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Rectangle 6">
            <a:extLst>
              <a:ext uri="{FF2B5EF4-FFF2-40B4-BE49-F238E27FC236}">
                <a16:creationId xmlns:a16="http://schemas.microsoft.com/office/drawing/2014/main" id="{416EF5F1-DA14-DD43-AEF7-8F7199E380E9}"/>
              </a:ext>
            </a:extLst>
          </p:cNvPr>
          <p:cNvSpPr/>
          <p:nvPr/>
        </p:nvSpPr>
        <p:spPr>
          <a:xfrm>
            <a:off x="8846649" y="5218324"/>
            <a:ext cx="2835992" cy="1443282"/>
          </a:xfrm>
          <a:prstGeom prst="rect">
            <a:avLst/>
          </a:prstGeom>
          <a:solidFill>
            <a:srgbClr val="000000">
              <a:alpha val="50000"/>
            </a:srgbClr>
          </a:solidFill>
          <a:ln>
            <a:noFill/>
          </a:ln>
        </p:spPr>
        <p:txBody>
          <a:bodyPr wrap="square">
            <a:noAutofit/>
          </a:bodyPr>
          <a:lstStyle/>
          <a:p>
            <a:pPr algn="ctr">
              <a:lnSpc>
                <a:spcPct val="90000"/>
              </a:lnSpc>
              <a:spcBef>
                <a:spcPts val="200"/>
              </a:spcBef>
              <a:spcAft>
                <a:spcPts val="0"/>
              </a:spcAft>
            </a:pPr>
            <a:r>
              <a:rPr lang="en-US" sz="1400" b="1" dirty="0">
                <a:solidFill>
                  <a:srgbClr val="FFFFFF"/>
                </a:solidFill>
              </a:rPr>
              <a:t>Figure : Testing result and confirmation of Matching Image of Face2</a:t>
            </a:r>
            <a:endParaRPr lang="en-GB" sz="1400" b="1" dirty="0">
              <a:solidFill>
                <a:srgbClr val="FFFFFF"/>
              </a:solidFill>
            </a:endParaRPr>
          </a:p>
        </p:txBody>
      </p:sp>
      <p:sp>
        <p:nvSpPr>
          <p:cNvPr id="8" name="Rectangle 7">
            <a:extLst>
              <a:ext uri="{FF2B5EF4-FFF2-40B4-BE49-F238E27FC236}">
                <a16:creationId xmlns:a16="http://schemas.microsoft.com/office/drawing/2014/main" id="{E4A380C8-5D7E-554A-84B9-8A991528D081}"/>
              </a:ext>
            </a:extLst>
          </p:cNvPr>
          <p:cNvSpPr/>
          <p:nvPr/>
        </p:nvSpPr>
        <p:spPr>
          <a:xfrm>
            <a:off x="5078779" y="5131572"/>
            <a:ext cx="2781670" cy="1530034"/>
          </a:xfrm>
          <a:prstGeom prst="rect">
            <a:avLst/>
          </a:prstGeom>
          <a:solidFill>
            <a:srgbClr val="000000">
              <a:alpha val="50000"/>
            </a:srgbClr>
          </a:solidFill>
          <a:ln>
            <a:noFill/>
          </a:ln>
        </p:spPr>
        <p:txBody>
          <a:bodyPr wrap="square">
            <a:normAutofit/>
          </a:bodyPr>
          <a:lstStyle/>
          <a:p>
            <a:pPr algn="ctr">
              <a:lnSpc>
                <a:spcPct val="90000"/>
              </a:lnSpc>
              <a:spcBef>
                <a:spcPts val="200"/>
              </a:spcBef>
              <a:spcAft>
                <a:spcPts val="0"/>
              </a:spcAft>
            </a:pPr>
            <a:r>
              <a:rPr lang="en-US" sz="1400" b="1" dirty="0">
                <a:solidFill>
                  <a:srgbClr val="FFFFFF"/>
                </a:solidFill>
              </a:rPr>
              <a:t>Figure : Testing result and confirmation of Matching Image of Face1</a:t>
            </a:r>
            <a:endParaRPr lang="en-GB" sz="1400" b="1" dirty="0">
              <a:solidFill>
                <a:srgbClr val="FFFFFF"/>
              </a:solidFill>
            </a:endParaRPr>
          </a:p>
        </p:txBody>
      </p:sp>
      <p:sp>
        <p:nvSpPr>
          <p:cNvPr id="9" name="TextBox 8">
            <a:extLst>
              <a:ext uri="{FF2B5EF4-FFF2-40B4-BE49-F238E27FC236}">
                <a16:creationId xmlns:a16="http://schemas.microsoft.com/office/drawing/2014/main" id="{BDB600AB-4367-A34C-AEF8-167734F91C9A}"/>
              </a:ext>
            </a:extLst>
          </p:cNvPr>
          <p:cNvSpPr txBox="1"/>
          <p:nvPr/>
        </p:nvSpPr>
        <p:spPr>
          <a:xfrm>
            <a:off x="695323" y="1407058"/>
            <a:ext cx="3890356" cy="5078313"/>
          </a:xfrm>
          <a:prstGeom prst="rect">
            <a:avLst/>
          </a:prstGeom>
          <a:noFill/>
        </p:spPr>
        <p:txBody>
          <a:bodyPr wrap="square" rtlCol="0">
            <a:spAutoFit/>
          </a:bodyPr>
          <a:lstStyle/>
          <a:p>
            <a:r>
              <a:rPr lang="en-US" dirty="0"/>
              <a:t>The system contains facial data of two persons. </a:t>
            </a:r>
            <a:r>
              <a:rPr lang="en-US" b="1" dirty="0"/>
              <a:t>Instance 1 and instance 2, </a:t>
            </a:r>
          </a:p>
          <a:p>
            <a:r>
              <a:rPr lang="en-US" dirty="0"/>
              <a:t>the system is been built in such a way that if the first person’s face data is been recognized then, </a:t>
            </a:r>
          </a:p>
          <a:p>
            <a:r>
              <a:rPr lang="en-US" dirty="0"/>
              <a:t>the servomotor rotates clockwise. If the second person’s facial data is been recognized,</a:t>
            </a:r>
          </a:p>
          <a:p>
            <a:r>
              <a:rPr lang="en-US" dirty="0"/>
              <a:t> the servomotor would rotate anti-clockwise. This signifies that the system opens for one person and closes for another. If, an image uploaded is not similar to either of the facial data, the servomotor doesn’t rotate but instead the application notifies the similarity percentage of the facial image uploaded based on its features.</a:t>
            </a:r>
            <a:endParaRPr lang="en-GB" dirty="0"/>
          </a:p>
          <a:p>
            <a:endParaRPr lang="en-US" dirty="0"/>
          </a:p>
        </p:txBody>
      </p:sp>
    </p:spTree>
    <p:extLst>
      <p:ext uri="{BB962C8B-B14F-4D97-AF65-F5344CB8AC3E}">
        <p14:creationId xmlns:p14="http://schemas.microsoft.com/office/powerpoint/2010/main" val="369455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6819283-B16E-AD4C-ABA5-2E672D7D1921}"/>
              </a:ext>
            </a:extLst>
          </p:cNvPr>
          <p:cNvSpPr>
            <a:spLocks noGrp="1"/>
          </p:cNvSpPr>
          <p:nvPr>
            <p:ph type="title"/>
          </p:nvPr>
        </p:nvSpPr>
        <p:spPr>
          <a:xfrm>
            <a:off x="718457" y="531278"/>
            <a:ext cx="3211517" cy="5292579"/>
          </a:xfrm>
        </p:spPr>
        <p:txBody>
          <a:bodyPr>
            <a:normAutofit/>
          </a:bodyPr>
          <a:lstStyle/>
          <a:p>
            <a:r>
              <a:rPr lang="en-US">
                <a:solidFill>
                  <a:srgbClr val="FFFFFF"/>
                </a:solidFill>
              </a:rPr>
              <a:t>Future Development </a:t>
            </a:r>
          </a:p>
        </p:txBody>
      </p:sp>
      <p:sp useBgFill="1">
        <p:nvSpPr>
          <p:cNvPr id="15" name="Freeform: Shape 14">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DB9FEC9F-54A2-451C-A55D-139EC00FDFCC}"/>
              </a:ext>
            </a:extLst>
          </p:cNvPr>
          <p:cNvGraphicFramePr>
            <a:graphicFrameLocks noGrp="1"/>
          </p:cNvGraphicFramePr>
          <p:nvPr>
            <p:ph idx="1"/>
            <p:extLst>
              <p:ext uri="{D42A27DB-BD31-4B8C-83A1-F6EECF244321}">
                <p14:modId xmlns:p14="http://schemas.microsoft.com/office/powerpoint/2010/main" val="3615524529"/>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87941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007B-B5B4-8B4C-9532-47B88279AE8B}"/>
              </a:ext>
            </a:extLst>
          </p:cNvPr>
          <p:cNvSpPr>
            <a:spLocks noGrp="1"/>
          </p:cNvSpPr>
          <p:nvPr>
            <p:ph type="title"/>
          </p:nvPr>
        </p:nvSpPr>
        <p:spPr>
          <a:xfrm>
            <a:off x="685802" y="609600"/>
            <a:ext cx="6282266" cy="1456267"/>
          </a:xfrm>
        </p:spPr>
        <p:txBody>
          <a:bodyPr>
            <a:normAutofit/>
          </a:bodyPr>
          <a:lstStyle/>
          <a:p>
            <a:r>
              <a:rPr lang="en-US"/>
              <a:t>Challenges Faced</a:t>
            </a:r>
            <a:endParaRPr lang="en-US" dirty="0"/>
          </a:p>
        </p:txBody>
      </p:sp>
      <p:sp>
        <p:nvSpPr>
          <p:cNvPr id="23" name="Content Placeholder 2">
            <a:extLst>
              <a:ext uri="{FF2B5EF4-FFF2-40B4-BE49-F238E27FC236}">
                <a16:creationId xmlns:a16="http://schemas.microsoft.com/office/drawing/2014/main" id="{9A9226F5-A950-1846-9C59-6372228CE6A3}"/>
              </a:ext>
            </a:extLst>
          </p:cNvPr>
          <p:cNvSpPr>
            <a:spLocks noGrp="1"/>
          </p:cNvSpPr>
          <p:nvPr>
            <p:ph idx="1"/>
          </p:nvPr>
        </p:nvSpPr>
        <p:spPr>
          <a:xfrm>
            <a:off x="685802" y="2142067"/>
            <a:ext cx="6282266" cy="3649133"/>
          </a:xfrm>
        </p:spPr>
        <p:txBody>
          <a:bodyPr>
            <a:normAutofit/>
          </a:bodyPr>
          <a:lstStyle/>
          <a:p>
            <a:pPr>
              <a:lnSpc>
                <a:spcPct val="90000"/>
              </a:lnSpc>
            </a:pPr>
            <a:r>
              <a:rPr lang="en-GB" sz="1500"/>
              <a:t>Major challenge was to overcome the GDPR law, which states that the system was against taking down and saving the facial coordinates into the database. I overcame the challenge as; my system serves multiple purposes starting from personal security to the industrial security. The home door lock doesn’t come under the GDPR. The industrial usage of the system was a problem. But my system would only deal with the already identified theft. Also, to protect your business you have to make it secure. This challenge took me a month to overcome. The fact that you’re dealing with the already identified faces makes it overcome the GDPR.</a:t>
            </a:r>
          </a:p>
          <a:p>
            <a:pPr>
              <a:lnSpc>
                <a:spcPct val="90000"/>
              </a:lnSpc>
            </a:pPr>
            <a:endParaRPr lang="en-US" sz="1500"/>
          </a:p>
          <a:p>
            <a:pPr>
              <a:lnSpc>
                <a:spcPct val="90000"/>
              </a:lnSpc>
            </a:pPr>
            <a:r>
              <a:rPr lang="en-GB" sz="1500"/>
              <a:t>the on-going pandemic has adversely affected the implementation of the project. I had almost finished my project a long time back. But, due to this pandemic I had a real hard time in implementing the final system and created a rush due to which I couldn’t complete and submit my report on time. </a:t>
            </a:r>
            <a:endParaRPr lang="en-US" sz="1500"/>
          </a:p>
        </p:txBody>
      </p:sp>
      <p:pic>
        <p:nvPicPr>
          <p:cNvPr id="22" name="Picture 4">
            <a:extLst>
              <a:ext uri="{FF2B5EF4-FFF2-40B4-BE49-F238E27FC236}">
                <a16:creationId xmlns:a16="http://schemas.microsoft.com/office/drawing/2014/main" id="{9DEEA0F7-502E-4CCB-8053-08F5C2A92AE1}"/>
              </a:ext>
            </a:extLst>
          </p:cNvPr>
          <p:cNvPicPr>
            <a:picLocks noChangeAspect="1"/>
          </p:cNvPicPr>
          <p:nvPr/>
        </p:nvPicPr>
        <p:blipFill rotWithShape="1">
          <a:blip r:embed="rId3"/>
          <a:srcRect t="18550" r="9091" b="4841"/>
          <a:stretch/>
        </p:blipFill>
        <p:spPr>
          <a:xfrm>
            <a:off x="7590936" y="2421788"/>
            <a:ext cx="3445714" cy="19382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2179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99C5981-AD60-2F4E-ADDF-E49D920DEF14}"/>
              </a:ext>
            </a:extLst>
          </p:cNvPr>
          <p:cNvSpPr>
            <a:spLocks noGrp="1"/>
          </p:cNvSpPr>
          <p:nvPr>
            <p:ph type="title"/>
          </p:nvPr>
        </p:nvSpPr>
        <p:spPr>
          <a:xfrm>
            <a:off x="718457" y="531278"/>
            <a:ext cx="3211517" cy="5292579"/>
          </a:xfrm>
        </p:spPr>
        <p:txBody>
          <a:bodyPr>
            <a:normAutofit/>
          </a:bodyPr>
          <a:lstStyle/>
          <a:p>
            <a:r>
              <a:rPr lang="en-US">
                <a:solidFill>
                  <a:srgbClr val="FFFFFF"/>
                </a:solidFill>
              </a:rPr>
              <a:t>Conclusion</a:t>
            </a:r>
          </a:p>
        </p:txBody>
      </p:sp>
      <p:sp useBgFill="1">
        <p:nvSpPr>
          <p:cNvPr id="15" name="Freeform: Shape 14">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AA6B2BD7-FBB3-4020-AF9B-25F12BC8DCF0}"/>
              </a:ext>
            </a:extLst>
          </p:cNvPr>
          <p:cNvGraphicFramePr>
            <a:graphicFrameLocks noGrp="1"/>
          </p:cNvGraphicFramePr>
          <p:nvPr>
            <p:ph idx="1"/>
            <p:extLst>
              <p:ext uri="{D42A27DB-BD31-4B8C-83A1-F6EECF244321}">
                <p14:modId xmlns:p14="http://schemas.microsoft.com/office/powerpoint/2010/main" val="4172901125"/>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24000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C8619-F795-2348-BAF0-82C3D7285541}"/>
              </a:ext>
            </a:extLst>
          </p:cNvPr>
          <p:cNvSpPr>
            <a:spLocks noGrp="1"/>
          </p:cNvSpPr>
          <p:nvPr>
            <p:ph type="title"/>
          </p:nvPr>
        </p:nvSpPr>
        <p:spPr>
          <a:xfrm>
            <a:off x="685799" y="1150076"/>
            <a:ext cx="3659389" cy="4557849"/>
          </a:xfrm>
        </p:spPr>
        <p:txBody>
          <a:bodyPr>
            <a:normAutofit/>
          </a:bodyPr>
          <a:lstStyle/>
          <a:p>
            <a:pPr algn="r"/>
            <a:r>
              <a:rPr lang="en-US" dirty="0" err="1"/>
              <a:t>Refrences</a:t>
            </a:r>
            <a:r>
              <a:rPr lang="en-US" dirty="0"/>
              <a:t> </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C3A062-25DB-DE4D-A0FF-922134D7518B}"/>
              </a:ext>
            </a:extLst>
          </p:cNvPr>
          <p:cNvSpPr>
            <a:spLocks noGrp="1"/>
          </p:cNvSpPr>
          <p:nvPr>
            <p:ph idx="1"/>
          </p:nvPr>
        </p:nvSpPr>
        <p:spPr>
          <a:xfrm>
            <a:off x="4835951" y="575038"/>
            <a:ext cx="7051241" cy="6282962"/>
          </a:xfrm>
        </p:spPr>
        <p:txBody>
          <a:bodyPr>
            <a:normAutofit fontScale="92500" lnSpcReduction="10000"/>
          </a:bodyPr>
          <a:lstStyle/>
          <a:p>
            <a:pPr lvl="0">
              <a:lnSpc>
                <a:spcPct val="90000"/>
              </a:lnSpc>
              <a:buFont typeface="+mj-lt"/>
              <a:buAutoNum type="arabicPeriod"/>
            </a:pPr>
            <a:r>
              <a:rPr lang="en-US" sz="1700" b="1" dirty="0"/>
              <a:t>Waldemar Wojcik, Konrad </a:t>
            </a:r>
            <a:r>
              <a:rPr lang="en-US" sz="1700" b="1" dirty="0" err="1"/>
              <a:t>Gromaszek</a:t>
            </a:r>
            <a:r>
              <a:rPr lang="en-US" sz="1700" b="1" dirty="0"/>
              <a:t> and Muhtar </a:t>
            </a:r>
            <a:r>
              <a:rPr lang="en-US" sz="1700" b="1" dirty="0" err="1"/>
              <a:t>Junisbekov</a:t>
            </a:r>
            <a:r>
              <a:rPr lang="en-US" sz="1700" b="1" dirty="0"/>
              <a:t> (July 6th 2016). Face Recognition: Issues, Methods and Alternative Applications, Face Recognition - </a:t>
            </a:r>
            <a:r>
              <a:rPr lang="en-US" sz="1700" b="1" dirty="0" err="1"/>
              <a:t>Semisupervised</a:t>
            </a:r>
            <a:r>
              <a:rPr lang="en-US" sz="1700" b="1" dirty="0"/>
              <a:t> Classification, Subspace Projection and Evaluation Methods, S. Ramakrishnan, Intech Open, </a:t>
            </a:r>
            <a:endParaRPr lang="en-US" sz="1700" dirty="0"/>
          </a:p>
          <a:p>
            <a:pPr>
              <a:lnSpc>
                <a:spcPct val="90000"/>
              </a:lnSpc>
              <a:buFont typeface="+mj-lt"/>
              <a:buAutoNum type="arabicPeriod"/>
            </a:pPr>
            <a:r>
              <a:rPr lang="en-US" sz="1700" b="1" dirty="0"/>
              <a:t>DOI: 10.5772/62950. Available from: https://</a:t>
            </a:r>
            <a:r>
              <a:rPr lang="en-US" sz="1700" b="1" dirty="0" err="1"/>
              <a:t>www.intechopen.com</a:t>
            </a:r>
            <a:r>
              <a:rPr lang="en-US" sz="1700" b="1" dirty="0"/>
              <a:t>/books/face-recognition-semisupervised-classification-subspace-projection-and-evaluation-methods/face-recognition-issues-methods-and-alternative-applications</a:t>
            </a:r>
            <a:endParaRPr lang="en-US" sz="1700" dirty="0"/>
          </a:p>
          <a:p>
            <a:pPr lvl="0">
              <a:lnSpc>
                <a:spcPct val="90000"/>
              </a:lnSpc>
              <a:buFont typeface="+mj-lt"/>
              <a:buAutoNum type="arabicPeriod"/>
            </a:pPr>
            <a:r>
              <a:rPr lang="en-IE" sz="1700" b="1" dirty="0"/>
              <a:t>W. Hwang, X. Huang, S. Z. Li, and J. Kim, "Face recognition using Extended Curvature Gabor classifier bunch," Pattern Recognition, vol. 48, pp. 1247-1260, 2015.</a:t>
            </a:r>
            <a:endParaRPr lang="en-US" sz="1700" dirty="0"/>
          </a:p>
          <a:p>
            <a:pPr lvl="0">
              <a:lnSpc>
                <a:spcPct val="90000"/>
              </a:lnSpc>
              <a:buFont typeface="+mj-lt"/>
              <a:buAutoNum type="arabicPeriod"/>
            </a:pPr>
            <a:r>
              <a:rPr lang="en-IE" sz="1700" b="1" dirty="0"/>
              <a:t>J. Chen and Z. Yi, "Sparse representation for face recognition by discriminative low-rank matrix recovery," Journal of Visual Communication and Image Representation, vol. 25, pp. 763-773, 2014.</a:t>
            </a:r>
            <a:endParaRPr lang="en-US" sz="1700" dirty="0"/>
          </a:p>
          <a:p>
            <a:pPr lvl="0">
              <a:lnSpc>
                <a:spcPct val="90000"/>
              </a:lnSpc>
              <a:buFont typeface="+mj-lt"/>
              <a:buAutoNum type="arabicPeriod"/>
            </a:pPr>
            <a:r>
              <a:rPr lang="en-IE" sz="1700" b="1" dirty="0"/>
              <a:t>R. Sharma and M. </a:t>
            </a:r>
            <a:r>
              <a:rPr lang="en-IE" sz="1700" b="1" dirty="0" err="1"/>
              <a:t>Patterh</a:t>
            </a:r>
            <a:r>
              <a:rPr lang="en-IE" sz="1700" b="1" dirty="0"/>
              <a:t>, "A new pose invariant face recognition system using PCA and ANFIS," </a:t>
            </a:r>
            <a:r>
              <a:rPr lang="en-IE" sz="1700" b="1" dirty="0" err="1"/>
              <a:t>Optik</a:t>
            </a:r>
            <a:r>
              <a:rPr lang="en-IE" sz="1700" b="1" dirty="0"/>
              <a:t>-International Journal for Light and Electron Optics, vol. 126, pp. 3483-3487, 2015.</a:t>
            </a:r>
            <a:endParaRPr lang="en-US" sz="1700" dirty="0"/>
          </a:p>
          <a:p>
            <a:pPr lvl="0">
              <a:lnSpc>
                <a:spcPct val="90000"/>
              </a:lnSpc>
              <a:buFont typeface="+mj-lt"/>
              <a:buAutoNum type="arabicPeriod"/>
            </a:pPr>
            <a:r>
              <a:rPr lang="en-IE" sz="1700" b="1" dirty="0"/>
              <a:t>C. Zhou, L. Wang, Q. Zhang, and X. Wei, "Face recognition based on PCA image reconstruction and LDA," </a:t>
            </a:r>
            <a:r>
              <a:rPr lang="en-IE" sz="1700" b="1" dirty="0" err="1"/>
              <a:t>Optik</a:t>
            </a:r>
            <a:r>
              <a:rPr lang="en-IE" sz="1700" b="1" dirty="0"/>
              <a:t>-International Journal for Light and Electron Optics, vol. 124, pp. 5599-5603, 2013.</a:t>
            </a:r>
            <a:endParaRPr lang="en-US" sz="1700" dirty="0"/>
          </a:p>
          <a:p>
            <a:pPr lvl="0">
              <a:lnSpc>
                <a:spcPct val="90000"/>
              </a:lnSpc>
              <a:buFont typeface="+mj-lt"/>
              <a:buAutoNum type="arabicPeriod"/>
            </a:pPr>
            <a:r>
              <a:rPr lang="en-IE" sz="1700" b="1" dirty="0"/>
              <a:t>Y. Zhao, L. Li, and Z. Liu, "A novel algorithm using affine-invariant features for pose-variant face recognition," Computers &amp; Electrical Engineering, vol. 46, pp. 217-230, 2015.</a:t>
            </a:r>
            <a:endParaRPr lang="en-US" sz="1700" dirty="0"/>
          </a:p>
          <a:p>
            <a:pPr lvl="0">
              <a:lnSpc>
                <a:spcPct val="90000"/>
              </a:lnSpc>
              <a:buFont typeface="+mj-lt"/>
              <a:buAutoNum type="arabicPeriod"/>
            </a:pPr>
            <a:r>
              <a:rPr lang="en-IE" sz="1700" b="1" dirty="0"/>
              <a:t>R. </a:t>
            </a:r>
            <a:r>
              <a:rPr lang="en-IE" sz="1700" b="1" dirty="0" err="1"/>
              <a:t>Khattree</a:t>
            </a:r>
            <a:r>
              <a:rPr lang="en-IE" sz="1700" b="1" dirty="0"/>
              <a:t> and D. N. Naik, Multivariate data reduction and discrimination with SAS software: </a:t>
            </a:r>
            <a:r>
              <a:rPr lang="en-IE" sz="1700" b="1" dirty="0" err="1"/>
              <a:t>Sas</a:t>
            </a:r>
            <a:r>
              <a:rPr lang="en-IE" sz="1700" b="1" dirty="0"/>
              <a:t> Institute, 2000.</a:t>
            </a:r>
            <a:endParaRPr lang="en-US" sz="1700" dirty="0"/>
          </a:p>
          <a:p>
            <a:pPr>
              <a:lnSpc>
                <a:spcPct val="90000"/>
              </a:lnSpc>
            </a:pPr>
            <a:endParaRPr lang="en-US" sz="1100" dirty="0"/>
          </a:p>
        </p:txBody>
      </p:sp>
    </p:spTree>
    <p:extLst>
      <p:ext uri="{BB962C8B-B14F-4D97-AF65-F5344CB8AC3E}">
        <p14:creationId xmlns:p14="http://schemas.microsoft.com/office/powerpoint/2010/main" val="286459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1">
            <a:extLst>
              <a:ext uri="{FF2B5EF4-FFF2-40B4-BE49-F238E27FC236}">
                <a16:creationId xmlns:a16="http://schemas.microsoft.com/office/drawing/2014/main" id="{CEBFCA75-00BF-814E-A409-AE265452C347}"/>
              </a:ext>
            </a:extLst>
          </p:cNvPr>
          <p:cNvSpPr txBox="1">
            <a:spLocks/>
          </p:cNvSpPr>
          <p:nvPr/>
        </p:nvSpPr>
        <p:spPr>
          <a:xfrm>
            <a:off x="685801" y="643466"/>
            <a:ext cx="3351530" cy="499533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a:solidFill>
                  <a:srgbClr val="FFFFFF"/>
                </a:solidFill>
              </a:rPr>
              <a:t>Project Overview</a:t>
            </a:r>
          </a:p>
        </p:txBody>
      </p:sp>
      <p:sp useBgFill="1">
        <p:nvSpPr>
          <p:cNvPr id="17" name="Rectangle 16">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
            <a:extLst>
              <a:ext uri="{FF2B5EF4-FFF2-40B4-BE49-F238E27FC236}">
                <a16:creationId xmlns:a16="http://schemas.microsoft.com/office/drawing/2014/main" id="{6B42AD1B-3EE3-DE49-8504-65700C4F65A5}"/>
              </a:ext>
            </a:extLst>
          </p:cNvPr>
          <p:cNvSpPr>
            <a:spLocks noGrp="1"/>
          </p:cNvSpPr>
          <p:nvPr>
            <p:ph type="sldNum" sz="quarter" idx="12"/>
          </p:nvPr>
        </p:nvSpPr>
        <p:spPr>
          <a:xfrm>
            <a:off x="629299" y="5870575"/>
            <a:ext cx="551167" cy="377825"/>
          </a:xfrm>
        </p:spPr>
        <p:txBody>
          <a:bodyPr vert="horz" lIns="91440" tIns="45720" rIns="91440" bIns="45720" rtlCol="0" anchor="ctr">
            <a:normAutofit/>
          </a:bodyPr>
          <a:lstStyle/>
          <a:p>
            <a:pPr algn="l">
              <a:spcAft>
                <a:spcPts val="600"/>
              </a:spcAft>
            </a:pPr>
            <a:fld id="{351B0C85-9CFF-3B42-BE74-68F1856660D0}" type="slidenum">
              <a:rPr lang="en-US">
                <a:solidFill>
                  <a:schemeClr val="bg2"/>
                </a:solidFill>
              </a:rPr>
              <a:pPr algn="l">
                <a:spcAft>
                  <a:spcPts val="600"/>
                </a:spcAft>
              </a:pPr>
              <a:t>2</a:t>
            </a:fld>
            <a:endParaRPr lang="en-US">
              <a:solidFill>
                <a:schemeClr val="bg2"/>
              </a:solidFill>
            </a:endParaRPr>
          </a:p>
        </p:txBody>
      </p:sp>
      <p:graphicFrame>
        <p:nvGraphicFramePr>
          <p:cNvPr id="6" name="Content Placeholder 2">
            <a:extLst>
              <a:ext uri="{FF2B5EF4-FFF2-40B4-BE49-F238E27FC236}">
                <a16:creationId xmlns:a16="http://schemas.microsoft.com/office/drawing/2014/main" id="{D5DBDD35-16FA-A842-9FAA-73D126F1500C}"/>
              </a:ext>
            </a:extLst>
          </p:cNvPr>
          <p:cNvGraphicFramePr>
            <a:graphicFrameLocks/>
          </p:cNvGraphicFramePr>
          <p:nvPr>
            <p:extLst>
              <p:ext uri="{D42A27DB-BD31-4B8C-83A1-F6EECF244321}">
                <p14:modId xmlns:p14="http://schemas.microsoft.com/office/powerpoint/2010/main" val="316543905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20150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FC4D1AD5-DE47-914B-9EC1-61587D781A35}"/>
              </a:ext>
            </a:extLst>
          </p:cNvPr>
          <p:cNvSpPr>
            <a:spLocks noGrp="1"/>
          </p:cNvSpPr>
          <p:nvPr>
            <p:ph type="title"/>
          </p:nvPr>
        </p:nvSpPr>
        <p:spPr>
          <a:xfrm>
            <a:off x="685801" y="643466"/>
            <a:ext cx="3351530" cy="4995333"/>
          </a:xfrm>
        </p:spPr>
        <p:txBody>
          <a:bodyPr>
            <a:normAutofit/>
          </a:bodyPr>
          <a:lstStyle/>
          <a:p>
            <a:r>
              <a:rPr lang="en-US">
                <a:solidFill>
                  <a:srgbClr val="FFFFFF"/>
                </a:solidFill>
              </a:rPr>
              <a:t>Introduction</a:t>
            </a:r>
          </a:p>
        </p:txBody>
      </p:sp>
      <p:sp useBgFill="1">
        <p:nvSpPr>
          <p:cNvPr id="27" name="Rectangle 26">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790373DA-0273-4F22-9F23-D870B789D252}"/>
              </a:ext>
            </a:extLst>
          </p:cNvPr>
          <p:cNvGraphicFramePr>
            <a:graphicFrameLocks noGrp="1"/>
          </p:cNvGraphicFramePr>
          <p:nvPr>
            <p:ph idx="1"/>
            <p:extLst>
              <p:ext uri="{D42A27DB-BD31-4B8C-83A1-F6EECF244321}">
                <p14:modId xmlns:p14="http://schemas.microsoft.com/office/powerpoint/2010/main" val="185896132"/>
              </p:ext>
            </p:extLst>
          </p:nvPr>
        </p:nvGraphicFramePr>
        <p:xfrm>
          <a:off x="4987636" y="133004"/>
          <a:ext cx="6899563" cy="65836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308124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B79D2-F4BA-4899-BA25-830448780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75D69-051B-4FE1-9777-FDED16461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716C45A-0274-4DA9-B3A0-39DE61A77F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B3CD870-2068-9D47-8879-CE320CCB6B84}"/>
              </a:ext>
            </a:extLst>
          </p:cNvPr>
          <p:cNvSpPr>
            <a:spLocks noGrp="1"/>
          </p:cNvSpPr>
          <p:nvPr>
            <p:ph type="title"/>
          </p:nvPr>
        </p:nvSpPr>
        <p:spPr>
          <a:xfrm>
            <a:off x="718457" y="531278"/>
            <a:ext cx="3211517" cy="5292579"/>
          </a:xfrm>
        </p:spPr>
        <p:txBody>
          <a:bodyPr>
            <a:normAutofit/>
          </a:bodyPr>
          <a:lstStyle/>
          <a:p>
            <a:r>
              <a:rPr lang="en-US">
                <a:solidFill>
                  <a:srgbClr val="FFFFFF"/>
                </a:solidFill>
              </a:rPr>
              <a:t>Requirements		</a:t>
            </a:r>
          </a:p>
        </p:txBody>
      </p:sp>
      <p:sp useBgFill="1">
        <p:nvSpPr>
          <p:cNvPr id="15" name="Freeform: Shape 14">
            <a:extLst>
              <a:ext uri="{FF2B5EF4-FFF2-40B4-BE49-F238E27FC236}">
                <a16:creationId xmlns:a16="http://schemas.microsoft.com/office/drawing/2014/main" id="{26C43BA1-F91D-413B-9D47-D0B3B1788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C6CC9335-8634-4789-80AD-D6BEB21FCA90}"/>
              </a:ext>
            </a:extLst>
          </p:cNvPr>
          <p:cNvGraphicFramePr>
            <a:graphicFrameLocks noGrp="1"/>
          </p:cNvGraphicFramePr>
          <p:nvPr>
            <p:ph idx="1"/>
            <p:extLst>
              <p:ext uri="{D42A27DB-BD31-4B8C-83A1-F6EECF244321}">
                <p14:modId xmlns:p14="http://schemas.microsoft.com/office/powerpoint/2010/main" val="158713143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66269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8" name="Picture 11">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6">
            <a:extLst>
              <a:ext uri="{FF2B5EF4-FFF2-40B4-BE49-F238E27FC236}">
                <a16:creationId xmlns:a16="http://schemas.microsoft.com/office/drawing/2014/main" id="{E3478195-2D21-AD42-A2A9-6CC15F457811}"/>
              </a:ext>
            </a:extLst>
          </p:cNvPr>
          <p:cNvSpPr>
            <a:spLocks noGrp="1"/>
          </p:cNvSpPr>
          <p:nvPr>
            <p:ph type="title"/>
          </p:nvPr>
        </p:nvSpPr>
        <p:spPr>
          <a:xfrm>
            <a:off x="0" y="905104"/>
            <a:ext cx="3352256" cy="3746634"/>
          </a:xfrm>
        </p:spPr>
        <p:txBody>
          <a:bodyPr vert="horz" lIns="91440" tIns="45720" rIns="91440" bIns="45720" rtlCol="0" anchor="b">
            <a:normAutofit/>
          </a:bodyPr>
          <a:lstStyle/>
          <a:p>
            <a:pPr algn="r"/>
            <a:r>
              <a:rPr lang="en-US" altLang="en-US" sz="4800" b="1" dirty="0"/>
              <a:t>Swot Analysis</a:t>
            </a:r>
            <a:br>
              <a:rPr lang="en-US" altLang="en-US" sz="4800" dirty="0"/>
            </a:br>
            <a:endParaRPr lang="en-US" sz="4800" dirty="0"/>
          </a:p>
        </p:txBody>
      </p:sp>
      <p:sp>
        <p:nvSpPr>
          <p:cNvPr id="4" name="Slide Number Placeholder 3">
            <a:extLst>
              <a:ext uri="{FF2B5EF4-FFF2-40B4-BE49-F238E27FC236}">
                <a16:creationId xmlns:a16="http://schemas.microsoft.com/office/drawing/2014/main" id="{D52CEB41-6EB9-344A-B4D8-B9125B5EB7F9}"/>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351B0C85-9CFF-3B42-BE74-68F1856660D0}" type="slidenum">
              <a:rPr lang="en-US" smtClean="0"/>
              <a:pPr defTabSz="914400">
                <a:spcAft>
                  <a:spcPts val="600"/>
                </a:spcAft>
              </a:pPr>
              <a:t>5</a:t>
            </a:fld>
            <a:endParaRPr lang="en-US"/>
          </a:p>
        </p:txBody>
      </p:sp>
      <p:graphicFrame>
        <p:nvGraphicFramePr>
          <p:cNvPr id="5" name="Table 4">
            <a:extLst>
              <a:ext uri="{FF2B5EF4-FFF2-40B4-BE49-F238E27FC236}">
                <a16:creationId xmlns:a16="http://schemas.microsoft.com/office/drawing/2014/main" id="{D74BD5BA-6E72-BE4F-9FC6-7DB2DFDC6B69}"/>
              </a:ext>
            </a:extLst>
          </p:cNvPr>
          <p:cNvGraphicFramePr>
            <a:graphicFrameLocks noGrp="1"/>
          </p:cNvGraphicFramePr>
          <p:nvPr>
            <p:extLst>
              <p:ext uri="{D42A27DB-BD31-4B8C-83A1-F6EECF244321}">
                <p14:modId xmlns:p14="http://schemas.microsoft.com/office/powerpoint/2010/main" val="1441184233"/>
              </p:ext>
            </p:extLst>
          </p:nvPr>
        </p:nvGraphicFramePr>
        <p:xfrm>
          <a:off x="3602897" y="127954"/>
          <a:ext cx="8429106" cy="6600305"/>
        </p:xfrm>
        <a:graphic>
          <a:graphicData uri="http://schemas.openxmlformats.org/drawingml/2006/table">
            <a:tbl>
              <a:tblPr firstRow="1" firstCol="1" bandRow="1">
                <a:tableStyleId>{9D7B26C5-4107-4FEC-AEDC-1716B250A1EF}</a:tableStyleId>
              </a:tblPr>
              <a:tblGrid>
                <a:gridCol w="4214553">
                  <a:extLst>
                    <a:ext uri="{9D8B030D-6E8A-4147-A177-3AD203B41FA5}">
                      <a16:colId xmlns:a16="http://schemas.microsoft.com/office/drawing/2014/main" val="3946414336"/>
                    </a:ext>
                  </a:extLst>
                </a:gridCol>
                <a:gridCol w="4214553">
                  <a:extLst>
                    <a:ext uri="{9D8B030D-6E8A-4147-A177-3AD203B41FA5}">
                      <a16:colId xmlns:a16="http://schemas.microsoft.com/office/drawing/2014/main" val="1798536647"/>
                    </a:ext>
                  </a:extLst>
                </a:gridCol>
              </a:tblGrid>
              <a:tr h="2711693">
                <a:tc>
                  <a:txBody>
                    <a:bodyPr/>
                    <a:lstStyle/>
                    <a:p>
                      <a:pPr marL="0" marR="0" algn="l">
                        <a:lnSpc>
                          <a:spcPct val="150000"/>
                        </a:lnSpc>
                        <a:spcBef>
                          <a:spcPts val="600"/>
                        </a:spcBef>
                        <a:spcAft>
                          <a:spcPts val="1200"/>
                        </a:spcAft>
                      </a:pPr>
                      <a:r>
                        <a:rPr lang="en-GB" sz="1300">
                          <a:effectLst/>
                        </a:rPr>
                        <a:t>Strength</a:t>
                      </a:r>
                      <a:endParaRPr lang="en-US" sz="1300">
                        <a:effectLst/>
                      </a:endParaRPr>
                    </a:p>
                    <a:p>
                      <a:pPr marL="342900" marR="0" lvl="0" indent="-342900" algn="l">
                        <a:lnSpc>
                          <a:spcPct val="150000"/>
                        </a:lnSpc>
                        <a:spcBef>
                          <a:spcPts val="600"/>
                        </a:spcBef>
                        <a:spcAft>
                          <a:spcPts val="0"/>
                        </a:spcAft>
                        <a:buFont typeface="Symbol" pitchFamily="2" charset="2"/>
                        <a:buChar char=""/>
                      </a:pPr>
                      <a:r>
                        <a:rPr lang="en-GB" sz="1300">
                          <a:effectLst/>
                        </a:rPr>
                        <a:t>Faster than any other comparative biometric indentifiers.</a:t>
                      </a:r>
                      <a:endParaRPr lang="en-US" sz="1300">
                        <a:effectLst/>
                      </a:endParaRPr>
                    </a:p>
                    <a:p>
                      <a:pPr marL="342900" marR="0" lvl="0" indent="-342900" algn="l">
                        <a:lnSpc>
                          <a:spcPct val="150000"/>
                        </a:lnSpc>
                        <a:spcBef>
                          <a:spcPts val="0"/>
                        </a:spcBef>
                        <a:spcAft>
                          <a:spcPts val="0"/>
                        </a:spcAft>
                        <a:buFont typeface="Symbol" pitchFamily="2" charset="2"/>
                        <a:buChar char=""/>
                      </a:pPr>
                      <a:r>
                        <a:rPr lang="en-GB" sz="1300">
                          <a:effectLst/>
                        </a:rPr>
                        <a:t>Highest accuracy</a:t>
                      </a:r>
                      <a:endParaRPr lang="en-US" sz="1300">
                        <a:effectLst/>
                      </a:endParaRPr>
                    </a:p>
                    <a:p>
                      <a:pPr marL="342900" marR="0" lvl="0" indent="-342900" algn="l">
                        <a:lnSpc>
                          <a:spcPct val="150000"/>
                        </a:lnSpc>
                        <a:spcBef>
                          <a:spcPts val="0"/>
                        </a:spcBef>
                        <a:spcAft>
                          <a:spcPts val="0"/>
                        </a:spcAft>
                        <a:buFont typeface="Symbol" pitchFamily="2" charset="2"/>
                        <a:buChar char=""/>
                      </a:pPr>
                      <a:r>
                        <a:rPr lang="en-GB" sz="1300">
                          <a:effectLst/>
                        </a:rPr>
                        <a:t>Open source libraries can be used easily.</a:t>
                      </a:r>
                      <a:endParaRPr lang="en-US" sz="1300">
                        <a:effectLst/>
                      </a:endParaRPr>
                    </a:p>
                    <a:p>
                      <a:pPr marL="1143000" marR="0" algn="l">
                        <a:lnSpc>
                          <a:spcPct val="150000"/>
                        </a:lnSpc>
                        <a:spcBef>
                          <a:spcPts val="0"/>
                        </a:spcBef>
                        <a:spcAft>
                          <a:spcPts val="1200"/>
                        </a:spcAft>
                      </a:pPr>
                      <a:r>
                        <a:rPr lang="en-GB" sz="1300">
                          <a:effectLst/>
                        </a:rPr>
                        <a:t> </a:t>
                      </a:r>
                      <a:endParaRPr lang="en-US" sz="13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559" marR="61559" marT="0" marB="0"/>
                </a:tc>
                <a:tc>
                  <a:txBody>
                    <a:bodyPr/>
                    <a:lstStyle/>
                    <a:p>
                      <a:pPr marL="0" marR="0" algn="just">
                        <a:lnSpc>
                          <a:spcPct val="150000"/>
                        </a:lnSpc>
                        <a:spcBef>
                          <a:spcPts val="600"/>
                        </a:spcBef>
                        <a:spcAft>
                          <a:spcPts val="1200"/>
                        </a:spcAft>
                      </a:pPr>
                      <a:r>
                        <a:rPr lang="en-GB" sz="1300">
                          <a:effectLst/>
                        </a:rPr>
                        <a:t>Opportunities</a:t>
                      </a:r>
                      <a:endParaRPr lang="en-US" sz="1300">
                        <a:effectLst/>
                      </a:endParaRPr>
                    </a:p>
                    <a:p>
                      <a:pPr marL="342900" marR="0" lvl="0" indent="-342900" algn="just">
                        <a:lnSpc>
                          <a:spcPct val="150000"/>
                        </a:lnSpc>
                        <a:spcBef>
                          <a:spcPts val="600"/>
                        </a:spcBef>
                        <a:spcAft>
                          <a:spcPts val="0"/>
                        </a:spcAft>
                        <a:buFont typeface="Symbol" pitchFamily="2" charset="2"/>
                        <a:buChar char=""/>
                      </a:pPr>
                      <a:r>
                        <a:rPr lang="en-GB" sz="1300">
                          <a:effectLst/>
                        </a:rPr>
                        <a:t>A Reliable security based system in stores</a:t>
                      </a:r>
                      <a:endParaRPr lang="en-US" sz="1300">
                        <a:effectLst/>
                      </a:endParaRPr>
                    </a:p>
                    <a:p>
                      <a:pPr marL="342900" marR="0" lvl="0" indent="-342900" algn="just">
                        <a:lnSpc>
                          <a:spcPct val="150000"/>
                        </a:lnSpc>
                        <a:spcBef>
                          <a:spcPts val="0"/>
                        </a:spcBef>
                        <a:spcAft>
                          <a:spcPts val="0"/>
                        </a:spcAft>
                        <a:buFont typeface="Symbol" pitchFamily="2" charset="2"/>
                        <a:buChar char=""/>
                      </a:pPr>
                      <a:r>
                        <a:rPr lang="en-GB" sz="1300">
                          <a:effectLst/>
                        </a:rPr>
                        <a:t>Cheaper than any other proposed model in the market</a:t>
                      </a:r>
                      <a:endParaRPr lang="en-US" sz="1300">
                        <a:effectLst/>
                      </a:endParaRPr>
                    </a:p>
                    <a:p>
                      <a:pPr marL="342900" marR="0" lvl="0" indent="-342900" algn="just">
                        <a:lnSpc>
                          <a:spcPct val="150000"/>
                        </a:lnSpc>
                        <a:spcBef>
                          <a:spcPts val="0"/>
                        </a:spcBef>
                        <a:spcAft>
                          <a:spcPts val="1200"/>
                        </a:spcAft>
                        <a:buFont typeface="Symbol" pitchFamily="2" charset="2"/>
                        <a:buChar char=""/>
                      </a:pPr>
                      <a:r>
                        <a:rPr lang="en-GB" sz="1300">
                          <a:effectLst/>
                        </a:rPr>
                        <a:t> </a:t>
                      </a:r>
                      <a:endParaRPr lang="en-US" sz="13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559" marR="61559" marT="0" marB="0"/>
                </a:tc>
                <a:extLst>
                  <a:ext uri="{0D108BD9-81ED-4DB2-BD59-A6C34878D82A}">
                    <a16:rowId xmlns:a16="http://schemas.microsoft.com/office/drawing/2014/main" val="1827205549"/>
                  </a:ext>
                </a:extLst>
              </a:tr>
              <a:tr h="3888612">
                <a:tc>
                  <a:txBody>
                    <a:bodyPr/>
                    <a:lstStyle/>
                    <a:p>
                      <a:pPr marL="0" marR="0" algn="just">
                        <a:lnSpc>
                          <a:spcPct val="150000"/>
                        </a:lnSpc>
                        <a:spcBef>
                          <a:spcPts val="600"/>
                        </a:spcBef>
                        <a:spcAft>
                          <a:spcPts val="1200"/>
                        </a:spcAft>
                      </a:pPr>
                      <a:r>
                        <a:rPr lang="en-GB" sz="1300">
                          <a:effectLst/>
                        </a:rPr>
                        <a:t>Weakness</a:t>
                      </a:r>
                      <a:endParaRPr lang="en-US" sz="1300">
                        <a:effectLst/>
                      </a:endParaRPr>
                    </a:p>
                    <a:p>
                      <a:pPr marL="342900" marR="0" lvl="0" indent="-342900" algn="just">
                        <a:lnSpc>
                          <a:spcPct val="150000"/>
                        </a:lnSpc>
                        <a:spcBef>
                          <a:spcPts val="600"/>
                        </a:spcBef>
                        <a:spcAft>
                          <a:spcPts val="0"/>
                        </a:spcAft>
                        <a:buFont typeface="Symbol" pitchFamily="2" charset="2"/>
                        <a:buChar char=""/>
                      </a:pPr>
                      <a:r>
                        <a:rPr lang="en-GB" sz="1300">
                          <a:effectLst/>
                        </a:rPr>
                        <a:t>Includes the accuracy in the real time video capturing and in-accurate facial recognition in it.</a:t>
                      </a:r>
                      <a:endParaRPr lang="en-US" sz="1300">
                        <a:effectLst/>
                      </a:endParaRPr>
                    </a:p>
                    <a:p>
                      <a:pPr marL="342900" marR="0" lvl="0" indent="-342900" algn="just">
                        <a:lnSpc>
                          <a:spcPct val="150000"/>
                        </a:lnSpc>
                        <a:spcBef>
                          <a:spcPts val="0"/>
                        </a:spcBef>
                        <a:spcAft>
                          <a:spcPts val="0"/>
                        </a:spcAft>
                        <a:buFont typeface="Symbol" pitchFamily="2" charset="2"/>
                        <a:buChar char=""/>
                      </a:pPr>
                      <a:r>
                        <a:rPr lang="en-GB" sz="1300">
                          <a:effectLst/>
                        </a:rPr>
                        <a:t>Uses too many images taken in different angles for the training and testing of data.</a:t>
                      </a:r>
                      <a:endParaRPr lang="en-US" sz="1300">
                        <a:effectLst/>
                      </a:endParaRPr>
                    </a:p>
                    <a:p>
                      <a:pPr marL="342900" marR="0" lvl="0" indent="-342900" algn="just">
                        <a:lnSpc>
                          <a:spcPct val="150000"/>
                        </a:lnSpc>
                        <a:spcBef>
                          <a:spcPts val="0"/>
                        </a:spcBef>
                        <a:spcAft>
                          <a:spcPts val="1200"/>
                        </a:spcAft>
                        <a:buFont typeface="Symbol" pitchFamily="2" charset="2"/>
                        <a:buChar char=""/>
                      </a:pPr>
                      <a:r>
                        <a:rPr lang="en-GB" sz="1300">
                          <a:effectLst/>
                        </a:rPr>
                        <a:t>Use of external face covering masks could be the possible weakness of the system</a:t>
                      </a:r>
                      <a:endParaRPr lang="en-US" sz="130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559" marR="61559" marT="0" marB="0"/>
                </a:tc>
                <a:tc>
                  <a:txBody>
                    <a:bodyPr/>
                    <a:lstStyle/>
                    <a:p>
                      <a:pPr marL="0" marR="0" algn="just">
                        <a:lnSpc>
                          <a:spcPct val="150000"/>
                        </a:lnSpc>
                        <a:spcBef>
                          <a:spcPts val="600"/>
                        </a:spcBef>
                        <a:spcAft>
                          <a:spcPts val="1200"/>
                        </a:spcAft>
                      </a:pPr>
                      <a:r>
                        <a:rPr lang="en-GB" sz="1300" dirty="0">
                          <a:effectLst/>
                        </a:rPr>
                        <a:t>Threats </a:t>
                      </a:r>
                      <a:endParaRPr lang="en-US" sz="1300" dirty="0">
                        <a:effectLst/>
                      </a:endParaRPr>
                    </a:p>
                    <a:p>
                      <a:pPr marL="342900" marR="0" lvl="0" indent="-342900" algn="just">
                        <a:lnSpc>
                          <a:spcPct val="150000"/>
                        </a:lnSpc>
                        <a:spcBef>
                          <a:spcPts val="600"/>
                        </a:spcBef>
                        <a:spcAft>
                          <a:spcPts val="0"/>
                        </a:spcAft>
                        <a:buFont typeface="Symbol" pitchFamily="2" charset="2"/>
                        <a:buChar char=""/>
                      </a:pPr>
                      <a:r>
                        <a:rPr lang="en-GB" sz="1300" dirty="0">
                          <a:effectLst/>
                        </a:rPr>
                        <a:t>External cause of damage of the system</a:t>
                      </a:r>
                      <a:endParaRPr lang="en-US" sz="1300" dirty="0">
                        <a:effectLst/>
                      </a:endParaRPr>
                    </a:p>
                    <a:p>
                      <a:pPr marL="342900" marR="0" lvl="0" indent="-342900" algn="just">
                        <a:lnSpc>
                          <a:spcPct val="150000"/>
                        </a:lnSpc>
                        <a:spcBef>
                          <a:spcPts val="0"/>
                        </a:spcBef>
                        <a:spcAft>
                          <a:spcPts val="0"/>
                        </a:spcAft>
                        <a:buFont typeface="Symbol" pitchFamily="2" charset="2"/>
                        <a:buChar char=""/>
                      </a:pPr>
                      <a:r>
                        <a:rPr lang="en-GB" sz="1300" dirty="0">
                          <a:effectLst/>
                        </a:rPr>
                        <a:t>Cloud server not being active.</a:t>
                      </a:r>
                      <a:endParaRPr lang="en-US" sz="1300" dirty="0">
                        <a:effectLst/>
                      </a:endParaRPr>
                    </a:p>
                    <a:p>
                      <a:pPr marL="342900" marR="0" lvl="0" indent="-342900" algn="just">
                        <a:lnSpc>
                          <a:spcPct val="150000"/>
                        </a:lnSpc>
                        <a:spcBef>
                          <a:spcPts val="0"/>
                        </a:spcBef>
                        <a:spcAft>
                          <a:spcPts val="0"/>
                        </a:spcAft>
                        <a:buFont typeface="Symbol" pitchFamily="2" charset="2"/>
                        <a:buChar char=""/>
                      </a:pPr>
                      <a:r>
                        <a:rPr lang="en-GB" sz="1300" dirty="0">
                          <a:effectLst/>
                        </a:rPr>
                        <a:t>Other robust application built in competition. </a:t>
                      </a:r>
                      <a:endParaRPr lang="en-US" sz="1300" dirty="0">
                        <a:effectLst/>
                      </a:endParaRPr>
                    </a:p>
                    <a:p>
                      <a:pPr marL="342900" marR="0" lvl="0" indent="-342900" algn="just">
                        <a:lnSpc>
                          <a:spcPct val="150000"/>
                        </a:lnSpc>
                        <a:spcBef>
                          <a:spcPts val="0"/>
                        </a:spcBef>
                        <a:spcAft>
                          <a:spcPts val="0"/>
                        </a:spcAft>
                        <a:buFont typeface="Symbol" pitchFamily="2" charset="2"/>
                        <a:buChar char=""/>
                      </a:pPr>
                      <a:r>
                        <a:rPr lang="en-GB" sz="1300" dirty="0">
                          <a:effectLst/>
                        </a:rPr>
                        <a:t>Authentication error while authenticating </a:t>
                      </a:r>
                      <a:endParaRPr lang="en-US" sz="1300" dirty="0">
                        <a:effectLst/>
                      </a:endParaRPr>
                    </a:p>
                    <a:p>
                      <a:pPr marL="1143000" marR="0" algn="just">
                        <a:lnSpc>
                          <a:spcPct val="150000"/>
                        </a:lnSpc>
                        <a:spcBef>
                          <a:spcPts val="0"/>
                        </a:spcBef>
                        <a:spcAft>
                          <a:spcPts val="1200"/>
                        </a:spcAft>
                      </a:pPr>
                      <a:r>
                        <a:rPr lang="en-GB" sz="1300" dirty="0">
                          <a:effectLst/>
                        </a:rPr>
                        <a:t> </a:t>
                      </a:r>
                      <a:endParaRPr lang="en-US" sz="13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1559" marR="61559" marT="0" marB="0"/>
                </a:tc>
                <a:extLst>
                  <a:ext uri="{0D108BD9-81ED-4DB2-BD59-A6C34878D82A}">
                    <a16:rowId xmlns:a16="http://schemas.microsoft.com/office/drawing/2014/main" val="2042098940"/>
                  </a:ext>
                </a:extLst>
              </a:tr>
            </a:tbl>
          </a:graphicData>
        </a:graphic>
      </p:graphicFrame>
    </p:spTree>
    <p:extLst>
      <p:ext uri="{BB962C8B-B14F-4D97-AF65-F5344CB8AC3E}">
        <p14:creationId xmlns:p14="http://schemas.microsoft.com/office/powerpoint/2010/main" val="18424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075112E-1AA7-064B-9480-A9D952BF9F4A}"/>
              </a:ext>
            </a:extLst>
          </p:cNvPr>
          <p:cNvSpPr>
            <a:spLocks noGrp="1"/>
          </p:cNvSpPr>
          <p:nvPr>
            <p:ph type="title"/>
          </p:nvPr>
        </p:nvSpPr>
        <p:spPr>
          <a:xfrm>
            <a:off x="685801" y="643466"/>
            <a:ext cx="3351530" cy="4995333"/>
          </a:xfrm>
        </p:spPr>
        <p:txBody>
          <a:bodyPr>
            <a:normAutofit/>
          </a:bodyPr>
          <a:lstStyle/>
          <a:p>
            <a:r>
              <a:rPr lang="en-US">
                <a:solidFill>
                  <a:srgbClr val="FFFFFF"/>
                </a:solidFill>
              </a:rPr>
              <a:t>Existing Technology</a:t>
            </a:r>
          </a:p>
        </p:txBody>
      </p:sp>
      <p:sp useBgFill="1">
        <p:nvSpPr>
          <p:cNvPr id="15" name="Rectangle 14">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E78C33-7747-48F9-87FE-ED385845C68B}"/>
              </a:ext>
            </a:extLst>
          </p:cNvPr>
          <p:cNvGraphicFramePr>
            <a:graphicFrameLocks noGrp="1"/>
          </p:cNvGraphicFramePr>
          <p:nvPr>
            <p:ph idx="1"/>
            <p:extLst>
              <p:ext uri="{D42A27DB-BD31-4B8C-83A1-F6EECF244321}">
                <p14:modId xmlns:p14="http://schemas.microsoft.com/office/powerpoint/2010/main" val="87118525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69936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49DF4C7-7D2F-FA4C-B8B2-010B59279D3E}"/>
              </a:ext>
            </a:extLst>
          </p:cNvPr>
          <p:cNvSpPr>
            <a:spLocks noGrp="1"/>
          </p:cNvSpPr>
          <p:nvPr>
            <p:ph type="title"/>
          </p:nvPr>
        </p:nvSpPr>
        <p:spPr>
          <a:xfrm>
            <a:off x="685801" y="643466"/>
            <a:ext cx="3351530" cy="4995333"/>
          </a:xfrm>
        </p:spPr>
        <p:txBody>
          <a:bodyPr>
            <a:normAutofit/>
          </a:bodyPr>
          <a:lstStyle/>
          <a:p>
            <a:r>
              <a:rPr lang="en-US">
                <a:solidFill>
                  <a:srgbClr val="FFFFFF"/>
                </a:solidFill>
              </a:rPr>
              <a:t>Hardware system description		</a:t>
            </a:r>
          </a:p>
        </p:txBody>
      </p:sp>
      <p:sp useBgFill="1">
        <p:nvSpPr>
          <p:cNvPr id="15" name="Rectangle 14">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9789772-ED6D-436B-9461-A8709F48EA10}"/>
              </a:ext>
            </a:extLst>
          </p:cNvPr>
          <p:cNvGraphicFramePr>
            <a:graphicFrameLocks noGrp="1"/>
          </p:cNvGraphicFramePr>
          <p:nvPr>
            <p:ph idx="1"/>
            <p:extLst>
              <p:ext uri="{D42A27DB-BD31-4B8C-83A1-F6EECF244321}">
                <p14:modId xmlns:p14="http://schemas.microsoft.com/office/powerpoint/2010/main" val="289227456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57151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1E19F-9566-8945-8930-83AB55DDDE85}"/>
              </a:ext>
            </a:extLst>
          </p:cNvPr>
          <p:cNvSpPr>
            <a:spLocks noGrp="1"/>
          </p:cNvSpPr>
          <p:nvPr>
            <p:ph type="title"/>
          </p:nvPr>
        </p:nvSpPr>
        <p:spPr>
          <a:xfrm>
            <a:off x="685799" y="1150076"/>
            <a:ext cx="3659389" cy="4557849"/>
          </a:xfrm>
        </p:spPr>
        <p:txBody>
          <a:bodyPr>
            <a:normAutofit/>
          </a:bodyPr>
          <a:lstStyle/>
          <a:p>
            <a:pPr algn="r"/>
            <a:r>
              <a:rPr lang="en-US" dirty="0"/>
              <a:t>Basic Working </a:t>
            </a:r>
            <a:endParaRPr lang="en-US"/>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 name="Content Placeholder 3" descr="A screenshot of a cell phone&#10;&#10;Description automatically generated">
            <a:extLst>
              <a:ext uri="{FF2B5EF4-FFF2-40B4-BE49-F238E27FC236}">
                <a16:creationId xmlns:a16="http://schemas.microsoft.com/office/drawing/2014/main" id="{656F46AE-BDD1-2246-93FA-AEFF7B149AC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203792" y="767690"/>
            <a:ext cx="6550394" cy="5633110"/>
          </a:xfrm>
          <a:prstGeom prst="rect">
            <a:avLst/>
          </a:prstGeom>
        </p:spPr>
      </p:pic>
    </p:spTree>
    <p:extLst>
      <p:ext uri="{BB962C8B-B14F-4D97-AF65-F5344CB8AC3E}">
        <p14:creationId xmlns:p14="http://schemas.microsoft.com/office/powerpoint/2010/main" val="182645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82F277F8-4470-8D42-A419-B91A44BAA70C}"/>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Description</a:t>
            </a:r>
          </a:p>
        </p:txBody>
      </p:sp>
      <p:sp useBgFill="1">
        <p:nvSpPr>
          <p:cNvPr id="15" name="Rectangle 14">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A487E17-B95A-46EF-8D1A-57DA521FCCE4}"/>
              </a:ext>
            </a:extLst>
          </p:cNvPr>
          <p:cNvGraphicFramePr>
            <a:graphicFrameLocks noGrp="1"/>
          </p:cNvGraphicFramePr>
          <p:nvPr>
            <p:ph idx="1"/>
            <p:extLst>
              <p:ext uri="{D42A27DB-BD31-4B8C-83A1-F6EECF244321}">
                <p14:modId xmlns:p14="http://schemas.microsoft.com/office/powerpoint/2010/main" val="1075899143"/>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75701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1</TotalTime>
  <Words>1879</Words>
  <Application>Microsoft Macintosh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Symbol</vt:lpstr>
      <vt:lpstr>Celestial</vt:lpstr>
      <vt:lpstr>Ace Security: A face recognition security system</vt:lpstr>
      <vt:lpstr>PowerPoint Presentation</vt:lpstr>
      <vt:lpstr>Introduction</vt:lpstr>
      <vt:lpstr>Requirements  </vt:lpstr>
      <vt:lpstr>Swot Analysis </vt:lpstr>
      <vt:lpstr>Existing Technology</vt:lpstr>
      <vt:lpstr>Hardware system description  </vt:lpstr>
      <vt:lpstr>Basic Working </vt:lpstr>
      <vt:lpstr>Software Description</vt:lpstr>
      <vt:lpstr>Working Methodology  </vt:lpstr>
      <vt:lpstr>Machine Learning Algorithm </vt:lpstr>
      <vt:lpstr>Insight of Android Application</vt:lpstr>
      <vt:lpstr>Result</vt:lpstr>
      <vt:lpstr>Future Development </vt:lpstr>
      <vt:lpstr>Challenges Faced</vt:lpstr>
      <vt:lpstr>Conclusion</vt:lpstr>
      <vt:lpstr>Refrences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Security: A face recognition security system</dc:title>
  <dc:creator>Akash Premdhari Pandey</dc:creator>
  <cp:lastModifiedBy>Akash Premdhari Pandey</cp:lastModifiedBy>
  <cp:revision>1</cp:revision>
  <dcterms:created xsi:type="dcterms:W3CDTF">2020-05-28T03:18:40Z</dcterms:created>
  <dcterms:modified xsi:type="dcterms:W3CDTF">2020-05-28T03:20:24Z</dcterms:modified>
</cp:coreProperties>
</file>