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7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40-2E5E-441C-A036-7F1DD65B21D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8863-0514-429B-948F-23315D82E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20" y="124690"/>
            <a:ext cx="9144000" cy="3172691"/>
          </a:xfrm>
        </p:spPr>
        <p:txBody>
          <a:bodyPr>
            <a:normAutofit/>
          </a:bodyPr>
          <a:lstStyle/>
          <a:p>
            <a:r>
              <a:rPr lang="en-IN" sz="3200" b="1" dirty="0"/>
              <a:t>Apache HIVE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20" y="1274618"/>
            <a:ext cx="6858000" cy="3828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836" y="5985164"/>
            <a:ext cx="1059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courtesy : https://en.wikipedia.org/wiki/Apache_Hive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7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</a:t>
            </a:r>
            <a:r>
              <a:rPr lang="en-IN" b="1" dirty="0"/>
              <a:t>Agenda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909" y="1690688"/>
            <a:ext cx="11291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Apache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Why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How does HIVE fit into the Hadoop technology landscape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Limitations of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1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What is HIVE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5236" y="1510145"/>
            <a:ext cx="10446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a query interface on top of Hadoop’s native Map-Reduce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a data warehouse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allows users to write SQL style queries in a native language known as Hive Query Language (HQL)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execution engine converts the scripts written in HQL into JAR files (map reduce) to execute in the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reads data from HDFS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Allows creation of tables to operate on structured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table’s schema information (table meta data) is saved in HIVE metastore which is borrowed from an RDBMS (Derby is default database)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is not an RDBMS </a:t>
            </a:r>
          </a:p>
        </p:txBody>
      </p:sp>
    </p:spTree>
    <p:extLst>
      <p:ext uri="{BB962C8B-B14F-4D97-AF65-F5344CB8AC3E}">
        <p14:creationId xmlns:p14="http://schemas.microsoft.com/office/powerpoint/2010/main" val="79142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Why HIVE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Hadoop is known for its Map-Reduce engine for parallelizing data processing operations using HDFS as its native file storage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Map Reduce does not provide user friendly libraries or interfaces to deal with unstructured data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Very tight dependency of JAVA if one needs to use the Map-Reduce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 operation like left inner join would need around 200-300 lines of code in JAVA Map-Reduce whereas in SQL it would just be a couple of lines of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Analysts from SQL experience of having come from RDBMS world and DW/BI world cannot program in JAVA in order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 enable SQL developers to exploit the power of Hadoop,  an abstraction interface was developed on top of native Map-Reduce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This interface (engine) was called HIVE and was officially developed by Facebook and initial release was in the year 2010 </a:t>
            </a:r>
          </a:p>
        </p:txBody>
      </p:sp>
    </p:spTree>
    <p:extLst>
      <p:ext uri="{BB962C8B-B14F-4D97-AF65-F5344CB8AC3E}">
        <p14:creationId xmlns:p14="http://schemas.microsoft.com/office/powerpoint/2010/main" val="425906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83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                 Architectural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30" y="1825626"/>
            <a:ext cx="9351025" cy="32035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4" y="1934455"/>
            <a:ext cx="9843655" cy="3371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24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b="1" dirty="0"/>
              <a:t>Working of HIVE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104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allows a way to project a table structure on the data in HDFS (structured data in HDFS)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table meta data is saved separately from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reality, we do not actually load the data into the place where HIVE tables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HIVE table information (table meta data is saved in meta store) </a:t>
            </a:r>
          </a:p>
          <a:p>
            <a:r>
              <a:rPr lang="en-IN" b="1" dirty="0"/>
              <a:t>                                                                                                                                     </a:t>
            </a:r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     </a:t>
            </a:r>
            <a:r>
              <a:rPr lang="en-IN" b="1" dirty="0"/>
              <a:t>HIVE DATA </a:t>
            </a:r>
          </a:p>
          <a:p>
            <a:r>
              <a:rPr lang="en-IN" b="1" dirty="0"/>
              <a:t>                                                         HIVE TABLE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Can 3"/>
          <p:cNvSpPr/>
          <p:nvPr/>
        </p:nvSpPr>
        <p:spPr>
          <a:xfrm>
            <a:off x="9487763" y="4294910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 </a:t>
            </a:r>
          </a:p>
        </p:txBody>
      </p:sp>
      <p:sp>
        <p:nvSpPr>
          <p:cNvPr id="8" name="Can 7"/>
          <p:cNvSpPr/>
          <p:nvPr/>
        </p:nvSpPr>
        <p:spPr>
          <a:xfrm>
            <a:off x="7229890" y="4294910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sp>
        <p:nvSpPr>
          <p:cNvPr id="9" name="Can 8"/>
          <p:cNvSpPr/>
          <p:nvPr/>
        </p:nvSpPr>
        <p:spPr>
          <a:xfrm>
            <a:off x="7369752" y="5620473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46766"/>
              </p:ext>
            </p:extLst>
          </p:nvPr>
        </p:nvGraphicFramePr>
        <p:xfrm>
          <a:off x="3505294" y="4505498"/>
          <a:ext cx="20273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30">
                  <a:extLst>
                    <a:ext uri="{9D8B030D-6E8A-4147-A177-3AD203B41FA5}">
                      <a16:colId xmlns:a16="http://schemas.microsoft.com/office/drawing/2014/main" val="2591462706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1394361611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3706563478"/>
                    </a:ext>
                  </a:extLst>
                </a:gridCol>
                <a:gridCol w="506830">
                  <a:extLst>
                    <a:ext uri="{9D8B030D-6E8A-4147-A177-3AD203B41FA5}">
                      <a16:colId xmlns:a16="http://schemas.microsoft.com/office/drawing/2014/main" val="1195339006"/>
                    </a:ext>
                  </a:extLst>
                </a:gridCol>
              </a:tblGrid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0731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69552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73202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7517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5295" y="5947389"/>
            <a:ext cx="2027320" cy="46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METASTORE</a:t>
            </a:r>
          </a:p>
        </p:txBody>
      </p:sp>
      <p:sp>
        <p:nvSpPr>
          <p:cNvPr id="11" name="Can 10"/>
          <p:cNvSpPr/>
          <p:nvPr/>
        </p:nvSpPr>
        <p:spPr>
          <a:xfrm>
            <a:off x="9628476" y="5620473"/>
            <a:ext cx="1939636" cy="942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02970" y="4765964"/>
            <a:ext cx="3884793" cy="651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5611186" y="5426510"/>
            <a:ext cx="1758566" cy="66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5431" y="5441824"/>
            <a:ext cx="3993045" cy="6497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5635431" y="4765964"/>
            <a:ext cx="1594459" cy="675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897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does HIVE fit into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7" y="2236054"/>
            <a:ext cx="9201845" cy="311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35" y="2061713"/>
            <a:ext cx="9737461" cy="32861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238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b="1" dirty="0"/>
              <a:t>Things HIVE cannot do efficiently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 hoc real time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OLTP (Online Line Transaction Processing)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 ACID support (ACID support is 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suited for frequent updates and inserts (inserts and updates are allowed in recent releases of HIVE)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recommended for small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 meant for unstructured data analysis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0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75816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b="1" dirty="0"/>
              <a:t>DEMO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075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443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                                  Agenda </vt:lpstr>
      <vt:lpstr>                           What is HIVE ?</vt:lpstr>
      <vt:lpstr>                             Why HIVE ?</vt:lpstr>
      <vt:lpstr>PowerPoint Presentation</vt:lpstr>
      <vt:lpstr>                          Working of HIVE  </vt:lpstr>
      <vt:lpstr>How does HIVE fit into the Hadoop ecosystem</vt:lpstr>
      <vt:lpstr>       Things HIVE cannot do efficiently </vt:lpstr>
      <vt:lpstr>                               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Kumar_BGL</dc:creator>
  <cp:lastModifiedBy>vineet@greatlearning.in</cp:lastModifiedBy>
  <cp:revision>61</cp:revision>
  <dcterms:created xsi:type="dcterms:W3CDTF">2018-07-13T09:14:44Z</dcterms:created>
  <dcterms:modified xsi:type="dcterms:W3CDTF">2018-07-18T05:14:10Z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908B74FB-88DA-4F02-8261-95F567339BFD</vt:lpwstr>
  </property>
  <property fmtid="{D5CDD505-2E9C-101B-9397-08002B2CF9AE}" pid="3" name="ArticulatePath">
    <vt:lpwstr>Apache HIVE</vt:lpwstr>
  </property>
</Properties>
</file>