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257" r:id="rId3"/>
    <p:sldId id="265" r:id="rId4"/>
    <p:sldId id="258" r:id="rId5"/>
    <p:sldId id="259" r:id="rId6"/>
    <p:sldId id="262" r:id="rId7"/>
    <p:sldId id="260" r:id="rId8"/>
    <p:sldId id="264" r:id="rId9"/>
    <p:sldId id="261" r:id="rId10"/>
    <p:sldId id="263"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2" r:id="rId26"/>
    <p:sldId id="280" r:id="rId27"/>
    <p:sldId id="281" r:id="rId28"/>
    <p:sldId id="283" r:id="rId29"/>
    <p:sldId id="291" r:id="rId30"/>
    <p:sldId id="284" r:id="rId31"/>
    <p:sldId id="285" r:id="rId32"/>
    <p:sldId id="290" r:id="rId33"/>
    <p:sldId id="292" r:id="rId34"/>
    <p:sldId id="293" r:id="rId35"/>
    <p:sldId id="294" r:id="rId36"/>
    <p:sldId id="311" r:id="rId37"/>
    <p:sldId id="312" r:id="rId38"/>
    <p:sldId id="313" r:id="rId39"/>
    <p:sldId id="295" r:id="rId40"/>
    <p:sldId id="296" r:id="rId41"/>
    <p:sldId id="297" r:id="rId42"/>
    <p:sldId id="298" r:id="rId43"/>
    <p:sldId id="299" r:id="rId44"/>
    <p:sldId id="300" r:id="rId45"/>
    <p:sldId id="301" r:id="rId46"/>
    <p:sldId id="302" r:id="rId47"/>
    <p:sldId id="303" r:id="rId48"/>
    <p:sldId id="314"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0929"/>
  </p:normalViewPr>
  <p:slideViewPr>
    <p:cSldViewPr>
      <p:cViewPr varScale="1">
        <p:scale>
          <a:sx n="81" d="100"/>
          <a:sy n="81" d="100"/>
        </p:scale>
        <p:origin x="117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 Chunlin" userId="f6e96a45-6540-4e59-994d-1c0f67579795" providerId="ADAL" clId="{D854C78F-39F2-45EF-85F3-0452FC920879}"/>
    <pc:docChg chg="undo custSel modSld">
      <pc:chgData name="Shi, Chunlin" userId="f6e96a45-6540-4e59-994d-1c0f67579795" providerId="ADAL" clId="{D854C78F-39F2-45EF-85F3-0452FC920879}" dt="2024-09-19T16:59:24.986" v="376" actId="12789"/>
      <pc:docMkLst>
        <pc:docMk/>
      </pc:docMkLst>
      <pc:sldChg chg="addSp modSp">
        <pc:chgData name="Shi, Chunlin" userId="f6e96a45-6540-4e59-994d-1c0f67579795" providerId="ADAL" clId="{D854C78F-39F2-45EF-85F3-0452FC920879}" dt="2024-09-17T17:02:16.965" v="40" actId="1036"/>
        <pc:sldMkLst>
          <pc:docMk/>
          <pc:sldMk cId="0" sldId="257"/>
        </pc:sldMkLst>
        <pc:spChg chg="mod">
          <ac:chgData name="Shi, Chunlin" userId="f6e96a45-6540-4e59-994d-1c0f67579795" providerId="ADAL" clId="{D854C78F-39F2-45EF-85F3-0452FC920879}" dt="2024-09-17T17:02:16.965" v="40" actId="1036"/>
          <ac:spMkLst>
            <pc:docMk/>
            <pc:sldMk cId="0" sldId="257"/>
            <ac:spMk id="5122" creationId="{E441E175-CA68-4B91-BF2B-CBEEF6655B85}"/>
          </ac:spMkLst>
        </pc:spChg>
        <pc:spChg chg="mod">
          <ac:chgData name="Shi, Chunlin" userId="f6e96a45-6540-4e59-994d-1c0f67579795" providerId="ADAL" clId="{D854C78F-39F2-45EF-85F3-0452FC920879}" dt="2024-09-17T17:02:11.717" v="36" actId="12788"/>
          <ac:spMkLst>
            <pc:docMk/>
            <pc:sldMk cId="0" sldId="257"/>
            <ac:spMk id="5123" creationId="{F5F10647-3D28-4ED9-946C-B6E2E3E36E49}"/>
          </ac:spMkLst>
        </pc:spChg>
        <pc:spChg chg="mod">
          <ac:chgData name="Shi, Chunlin" userId="f6e96a45-6540-4e59-994d-1c0f67579795" providerId="ADAL" clId="{D854C78F-39F2-45EF-85F3-0452FC920879}" dt="2024-09-17T17:02:11.717" v="36" actId="12788"/>
          <ac:spMkLst>
            <pc:docMk/>
            <pc:sldMk cId="0" sldId="257"/>
            <ac:spMk id="5124" creationId="{7DB30099-39CB-4590-8D13-D10C7C03E77B}"/>
          </ac:spMkLst>
        </pc:spChg>
        <pc:spChg chg="mod">
          <ac:chgData name="Shi, Chunlin" userId="f6e96a45-6540-4e59-994d-1c0f67579795" providerId="ADAL" clId="{D854C78F-39F2-45EF-85F3-0452FC920879}" dt="2024-09-17T17:02:11.717" v="36" actId="12788"/>
          <ac:spMkLst>
            <pc:docMk/>
            <pc:sldMk cId="0" sldId="257"/>
            <ac:spMk id="5125" creationId="{5DB0B2BB-3C10-463D-AC0C-365744CDDB83}"/>
          </ac:spMkLst>
        </pc:spChg>
        <pc:spChg chg="mod">
          <ac:chgData name="Shi, Chunlin" userId="f6e96a45-6540-4e59-994d-1c0f67579795" providerId="ADAL" clId="{D854C78F-39F2-45EF-85F3-0452FC920879}" dt="2024-09-17T17:02:11.717" v="36" actId="12788"/>
          <ac:spMkLst>
            <pc:docMk/>
            <pc:sldMk cId="0" sldId="257"/>
            <ac:spMk id="5126" creationId="{19C54204-F5FF-486D-BC4A-9BF1806C372A}"/>
          </ac:spMkLst>
        </pc:spChg>
        <pc:spChg chg="mod">
          <ac:chgData name="Shi, Chunlin" userId="f6e96a45-6540-4e59-994d-1c0f67579795" providerId="ADAL" clId="{D854C78F-39F2-45EF-85F3-0452FC920879}" dt="2024-09-17T17:02:11.717" v="36" actId="12788"/>
          <ac:spMkLst>
            <pc:docMk/>
            <pc:sldMk cId="0" sldId="257"/>
            <ac:spMk id="5127" creationId="{5A99D4EB-1020-413D-AE40-394578E46BE9}"/>
          </ac:spMkLst>
        </pc:spChg>
        <pc:spChg chg="mod">
          <ac:chgData name="Shi, Chunlin" userId="f6e96a45-6540-4e59-994d-1c0f67579795" providerId="ADAL" clId="{D854C78F-39F2-45EF-85F3-0452FC920879}" dt="2024-09-17T17:02:11.717" v="36" actId="12788"/>
          <ac:spMkLst>
            <pc:docMk/>
            <pc:sldMk cId="0" sldId="257"/>
            <ac:spMk id="5128" creationId="{4BAF1F69-69D4-427A-88B1-7E294239C666}"/>
          </ac:spMkLst>
        </pc:spChg>
        <pc:spChg chg="mod">
          <ac:chgData name="Shi, Chunlin" userId="f6e96a45-6540-4e59-994d-1c0f67579795" providerId="ADAL" clId="{D854C78F-39F2-45EF-85F3-0452FC920879}" dt="2024-09-17T17:02:11.717" v="36" actId="12788"/>
          <ac:spMkLst>
            <pc:docMk/>
            <pc:sldMk cId="0" sldId="257"/>
            <ac:spMk id="5129" creationId="{D6E98A70-7F45-4D47-A9E9-C7DE2C485756}"/>
          </ac:spMkLst>
        </pc:spChg>
        <pc:spChg chg="mod">
          <ac:chgData name="Shi, Chunlin" userId="f6e96a45-6540-4e59-994d-1c0f67579795" providerId="ADAL" clId="{D854C78F-39F2-45EF-85F3-0452FC920879}" dt="2024-09-17T17:02:11.717" v="36" actId="12788"/>
          <ac:spMkLst>
            <pc:docMk/>
            <pc:sldMk cId="0" sldId="257"/>
            <ac:spMk id="5130" creationId="{A0264893-94FB-408D-81BD-3B7016613D3B}"/>
          </ac:spMkLst>
        </pc:spChg>
        <pc:spChg chg="mod">
          <ac:chgData name="Shi, Chunlin" userId="f6e96a45-6540-4e59-994d-1c0f67579795" providerId="ADAL" clId="{D854C78F-39F2-45EF-85F3-0452FC920879}" dt="2024-09-17T17:02:11.717" v="36" actId="12788"/>
          <ac:spMkLst>
            <pc:docMk/>
            <pc:sldMk cId="0" sldId="257"/>
            <ac:spMk id="5131" creationId="{48E842E4-7BC7-459D-A7AF-57AD6DDC0EDD}"/>
          </ac:spMkLst>
        </pc:spChg>
        <pc:spChg chg="mod">
          <ac:chgData name="Shi, Chunlin" userId="f6e96a45-6540-4e59-994d-1c0f67579795" providerId="ADAL" clId="{D854C78F-39F2-45EF-85F3-0452FC920879}" dt="2024-09-17T17:02:11.717" v="36" actId="12788"/>
          <ac:spMkLst>
            <pc:docMk/>
            <pc:sldMk cId="0" sldId="257"/>
            <ac:spMk id="5132" creationId="{A425F173-EB55-4496-A6F6-A6242E324197}"/>
          </ac:spMkLst>
        </pc:spChg>
        <pc:spChg chg="mod">
          <ac:chgData name="Shi, Chunlin" userId="f6e96a45-6540-4e59-994d-1c0f67579795" providerId="ADAL" clId="{D854C78F-39F2-45EF-85F3-0452FC920879}" dt="2024-09-17T17:02:11.717" v="36" actId="12788"/>
          <ac:spMkLst>
            <pc:docMk/>
            <pc:sldMk cId="0" sldId="257"/>
            <ac:spMk id="5133" creationId="{E1CAAA55-301D-4E9F-ACD4-0C39FB2ECBF8}"/>
          </ac:spMkLst>
        </pc:spChg>
        <pc:grpChg chg="add mod">
          <ac:chgData name="Shi, Chunlin" userId="f6e96a45-6540-4e59-994d-1c0f67579795" providerId="ADAL" clId="{D854C78F-39F2-45EF-85F3-0452FC920879}" dt="2024-09-17T17:02:11.717" v="36" actId="12788"/>
          <ac:grpSpMkLst>
            <pc:docMk/>
            <pc:sldMk cId="0" sldId="257"/>
            <ac:grpSpMk id="2" creationId="{9B652B21-C19F-405D-B1F7-7C3AE977CA32}"/>
          </ac:grpSpMkLst>
        </pc:grpChg>
      </pc:sldChg>
      <pc:sldChg chg="modSp">
        <pc:chgData name="Shi, Chunlin" userId="f6e96a45-6540-4e59-994d-1c0f67579795" providerId="ADAL" clId="{D854C78F-39F2-45EF-85F3-0452FC920879}" dt="2024-09-17T17:01:58.206" v="34" actId="1036"/>
        <pc:sldMkLst>
          <pc:docMk/>
          <pc:sldMk cId="0" sldId="258"/>
        </pc:sldMkLst>
        <pc:spChg chg="mod">
          <ac:chgData name="Shi, Chunlin" userId="f6e96a45-6540-4e59-994d-1c0f67579795" providerId="ADAL" clId="{D854C78F-39F2-45EF-85F3-0452FC920879}" dt="2024-09-17T17:01:58.206" v="34" actId="1036"/>
          <ac:spMkLst>
            <pc:docMk/>
            <pc:sldMk cId="0" sldId="258"/>
            <ac:spMk id="7170" creationId="{AE63F12A-475A-4FB1-B7AA-68375F81ABA1}"/>
          </ac:spMkLst>
        </pc:spChg>
        <pc:picChg chg="mod">
          <ac:chgData name="Shi, Chunlin" userId="f6e96a45-6540-4e59-994d-1c0f67579795" providerId="ADAL" clId="{D854C78F-39F2-45EF-85F3-0452FC920879}" dt="2024-09-17T17:01:50.745" v="31" actId="12788"/>
          <ac:picMkLst>
            <pc:docMk/>
            <pc:sldMk cId="0" sldId="258"/>
            <ac:picMk id="7171" creationId="{0ACE50BB-C449-4F5E-94D3-66BCCE1EAAC3}"/>
          </ac:picMkLst>
        </pc:picChg>
      </pc:sldChg>
      <pc:sldChg chg="addSp modSp">
        <pc:chgData name="Shi, Chunlin" userId="f6e96a45-6540-4e59-994d-1c0f67579795" providerId="ADAL" clId="{D854C78F-39F2-45EF-85F3-0452FC920879}" dt="2024-09-17T17:01:47.123" v="30" actId="1036"/>
        <pc:sldMkLst>
          <pc:docMk/>
          <pc:sldMk cId="0" sldId="259"/>
        </pc:sldMkLst>
        <pc:spChg chg="mod">
          <ac:chgData name="Shi, Chunlin" userId="f6e96a45-6540-4e59-994d-1c0f67579795" providerId="ADAL" clId="{D854C78F-39F2-45EF-85F3-0452FC920879}" dt="2024-09-17T17:01:47.123" v="30" actId="1036"/>
          <ac:spMkLst>
            <pc:docMk/>
            <pc:sldMk cId="0" sldId="259"/>
            <ac:spMk id="8194" creationId="{759D587B-60E7-4127-A834-F04AFFDBC50E}"/>
          </ac:spMkLst>
        </pc:spChg>
        <pc:spChg chg="mod">
          <ac:chgData name="Shi, Chunlin" userId="f6e96a45-6540-4e59-994d-1c0f67579795" providerId="ADAL" clId="{D854C78F-39F2-45EF-85F3-0452FC920879}" dt="2024-09-17T17:01:44.502" v="29" actId="1076"/>
          <ac:spMkLst>
            <pc:docMk/>
            <pc:sldMk cId="0" sldId="259"/>
            <ac:spMk id="8196" creationId="{D4C54E3B-7CC7-4FF6-A53E-09009C2F974F}"/>
          </ac:spMkLst>
        </pc:spChg>
        <pc:spChg chg="mod">
          <ac:chgData name="Shi, Chunlin" userId="f6e96a45-6540-4e59-994d-1c0f67579795" providerId="ADAL" clId="{D854C78F-39F2-45EF-85F3-0452FC920879}" dt="2024-09-17T17:01:44.502" v="29" actId="1076"/>
          <ac:spMkLst>
            <pc:docMk/>
            <pc:sldMk cId="0" sldId="259"/>
            <ac:spMk id="8197" creationId="{F57AE03D-E37D-4C25-B49E-2650999B29C9}"/>
          </ac:spMkLst>
        </pc:spChg>
        <pc:grpChg chg="add mod">
          <ac:chgData name="Shi, Chunlin" userId="f6e96a45-6540-4e59-994d-1c0f67579795" providerId="ADAL" clId="{D854C78F-39F2-45EF-85F3-0452FC920879}" dt="2024-09-17T17:01:44.502" v="29" actId="1076"/>
          <ac:grpSpMkLst>
            <pc:docMk/>
            <pc:sldMk cId="0" sldId="259"/>
            <ac:grpSpMk id="2" creationId="{63E46369-EEAD-4CFE-8FF2-24961E0853D0}"/>
          </ac:grpSpMkLst>
        </pc:grpChg>
        <pc:picChg chg="mod">
          <ac:chgData name="Shi, Chunlin" userId="f6e96a45-6540-4e59-994d-1c0f67579795" providerId="ADAL" clId="{D854C78F-39F2-45EF-85F3-0452FC920879}" dt="2024-09-17T17:01:44.502" v="29" actId="1076"/>
          <ac:picMkLst>
            <pc:docMk/>
            <pc:sldMk cId="0" sldId="259"/>
            <ac:picMk id="8195" creationId="{DD116642-C5DE-4737-9C40-4136B2BD9EB6}"/>
          </ac:picMkLst>
        </pc:picChg>
      </pc:sldChg>
      <pc:sldChg chg="addSp modSp mod">
        <pc:chgData name="Shi, Chunlin" userId="f6e96a45-6540-4e59-994d-1c0f67579795" providerId="ADAL" clId="{D854C78F-39F2-45EF-85F3-0452FC920879}" dt="2024-09-17T17:02:38.141" v="45" actId="12788"/>
        <pc:sldMkLst>
          <pc:docMk/>
          <pc:sldMk cId="0" sldId="260"/>
        </pc:sldMkLst>
        <pc:spChg chg="mod">
          <ac:chgData name="Shi, Chunlin" userId="f6e96a45-6540-4e59-994d-1c0f67579795" providerId="ADAL" clId="{D854C78F-39F2-45EF-85F3-0452FC920879}" dt="2024-09-17T17:02:38.141" v="45" actId="12788"/>
          <ac:spMkLst>
            <pc:docMk/>
            <pc:sldMk cId="0" sldId="260"/>
            <ac:spMk id="10242" creationId="{61B2F324-DF66-451E-85B0-0EED28AD2628}"/>
          </ac:spMkLst>
        </pc:spChg>
        <pc:spChg chg="mod">
          <ac:chgData name="Shi, Chunlin" userId="f6e96a45-6540-4e59-994d-1c0f67579795" providerId="ADAL" clId="{D854C78F-39F2-45EF-85F3-0452FC920879}" dt="2024-09-17T17:02:31.968" v="42" actId="12788"/>
          <ac:spMkLst>
            <pc:docMk/>
            <pc:sldMk cId="0" sldId="260"/>
            <ac:spMk id="10244" creationId="{396DB90E-E589-4A20-862D-75C7CBF88A65}"/>
          </ac:spMkLst>
        </pc:spChg>
        <pc:spChg chg="mod">
          <ac:chgData name="Shi, Chunlin" userId="f6e96a45-6540-4e59-994d-1c0f67579795" providerId="ADAL" clId="{D854C78F-39F2-45EF-85F3-0452FC920879}" dt="2024-09-17T17:02:31.968" v="42" actId="12788"/>
          <ac:spMkLst>
            <pc:docMk/>
            <pc:sldMk cId="0" sldId="260"/>
            <ac:spMk id="10245" creationId="{8FF4ABB1-9154-4756-8DA8-F5D279EA36BB}"/>
          </ac:spMkLst>
        </pc:spChg>
        <pc:spChg chg="mod">
          <ac:chgData name="Shi, Chunlin" userId="f6e96a45-6540-4e59-994d-1c0f67579795" providerId="ADAL" clId="{D854C78F-39F2-45EF-85F3-0452FC920879}" dt="2024-09-17T17:02:31.968" v="42" actId="12788"/>
          <ac:spMkLst>
            <pc:docMk/>
            <pc:sldMk cId="0" sldId="260"/>
            <ac:spMk id="10246" creationId="{65B5A20F-A363-4626-BCD7-53D611DE44C0}"/>
          </ac:spMkLst>
        </pc:spChg>
        <pc:spChg chg="mod">
          <ac:chgData name="Shi, Chunlin" userId="f6e96a45-6540-4e59-994d-1c0f67579795" providerId="ADAL" clId="{D854C78F-39F2-45EF-85F3-0452FC920879}" dt="2024-09-17T17:02:31.968" v="42" actId="12788"/>
          <ac:spMkLst>
            <pc:docMk/>
            <pc:sldMk cId="0" sldId="260"/>
            <ac:spMk id="10247" creationId="{B42872D3-86D7-4541-9123-ABF8A7E64CE4}"/>
          </ac:spMkLst>
        </pc:spChg>
        <pc:spChg chg="mod">
          <ac:chgData name="Shi, Chunlin" userId="f6e96a45-6540-4e59-994d-1c0f67579795" providerId="ADAL" clId="{D854C78F-39F2-45EF-85F3-0452FC920879}" dt="2024-09-17T17:02:31.968" v="42" actId="12788"/>
          <ac:spMkLst>
            <pc:docMk/>
            <pc:sldMk cId="0" sldId="260"/>
            <ac:spMk id="10248" creationId="{E9728DED-3508-4834-BB1B-838F64FFAE7E}"/>
          </ac:spMkLst>
        </pc:spChg>
        <pc:spChg chg="mod">
          <ac:chgData name="Shi, Chunlin" userId="f6e96a45-6540-4e59-994d-1c0f67579795" providerId="ADAL" clId="{D854C78F-39F2-45EF-85F3-0452FC920879}" dt="2024-09-17T17:02:31.968" v="42" actId="12788"/>
          <ac:spMkLst>
            <pc:docMk/>
            <pc:sldMk cId="0" sldId="260"/>
            <ac:spMk id="10249" creationId="{A0C51C18-F487-4043-8C35-A4776C90C286}"/>
          </ac:spMkLst>
        </pc:spChg>
        <pc:grpChg chg="add mod">
          <ac:chgData name="Shi, Chunlin" userId="f6e96a45-6540-4e59-994d-1c0f67579795" providerId="ADAL" clId="{D854C78F-39F2-45EF-85F3-0452FC920879}" dt="2024-09-17T17:02:31.968" v="42" actId="12788"/>
          <ac:grpSpMkLst>
            <pc:docMk/>
            <pc:sldMk cId="0" sldId="260"/>
            <ac:grpSpMk id="2" creationId="{636218FD-D48C-4C10-816A-52CBA7F42587}"/>
          </ac:grpSpMkLst>
        </pc:grpChg>
        <pc:picChg chg="mod">
          <ac:chgData name="Shi, Chunlin" userId="f6e96a45-6540-4e59-994d-1c0f67579795" providerId="ADAL" clId="{D854C78F-39F2-45EF-85F3-0452FC920879}" dt="2024-09-17T17:02:31.968" v="42" actId="12788"/>
          <ac:picMkLst>
            <pc:docMk/>
            <pc:sldMk cId="0" sldId="260"/>
            <ac:picMk id="10243" creationId="{3F728660-4EBE-4DCF-B7E5-39DE64E0737A}"/>
          </ac:picMkLst>
        </pc:picChg>
      </pc:sldChg>
      <pc:sldChg chg="modSp">
        <pc:chgData name="Shi, Chunlin" userId="f6e96a45-6540-4e59-994d-1c0f67579795" providerId="ADAL" clId="{D854C78F-39F2-45EF-85F3-0452FC920879}" dt="2024-09-17T17:02:57.251" v="52" actId="12788"/>
        <pc:sldMkLst>
          <pc:docMk/>
          <pc:sldMk cId="0" sldId="261"/>
        </pc:sldMkLst>
        <pc:spChg chg="mod">
          <ac:chgData name="Shi, Chunlin" userId="f6e96a45-6540-4e59-994d-1c0f67579795" providerId="ADAL" clId="{D854C78F-39F2-45EF-85F3-0452FC920879}" dt="2024-09-17T17:02:57.251" v="52" actId="12788"/>
          <ac:spMkLst>
            <pc:docMk/>
            <pc:sldMk cId="0" sldId="261"/>
            <ac:spMk id="12290" creationId="{45853907-A3A0-4493-9823-83D56FBD16B9}"/>
          </ac:spMkLst>
        </pc:spChg>
        <pc:picChg chg="mod">
          <ac:chgData name="Shi, Chunlin" userId="f6e96a45-6540-4e59-994d-1c0f67579795" providerId="ADAL" clId="{D854C78F-39F2-45EF-85F3-0452FC920879}" dt="2024-09-17T17:02:54.983" v="51" actId="12788"/>
          <ac:picMkLst>
            <pc:docMk/>
            <pc:sldMk cId="0" sldId="261"/>
            <ac:picMk id="12291" creationId="{FC49BE78-2327-4F8D-84CF-37104DBC8C17}"/>
          </ac:picMkLst>
        </pc:picChg>
      </pc:sldChg>
      <pc:sldChg chg="addSp modSp mod">
        <pc:chgData name="Shi, Chunlin" userId="f6e96a45-6540-4e59-994d-1c0f67579795" providerId="ADAL" clId="{D854C78F-39F2-45EF-85F3-0452FC920879}" dt="2024-09-17T17:01:02.775" v="22" actId="12788"/>
        <pc:sldMkLst>
          <pc:docMk/>
          <pc:sldMk cId="0" sldId="262"/>
        </pc:sldMkLst>
        <pc:spChg chg="mod">
          <ac:chgData name="Shi, Chunlin" userId="f6e96a45-6540-4e59-994d-1c0f67579795" providerId="ADAL" clId="{D854C78F-39F2-45EF-85F3-0452FC920879}" dt="2024-09-17T17:01:02.775" v="22" actId="12788"/>
          <ac:spMkLst>
            <pc:docMk/>
            <pc:sldMk cId="0" sldId="262"/>
            <ac:spMk id="9218" creationId="{7F19201E-D3B7-41E6-98C2-4B05DCAB098D}"/>
          </ac:spMkLst>
        </pc:spChg>
        <pc:spChg chg="mod">
          <ac:chgData name="Shi, Chunlin" userId="f6e96a45-6540-4e59-994d-1c0f67579795" providerId="ADAL" clId="{D854C78F-39F2-45EF-85F3-0452FC920879}" dt="2024-09-17T17:00:56.798" v="21" actId="12788"/>
          <ac:spMkLst>
            <pc:docMk/>
            <pc:sldMk cId="0" sldId="262"/>
            <ac:spMk id="9219" creationId="{17475F6E-2BFE-4CA9-8FAD-041040BD54B3}"/>
          </ac:spMkLst>
        </pc:spChg>
        <pc:spChg chg="mod">
          <ac:chgData name="Shi, Chunlin" userId="f6e96a45-6540-4e59-994d-1c0f67579795" providerId="ADAL" clId="{D854C78F-39F2-45EF-85F3-0452FC920879}" dt="2024-09-17T17:00:56.798" v="21" actId="12788"/>
          <ac:spMkLst>
            <pc:docMk/>
            <pc:sldMk cId="0" sldId="262"/>
            <ac:spMk id="9220" creationId="{BFB515B2-FADF-4329-9511-C46FE038E3FF}"/>
          </ac:spMkLst>
        </pc:spChg>
        <pc:spChg chg="mod">
          <ac:chgData name="Shi, Chunlin" userId="f6e96a45-6540-4e59-994d-1c0f67579795" providerId="ADAL" clId="{D854C78F-39F2-45EF-85F3-0452FC920879}" dt="2024-09-17T17:00:56.798" v="21" actId="12788"/>
          <ac:spMkLst>
            <pc:docMk/>
            <pc:sldMk cId="0" sldId="262"/>
            <ac:spMk id="9221" creationId="{6DAAB485-D4AB-44C7-9C9D-517594BF78E6}"/>
          </ac:spMkLst>
        </pc:spChg>
        <pc:spChg chg="mod">
          <ac:chgData name="Shi, Chunlin" userId="f6e96a45-6540-4e59-994d-1c0f67579795" providerId="ADAL" clId="{D854C78F-39F2-45EF-85F3-0452FC920879}" dt="2024-09-17T17:00:56.798" v="21" actId="12788"/>
          <ac:spMkLst>
            <pc:docMk/>
            <pc:sldMk cId="0" sldId="262"/>
            <ac:spMk id="9222" creationId="{794867F1-4191-4A9B-A6C1-DBD0E73EEEEF}"/>
          </ac:spMkLst>
        </pc:spChg>
        <pc:spChg chg="mod">
          <ac:chgData name="Shi, Chunlin" userId="f6e96a45-6540-4e59-994d-1c0f67579795" providerId="ADAL" clId="{D854C78F-39F2-45EF-85F3-0452FC920879}" dt="2024-09-17T17:00:56.798" v="21" actId="12788"/>
          <ac:spMkLst>
            <pc:docMk/>
            <pc:sldMk cId="0" sldId="262"/>
            <ac:spMk id="9223" creationId="{FD240267-3685-4F95-AD69-814637E54CB3}"/>
          </ac:spMkLst>
        </pc:spChg>
        <pc:spChg chg="mod">
          <ac:chgData name="Shi, Chunlin" userId="f6e96a45-6540-4e59-994d-1c0f67579795" providerId="ADAL" clId="{D854C78F-39F2-45EF-85F3-0452FC920879}" dt="2024-09-17T17:00:56.798" v="21" actId="12788"/>
          <ac:spMkLst>
            <pc:docMk/>
            <pc:sldMk cId="0" sldId="262"/>
            <ac:spMk id="9224" creationId="{E5B3602A-891B-4C19-B1AC-3E2DCA3C585D}"/>
          </ac:spMkLst>
        </pc:spChg>
        <pc:spChg chg="mod">
          <ac:chgData name="Shi, Chunlin" userId="f6e96a45-6540-4e59-994d-1c0f67579795" providerId="ADAL" clId="{D854C78F-39F2-45EF-85F3-0452FC920879}" dt="2024-09-17T17:00:56.798" v="21" actId="12788"/>
          <ac:spMkLst>
            <pc:docMk/>
            <pc:sldMk cId="0" sldId="262"/>
            <ac:spMk id="9225" creationId="{DC7DC0CD-9235-40E4-883D-19975F7BC4F8}"/>
          </ac:spMkLst>
        </pc:spChg>
        <pc:spChg chg="mod">
          <ac:chgData name="Shi, Chunlin" userId="f6e96a45-6540-4e59-994d-1c0f67579795" providerId="ADAL" clId="{D854C78F-39F2-45EF-85F3-0452FC920879}" dt="2024-09-17T17:00:56.798" v="21" actId="12788"/>
          <ac:spMkLst>
            <pc:docMk/>
            <pc:sldMk cId="0" sldId="262"/>
            <ac:spMk id="9226" creationId="{580535D1-55F0-4795-8417-3648B5F0956B}"/>
          </ac:spMkLst>
        </pc:spChg>
        <pc:spChg chg="mod">
          <ac:chgData name="Shi, Chunlin" userId="f6e96a45-6540-4e59-994d-1c0f67579795" providerId="ADAL" clId="{D854C78F-39F2-45EF-85F3-0452FC920879}" dt="2024-09-17T17:00:56.798" v="21" actId="12788"/>
          <ac:spMkLst>
            <pc:docMk/>
            <pc:sldMk cId="0" sldId="262"/>
            <ac:spMk id="9227" creationId="{D426F73C-91EF-484C-AA04-1145AEA8FEE6}"/>
          </ac:spMkLst>
        </pc:spChg>
        <pc:spChg chg="mod">
          <ac:chgData name="Shi, Chunlin" userId="f6e96a45-6540-4e59-994d-1c0f67579795" providerId="ADAL" clId="{D854C78F-39F2-45EF-85F3-0452FC920879}" dt="2024-09-17T17:00:56.798" v="21" actId="12788"/>
          <ac:spMkLst>
            <pc:docMk/>
            <pc:sldMk cId="0" sldId="262"/>
            <ac:spMk id="9228" creationId="{7A5CC93A-230D-428D-AD45-FD7C9CA452A8}"/>
          </ac:spMkLst>
        </pc:spChg>
        <pc:spChg chg="mod">
          <ac:chgData name="Shi, Chunlin" userId="f6e96a45-6540-4e59-994d-1c0f67579795" providerId="ADAL" clId="{D854C78F-39F2-45EF-85F3-0452FC920879}" dt="2024-09-17T17:00:56.798" v="21" actId="12788"/>
          <ac:spMkLst>
            <pc:docMk/>
            <pc:sldMk cId="0" sldId="262"/>
            <ac:spMk id="9229" creationId="{0512C050-AABE-4DC9-8A5C-F5B193882CD0}"/>
          </ac:spMkLst>
        </pc:spChg>
        <pc:spChg chg="mod">
          <ac:chgData name="Shi, Chunlin" userId="f6e96a45-6540-4e59-994d-1c0f67579795" providerId="ADAL" clId="{D854C78F-39F2-45EF-85F3-0452FC920879}" dt="2024-09-17T17:00:56.798" v="21" actId="12788"/>
          <ac:spMkLst>
            <pc:docMk/>
            <pc:sldMk cId="0" sldId="262"/>
            <ac:spMk id="9230" creationId="{80E320E5-AA72-43C7-8311-9CFF9C4DB256}"/>
          </ac:spMkLst>
        </pc:spChg>
        <pc:spChg chg="mod">
          <ac:chgData name="Shi, Chunlin" userId="f6e96a45-6540-4e59-994d-1c0f67579795" providerId="ADAL" clId="{D854C78F-39F2-45EF-85F3-0452FC920879}" dt="2024-09-17T17:00:56.798" v="21" actId="12788"/>
          <ac:spMkLst>
            <pc:docMk/>
            <pc:sldMk cId="0" sldId="262"/>
            <ac:spMk id="9231" creationId="{7AEAACBD-39F4-44EE-AC56-1FD5D98EE74D}"/>
          </ac:spMkLst>
        </pc:spChg>
        <pc:grpChg chg="add mod">
          <ac:chgData name="Shi, Chunlin" userId="f6e96a45-6540-4e59-994d-1c0f67579795" providerId="ADAL" clId="{D854C78F-39F2-45EF-85F3-0452FC920879}" dt="2024-09-17T17:00:56.798" v="21" actId="12788"/>
          <ac:grpSpMkLst>
            <pc:docMk/>
            <pc:sldMk cId="0" sldId="262"/>
            <ac:grpSpMk id="2" creationId="{B30B38F1-30D2-417F-898D-43ADBB3A9442}"/>
          </ac:grpSpMkLst>
        </pc:grpChg>
      </pc:sldChg>
      <pc:sldChg chg="addSp modSp">
        <pc:chgData name="Shi, Chunlin" userId="f6e96a45-6540-4e59-994d-1c0f67579795" providerId="ADAL" clId="{D854C78F-39F2-45EF-85F3-0452FC920879}" dt="2024-09-17T17:03:14.451" v="57" actId="1036"/>
        <pc:sldMkLst>
          <pc:docMk/>
          <pc:sldMk cId="0" sldId="263"/>
        </pc:sldMkLst>
        <pc:spChg chg="mod">
          <ac:chgData name="Shi, Chunlin" userId="f6e96a45-6540-4e59-994d-1c0f67579795" providerId="ADAL" clId="{D854C78F-39F2-45EF-85F3-0452FC920879}" dt="2024-09-17T17:03:14.451" v="57" actId="1036"/>
          <ac:spMkLst>
            <pc:docMk/>
            <pc:sldMk cId="0" sldId="263"/>
            <ac:spMk id="13314" creationId="{3C713236-71C9-48C0-9AC5-798237F38737}"/>
          </ac:spMkLst>
        </pc:spChg>
        <pc:spChg chg="mod">
          <ac:chgData name="Shi, Chunlin" userId="f6e96a45-6540-4e59-994d-1c0f67579795" providerId="ADAL" clId="{D854C78F-39F2-45EF-85F3-0452FC920879}" dt="2024-09-17T17:03:06.868" v="54" actId="12788"/>
          <ac:spMkLst>
            <pc:docMk/>
            <pc:sldMk cId="0" sldId="263"/>
            <ac:spMk id="13316" creationId="{25FFE4CA-8F00-4CBA-9E35-C01345A0E61B}"/>
          </ac:spMkLst>
        </pc:spChg>
        <pc:spChg chg="mod">
          <ac:chgData name="Shi, Chunlin" userId="f6e96a45-6540-4e59-994d-1c0f67579795" providerId="ADAL" clId="{D854C78F-39F2-45EF-85F3-0452FC920879}" dt="2024-09-17T17:03:06.868" v="54" actId="12788"/>
          <ac:spMkLst>
            <pc:docMk/>
            <pc:sldMk cId="0" sldId="263"/>
            <ac:spMk id="13317" creationId="{FAF4729E-B90E-4CE3-83D3-D1FD9E9B1F7C}"/>
          </ac:spMkLst>
        </pc:spChg>
        <pc:spChg chg="mod">
          <ac:chgData name="Shi, Chunlin" userId="f6e96a45-6540-4e59-994d-1c0f67579795" providerId="ADAL" clId="{D854C78F-39F2-45EF-85F3-0452FC920879}" dt="2024-09-17T17:03:06.868" v="54" actId="12788"/>
          <ac:spMkLst>
            <pc:docMk/>
            <pc:sldMk cId="0" sldId="263"/>
            <ac:spMk id="13318" creationId="{F4AA02BA-50F5-464A-A570-8A031CAA26B6}"/>
          </ac:spMkLst>
        </pc:spChg>
        <pc:spChg chg="mod">
          <ac:chgData name="Shi, Chunlin" userId="f6e96a45-6540-4e59-994d-1c0f67579795" providerId="ADAL" clId="{D854C78F-39F2-45EF-85F3-0452FC920879}" dt="2024-09-17T17:03:06.868" v="54" actId="12788"/>
          <ac:spMkLst>
            <pc:docMk/>
            <pc:sldMk cId="0" sldId="263"/>
            <ac:spMk id="13319" creationId="{1F7D212D-9F3F-4E1B-92E8-D723ED87F653}"/>
          </ac:spMkLst>
        </pc:spChg>
        <pc:spChg chg="mod">
          <ac:chgData name="Shi, Chunlin" userId="f6e96a45-6540-4e59-994d-1c0f67579795" providerId="ADAL" clId="{D854C78F-39F2-45EF-85F3-0452FC920879}" dt="2024-09-17T17:03:06.868" v="54" actId="12788"/>
          <ac:spMkLst>
            <pc:docMk/>
            <pc:sldMk cId="0" sldId="263"/>
            <ac:spMk id="13320" creationId="{9FB27377-06FE-49BF-9961-58A1C4DEB0B3}"/>
          </ac:spMkLst>
        </pc:spChg>
        <pc:grpChg chg="add mod">
          <ac:chgData name="Shi, Chunlin" userId="f6e96a45-6540-4e59-994d-1c0f67579795" providerId="ADAL" clId="{D854C78F-39F2-45EF-85F3-0452FC920879}" dt="2024-09-17T17:03:06.868" v="54" actId="12788"/>
          <ac:grpSpMkLst>
            <pc:docMk/>
            <pc:sldMk cId="0" sldId="263"/>
            <ac:grpSpMk id="2" creationId="{E060BD8C-472D-445E-8F49-26341126A902}"/>
          </ac:grpSpMkLst>
        </pc:grpChg>
        <pc:picChg chg="mod">
          <ac:chgData name="Shi, Chunlin" userId="f6e96a45-6540-4e59-994d-1c0f67579795" providerId="ADAL" clId="{D854C78F-39F2-45EF-85F3-0452FC920879}" dt="2024-09-17T17:03:06.868" v="54" actId="12788"/>
          <ac:picMkLst>
            <pc:docMk/>
            <pc:sldMk cId="0" sldId="263"/>
            <ac:picMk id="13315" creationId="{5109D971-851C-4420-9138-FD21F18917E9}"/>
          </ac:picMkLst>
        </pc:picChg>
      </pc:sldChg>
      <pc:sldChg chg="addSp modSp">
        <pc:chgData name="Shi, Chunlin" userId="f6e96a45-6540-4e59-994d-1c0f67579795" providerId="ADAL" clId="{D854C78F-39F2-45EF-85F3-0452FC920879}" dt="2024-09-17T17:02:48.178" v="48" actId="12788"/>
        <pc:sldMkLst>
          <pc:docMk/>
          <pc:sldMk cId="0" sldId="264"/>
        </pc:sldMkLst>
        <pc:spChg chg="mod">
          <ac:chgData name="Shi, Chunlin" userId="f6e96a45-6540-4e59-994d-1c0f67579795" providerId="ADAL" clId="{D854C78F-39F2-45EF-85F3-0452FC920879}" dt="2024-09-17T17:02:48.178" v="48" actId="12788"/>
          <ac:spMkLst>
            <pc:docMk/>
            <pc:sldMk cId="0" sldId="264"/>
            <ac:spMk id="11266" creationId="{AFCE3EF6-8ACC-4196-8212-B1FADDB858D8}"/>
          </ac:spMkLst>
        </pc:spChg>
        <pc:spChg chg="mod">
          <ac:chgData name="Shi, Chunlin" userId="f6e96a45-6540-4e59-994d-1c0f67579795" providerId="ADAL" clId="{D854C78F-39F2-45EF-85F3-0452FC920879}" dt="2024-09-17T17:02:45.457" v="47" actId="12788"/>
          <ac:spMkLst>
            <pc:docMk/>
            <pc:sldMk cId="0" sldId="264"/>
            <ac:spMk id="11267" creationId="{668C1793-5190-441C-88DE-A677B1FFE5A3}"/>
          </ac:spMkLst>
        </pc:spChg>
        <pc:spChg chg="mod">
          <ac:chgData name="Shi, Chunlin" userId="f6e96a45-6540-4e59-994d-1c0f67579795" providerId="ADAL" clId="{D854C78F-39F2-45EF-85F3-0452FC920879}" dt="2024-09-17T17:02:45.457" v="47" actId="12788"/>
          <ac:spMkLst>
            <pc:docMk/>
            <pc:sldMk cId="0" sldId="264"/>
            <ac:spMk id="11268" creationId="{61F38914-D499-46C0-B599-9347B9B26A21}"/>
          </ac:spMkLst>
        </pc:spChg>
        <pc:spChg chg="mod">
          <ac:chgData name="Shi, Chunlin" userId="f6e96a45-6540-4e59-994d-1c0f67579795" providerId="ADAL" clId="{D854C78F-39F2-45EF-85F3-0452FC920879}" dt="2024-09-17T17:02:45.457" v="47" actId="12788"/>
          <ac:spMkLst>
            <pc:docMk/>
            <pc:sldMk cId="0" sldId="264"/>
            <ac:spMk id="11269" creationId="{8378C3DF-0D03-4763-9864-578C81486995}"/>
          </ac:spMkLst>
        </pc:spChg>
        <pc:spChg chg="mod">
          <ac:chgData name="Shi, Chunlin" userId="f6e96a45-6540-4e59-994d-1c0f67579795" providerId="ADAL" clId="{D854C78F-39F2-45EF-85F3-0452FC920879}" dt="2024-09-17T17:02:45.457" v="47" actId="12788"/>
          <ac:spMkLst>
            <pc:docMk/>
            <pc:sldMk cId="0" sldId="264"/>
            <ac:spMk id="11270" creationId="{822DB673-159D-435C-BAD3-7671577F0D81}"/>
          </ac:spMkLst>
        </pc:spChg>
        <pc:spChg chg="mod">
          <ac:chgData name="Shi, Chunlin" userId="f6e96a45-6540-4e59-994d-1c0f67579795" providerId="ADAL" clId="{D854C78F-39F2-45EF-85F3-0452FC920879}" dt="2024-09-17T17:02:45.457" v="47" actId="12788"/>
          <ac:spMkLst>
            <pc:docMk/>
            <pc:sldMk cId="0" sldId="264"/>
            <ac:spMk id="11271" creationId="{FDE680C6-FA33-420D-882C-75F73B2C1539}"/>
          </ac:spMkLst>
        </pc:spChg>
        <pc:spChg chg="mod">
          <ac:chgData name="Shi, Chunlin" userId="f6e96a45-6540-4e59-994d-1c0f67579795" providerId="ADAL" clId="{D854C78F-39F2-45EF-85F3-0452FC920879}" dt="2024-09-17T17:02:45.457" v="47" actId="12788"/>
          <ac:spMkLst>
            <pc:docMk/>
            <pc:sldMk cId="0" sldId="264"/>
            <ac:spMk id="11272" creationId="{9FC99384-4329-439A-B29F-8DBDE1DC18F6}"/>
          </ac:spMkLst>
        </pc:spChg>
        <pc:spChg chg="mod">
          <ac:chgData name="Shi, Chunlin" userId="f6e96a45-6540-4e59-994d-1c0f67579795" providerId="ADAL" clId="{D854C78F-39F2-45EF-85F3-0452FC920879}" dt="2024-09-17T17:02:45.457" v="47" actId="12788"/>
          <ac:spMkLst>
            <pc:docMk/>
            <pc:sldMk cId="0" sldId="264"/>
            <ac:spMk id="11273" creationId="{E2471B10-6C05-4DA8-87EB-53CD96AA10B4}"/>
          </ac:spMkLst>
        </pc:spChg>
        <pc:spChg chg="mod">
          <ac:chgData name="Shi, Chunlin" userId="f6e96a45-6540-4e59-994d-1c0f67579795" providerId="ADAL" clId="{D854C78F-39F2-45EF-85F3-0452FC920879}" dt="2024-09-17T17:02:45.457" v="47" actId="12788"/>
          <ac:spMkLst>
            <pc:docMk/>
            <pc:sldMk cId="0" sldId="264"/>
            <ac:spMk id="11274" creationId="{BD5CFECE-2ADE-4D1E-B4C0-58E058B16489}"/>
          </ac:spMkLst>
        </pc:spChg>
        <pc:spChg chg="mod">
          <ac:chgData name="Shi, Chunlin" userId="f6e96a45-6540-4e59-994d-1c0f67579795" providerId="ADAL" clId="{D854C78F-39F2-45EF-85F3-0452FC920879}" dt="2024-09-17T17:02:45.457" v="47" actId="12788"/>
          <ac:spMkLst>
            <pc:docMk/>
            <pc:sldMk cId="0" sldId="264"/>
            <ac:spMk id="11275" creationId="{DE2296A5-C75E-49A8-A012-C3AE1193B238}"/>
          </ac:spMkLst>
        </pc:spChg>
        <pc:spChg chg="mod">
          <ac:chgData name="Shi, Chunlin" userId="f6e96a45-6540-4e59-994d-1c0f67579795" providerId="ADAL" clId="{D854C78F-39F2-45EF-85F3-0452FC920879}" dt="2024-09-17T17:02:45.457" v="47" actId="12788"/>
          <ac:spMkLst>
            <pc:docMk/>
            <pc:sldMk cId="0" sldId="264"/>
            <ac:spMk id="11276" creationId="{C537DC57-FF2C-4542-9A2D-E6338BBA0055}"/>
          </ac:spMkLst>
        </pc:spChg>
        <pc:spChg chg="mod">
          <ac:chgData name="Shi, Chunlin" userId="f6e96a45-6540-4e59-994d-1c0f67579795" providerId="ADAL" clId="{D854C78F-39F2-45EF-85F3-0452FC920879}" dt="2024-09-17T17:02:45.457" v="47" actId="12788"/>
          <ac:spMkLst>
            <pc:docMk/>
            <pc:sldMk cId="0" sldId="264"/>
            <ac:spMk id="11277" creationId="{6088B391-CB01-484E-B271-3FFC74CAD5AD}"/>
          </ac:spMkLst>
        </pc:spChg>
        <pc:spChg chg="mod">
          <ac:chgData name="Shi, Chunlin" userId="f6e96a45-6540-4e59-994d-1c0f67579795" providerId="ADAL" clId="{D854C78F-39F2-45EF-85F3-0452FC920879}" dt="2024-09-17T17:02:45.457" v="47" actId="12788"/>
          <ac:spMkLst>
            <pc:docMk/>
            <pc:sldMk cId="0" sldId="264"/>
            <ac:spMk id="11278" creationId="{D30B6205-4B12-4D3A-9132-02FB7D1942F1}"/>
          </ac:spMkLst>
        </pc:spChg>
        <pc:spChg chg="mod">
          <ac:chgData name="Shi, Chunlin" userId="f6e96a45-6540-4e59-994d-1c0f67579795" providerId="ADAL" clId="{D854C78F-39F2-45EF-85F3-0452FC920879}" dt="2024-09-17T17:02:45.457" v="47" actId="12788"/>
          <ac:spMkLst>
            <pc:docMk/>
            <pc:sldMk cId="0" sldId="264"/>
            <ac:spMk id="11279" creationId="{D79B5DAF-FA9B-47AD-9466-9622D9E7EA84}"/>
          </ac:spMkLst>
        </pc:spChg>
        <pc:grpChg chg="add mod">
          <ac:chgData name="Shi, Chunlin" userId="f6e96a45-6540-4e59-994d-1c0f67579795" providerId="ADAL" clId="{D854C78F-39F2-45EF-85F3-0452FC920879}" dt="2024-09-17T17:02:45.457" v="47" actId="12788"/>
          <ac:grpSpMkLst>
            <pc:docMk/>
            <pc:sldMk cId="0" sldId="264"/>
            <ac:grpSpMk id="2" creationId="{CF6B0BDB-01F4-4CE5-A781-CE19F73CD56E}"/>
          </ac:grpSpMkLst>
        </pc:grpChg>
      </pc:sldChg>
      <pc:sldChg chg="addSp modSp mod">
        <pc:chgData name="Shi, Chunlin" userId="f6e96a45-6540-4e59-994d-1c0f67579795" providerId="ADAL" clId="{D854C78F-39F2-45EF-85F3-0452FC920879}" dt="2024-09-17T17:03:35.493" v="63" actId="1036"/>
        <pc:sldMkLst>
          <pc:docMk/>
          <pc:sldMk cId="0" sldId="267"/>
        </pc:sldMkLst>
        <pc:spChg chg="mod">
          <ac:chgData name="Shi, Chunlin" userId="f6e96a45-6540-4e59-994d-1c0f67579795" providerId="ADAL" clId="{D854C78F-39F2-45EF-85F3-0452FC920879}" dt="2024-09-17T17:03:35.493" v="63" actId="1036"/>
          <ac:spMkLst>
            <pc:docMk/>
            <pc:sldMk cId="0" sldId="267"/>
            <ac:spMk id="15362" creationId="{54B48B9A-A095-4186-BE28-CF117DDB8C1B}"/>
          </ac:spMkLst>
        </pc:spChg>
        <pc:spChg chg="mod">
          <ac:chgData name="Shi, Chunlin" userId="f6e96a45-6540-4e59-994d-1c0f67579795" providerId="ADAL" clId="{D854C78F-39F2-45EF-85F3-0452FC920879}" dt="2024-09-17T17:03:24.809" v="59" actId="12788"/>
          <ac:spMkLst>
            <pc:docMk/>
            <pc:sldMk cId="0" sldId="267"/>
            <ac:spMk id="15364" creationId="{F5DF0FA9-6D13-481C-B21B-B476404B5877}"/>
          </ac:spMkLst>
        </pc:spChg>
        <pc:spChg chg="mod">
          <ac:chgData name="Shi, Chunlin" userId="f6e96a45-6540-4e59-994d-1c0f67579795" providerId="ADAL" clId="{D854C78F-39F2-45EF-85F3-0452FC920879}" dt="2024-09-17T17:03:24.809" v="59" actId="12788"/>
          <ac:spMkLst>
            <pc:docMk/>
            <pc:sldMk cId="0" sldId="267"/>
            <ac:spMk id="15365" creationId="{0F9A61B1-01D2-4D3A-AA6E-807A79A19F7A}"/>
          </ac:spMkLst>
        </pc:spChg>
        <pc:spChg chg="mod">
          <ac:chgData name="Shi, Chunlin" userId="f6e96a45-6540-4e59-994d-1c0f67579795" providerId="ADAL" clId="{D854C78F-39F2-45EF-85F3-0452FC920879}" dt="2024-09-17T17:03:24.809" v="59" actId="12788"/>
          <ac:spMkLst>
            <pc:docMk/>
            <pc:sldMk cId="0" sldId="267"/>
            <ac:spMk id="15366" creationId="{16F4E2A5-582C-405C-9AB7-B132BA6394BC}"/>
          </ac:spMkLst>
        </pc:spChg>
        <pc:spChg chg="mod">
          <ac:chgData name="Shi, Chunlin" userId="f6e96a45-6540-4e59-994d-1c0f67579795" providerId="ADAL" clId="{D854C78F-39F2-45EF-85F3-0452FC920879}" dt="2024-09-17T17:03:24.809" v="59" actId="12788"/>
          <ac:spMkLst>
            <pc:docMk/>
            <pc:sldMk cId="0" sldId="267"/>
            <ac:spMk id="15367" creationId="{482269D7-FBE5-4DFD-A358-4ED382B9E96F}"/>
          </ac:spMkLst>
        </pc:spChg>
        <pc:spChg chg="mod">
          <ac:chgData name="Shi, Chunlin" userId="f6e96a45-6540-4e59-994d-1c0f67579795" providerId="ADAL" clId="{D854C78F-39F2-45EF-85F3-0452FC920879}" dt="2024-09-17T17:03:24.809" v="59" actId="12788"/>
          <ac:spMkLst>
            <pc:docMk/>
            <pc:sldMk cId="0" sldId="267"/>
            <ac:spMk id="15368" creationId="{A7A0D47A-96D2-42BF-A030-EC6881B06429}"/>
          </ac:spMkLst>
        </pc:spChg>
        <pc:spChg chg="mod">
          <ac:chgData name="Shi, Chunlin" userId="f6e96a45-6540-4e59-994d-1c0f67579795" providerId="ADAL" clId="{D854C78F-39F2-45EF-85F3-0452FC920879}" dt="2024-09-17T17:03:24.809" v="59" actId="12788"/>
          <ac:spMkLst>
            <pc:docMk/>
            <pc:sldMk cId="0" sldId="267"/>
            <ac:spMk id="15369" creationId="{B25414C1-9A3D-4787-A480-E282FBC2AC90}"/>
          </ac:spMkLst>
        </pc:spChg>
        <pc:spChg chg="mod">
          <ac:chgData name="Shi, Chunlin" userId="f6e96a45-6540-4e59-994d-1c0f67579795" providerId="ADAL" clId="{D854C78F-39F2-45EF-85F3-0452FC920879}" dt="2024-09-17T17:03:24.809" v="59" actId="12788"/>
          <ac:spMkLst>
            <pc:docMk/>
            <pc:sldMk cId="0" sldId="267"/>
            <ac:spMk id="15370" creationId="{8CCE11F2-8384-4628-A993-4B38F15BB7C9}"/>
          </ac:spMkLst>
        </pc:spChg>
        <pc:spChg chg="mod">
          <ac:chgData name="Shi, Chunlin" userId="f6e96a45-6540-4e59-994d-1c0f67579795" providerId="ADAL" clId="{D854C78F-39F2-45EF-85F3-0452FC920879}" dt="2024-09-17T17:03:24.809" v="59" actId="12788"/>
          <ac:spMkLst>
            <pc:docMk/>
            <pc:sldMk cId="0" sldId="267"/>
            <ac:spMk id="15371" creationId="{2E648555-F4F8-4981-898A-E7C26D339DC3}"/>
          </ac:spMkLst>
        </pc:spChg>
        <pc:spChg chg="mod">
          <ac:chgData name="Shi, Chunlin" userId="f6e96a45-6540-4e59-994d-1c0f67579795" providerId="ADAL" clId="{D854C78F-39F2-45EF-85F3-0452FC920879}" dt="2024-09-17T17:03:24.809" v="59" actId="12788"/>
          <ac:spMkLst>
            <pc:docMk/>
            <pc:sldMk cId="0" sldId="267"/>
            <ac:spMk id="15372" creationId="{62C95C65-1CDF-4510-8F61-849F3287CB38}"/>
          </ac:spMkLst>
        </pc:spChg>
        <pc:spChg chg="mod">
          <ac:chgData name="Shi, Chunlin" userId="f6e96a45-6540-4e59-994d-1c0f67579795" providerId="ADAL" clId="{D854C78F-39F2-45EF-85F3-0452FC920879}" dt="2024-09-17T17:03:24.809" v="59" actId="12788"/>
          <ac:spMkLst>
            <pc:docMk/>
            <pc:sldMk cId="0" sldId="267"/>
            <ac:spMk id="15373" creationId="{247F89FF-4359-4D29-92A6-4FABA96AB68E}"/>
          </ac:spMkLst>
        </pc:spChg>
        <pc:grpChg chg="add mod">
          <ac:chgData name="Shi, Chunlin" userId="f6e96a45-6540-4e59-994d-1c0f67579795" providerId="ADAL" clId="{D854C78F-39F2-45EF-85F3-0452FC920879}" dt="2024-09-17T17:03:24.809" v="59" actId="12788"/>
          <ac:grpSpMkLst>
            <pc:docMk/>
            <pc:sldMk cId="0" sldId="267"/>
            <ac:grpSpMk id="2" creationId="{35ED5D0E-3CA0-4426-BEE8-81C1E397B96E}"/>
          </ac:grpSpMkLst>
        </pc:grpChg>
        <pc:picChg chg="mod">
          <ac:chgData name="Shi, Chunlin" userId="f6e96a45-6540-4e59-994d-1c0f67579795" providerId="ADAL" clId="{D854C78F-39F2-45EF-85F3-0452FC920879}" dt="2024-09-17T17:03:24.809" v="59" actId="12788"/>
          <ac:picMkLst>
            <pc:docMk/>
            <pc:sldMk cId="0" sldId="267"/>
            <ac:picMk id="15363" creationId="{1A5F3816-9E12-4DA8-AA03-30CBC5EC69DF}"/>
          </ac:picMkLst>
        </pc:picChg>
      </pc:sldChg>
      <pc:sldChg chg="addSp modSp">
        <pc:chgData name="Shi, Chunlin" userId="f6e96a45-6540-4e59-994d-1c0f67579795" providerId="ADAL" clId="{D854C78F-39F2-45EF-85F3-0452FC920879}" dt="2024-09-17T17:04:00.139" v="70" actId="167"/>
        <pc:sldMkLst>
          <pc:docMk/>
          <pc:sldMk cId="0" sldId="268"/>
        </pc:sldMkLst>
        <pc:spChg chg="mod">
          <ac:chgData name="Shi, Chunlin" userId="f6e96a45-6540-4e59-994d-1c0f67579795" providerId="ADAL" clId="{D854C78F-39F2-45EF-85F3-0452FC920879}" dt="2024-09-17T17:03:53.811" v="69" actId="14100"/>
          <ac:spMkLst>
            <pc:docMk/>
            <pc:sldMk cId="0" sldId="268"/>
            <ac:spMk id="16386" creationId="{BC85A628-D7E3-4C6D-842C-711248D19280}"/>
          </ac:spMkLst>
        </pc:spChg>
        <pc:spChg chg="mod">
          <ac:chgData name="Shi, Chunlin" userId="f6e96a45-6540-4e59-994d-1c0f67579795" providerId="ADAL" clId="{D854C78F-39F2-45EF-85F3-0452FC920879}" dt="2024-09-17T17:03:47.921" v="67" actId="12788"/>
          <ac:spMkLst>
            <pc:docMk/>
            <pc:sldMk cId="0" sldId="268"/>
            <ac:spMk id="16389" creationId="{8C34B4FB-6534-4141-9D7A-E070B9C58BF9}"/>
          </ac:spMkLst>
        </pc:spChg>
        <pc:spChg chg="mod">
          <ac:chgData name="Shi, Chunlin" userId="f6e96a45-6540-4e59-994d-1c0f67579795" providerId="ADAL" clId="{D854C78F-39F2-45EF-85F3-0452FC920879}" dt="2024-09-17T17:03:47.921" v="67" actId="12788"/>
          <ac:spMkLst>
            <pc:docMk/>
            <pc:sldMk cId="0" sldId="268"/>
            <ac:spMk id="16390" creationId="{65AA6421-29DD-4358-9B91-A08AA16A0C5F}"/>
          </ac:spMkLst>
        </pc:spChg>
        <pc:spChg chg="mod">
          <ac:chgData name="Shi, Chunlin" userId="f6e96a45-6540-4e59-994d-1c0f67579795" providerId="ADAL" clId="{D854C78F-39F2-45EF-85F3-0452FC920879}" dt="2024-09-17T17:03:47.921" v="67" actId="12788"/>
          <ac:spMkLst>
            <pc:docMk/>
            <pc:sldMk cId="0" sldId="268"/>
            <ac:spMk id="16391" creationId="{C6B7A6A0-16C8-415D-982E-E311B3E069C6}"/>
          </ac:spMkLst>
        </pc:spChg>
        <pc:spChg chg="mod">
          <ac:chgData name="Shi, Chunlin" userId="f6e96a45-6540-4e59-994d-1c0f67579795" providerId="ADAL" clId="{D854C78F-39F2-45EF-85F3-0452FC920879}" dt="2024-09-17T17:03:47.921" v="67" actId="12788"/>
          <ac:spMkLst>
            <pc:docMk/>
            <pc:sldMk cId="0" sldId="268"/>
            <ac:spMk id="16392" creationId="{DD230DFA-9A6C-42A5-B0AD-5A6CB4078EF4}"/>
          </ac:spMkLst>
        </pc:spChg>
        <pc:spChg chg="mod">
          <ac:chgData name="Shi, Chunlin" userId="f6e96a45-6540-4e59-994d-1c0f67579795" providerId="ADAL" clId="{D854C78F-39F2-45EF-85F3-0452FC920879}" dt="2024-09-17T17:03:47.921" v="67" actId="12788"/>
          <ac:spMkLst>
            <pc:docMk/>
            <pc:sldMk cId="0" sldId="268"/>
            <ac:spMk id="16393" creationId="{0B6B3BE5-87DF-4D66-A26B-809BBB046695}"/>
          </ac:spMkLst>
        </pc:spChg>
        <pc:grpChg chg="add mod">
          <ac:chgData name="Shi, Chunlin" userId="f6e96a45-6540-4e59-994d-1c0f67579795" providerId="ADAL" clId="{D854C78F-39F2-45EF-85F3-0452FC920879}" dt="2024-09-17T17:04:00.139" v="70" actId="167"/>
          <ac:grpSpMkLst>
            <pc:docMk/>
            <pc:sldMk cId="0" sldId="268"/>
            <ac:grpSpMk id="2" creationId="{5A55C82D-0F42-44BE-8802-BAB2F5BCE55A}"/>
          </ac:grpSpMkLst>
        </pc:grpChg>
        <pc:picChg chg="mod">
          <ac:chgData name="Shi, Chunlin" userId="f6e96a45-6540-4e59-994d-1c0f67579795" providerId="ADAL" clId="{D854C78F-39F2-45EF-85F3-0452FC920879}" dt="2024-09-17T17:03:47.921" v="67" actId="12788"/>
          <ac:picMkLst>
            <pc:docMk/>
            <pc:sldMk cId="0" sldId="268"/>
            <ac:picMk id="16387" creationId="{D311A21B-02FD-42A9-8090-FFBA2A88571C}"/>
          </ac:picMkLst>
        </pc:picChg>
        <pc:picChg chg="mod">
          <ac:chgData name="Shi, Chunlin" userId="f6e96a45-6540-4e59-994d-1c0f67579795" providerId="ADAL" clId="{D854C78F-39F2-45EF-85F3-0452FC920879}" dt="2024-09-17T17:03:47.921" v="67" actId="12788"/>
          <ac:picMkLst>
            <pc:docMk/>
            <pc:sldMk cId="0" sldId="268"/>
            <ac:picMk id="16388" creationId="{8660B355-DB7A-4AA8-82AB-6D206FD34628}"/>
          </ac:picMkLst>
        </pc:picChg>
      </pc:sldChg>
      <pc:sldChg chg="addSp modSp">
        <pc:chgData name="Shi, Chunlin" userId="f6e96a45-6540-4e59-994d-1c0f67579795" providerId="ADAL" clId="{D854C78F-39F2-45EF-85F3-0452FC920879}" dt="2024-09-17T17:04:14.422" v="72" actId="12788"/>
        <pc:sldMkLst>
          <pc:docMk/>
          <pc:sldMk cId="0" sldId="269"/>
        </pc:sldMkLst>
        <pc:spChg chg="mod">
          <ac:chgData name="Shi, Chunlin" userId="f6e96a45-6540-4e59-994d-1c0f67579795" providerId="ADAL" clId="{D854C78F-39F2-45EF-85F3-0452FC920879}" dt="2024-09-17T17:04:14.422" v="72" actId="12788"/>
          <ac:spMkLst>
            <pc:docMk/>
            <pc:sldMk cId="0" sldId="269"/>
            <ac:spMk id="17413" creationId="{86575990-7E79-415C-B2DF-210A0B5F72AC}"/>
          </ac:spMkLst>
        </pc:spChg>
        <pc:spChg chg="mod">
          <ac:chgData name="Shi, Chunlin" userId="f6e96a45-6540-4e59-994d-1c0f67579795" providerId="ADAL" clId="{D854C78F-39F2-45EF-85F3-0452FC920879}" dt="2024-09-17T17:04:14.422" v="72" actId="12788"/>
          <ac:spMkLst>
            <pc:docMk/>
            <pc:sldMk cId="0" sldId="269"/>
            <ac:spMk id="17414" creationId="{F67868B1-098D-488D-88A8-9222095E417A}"/>
          </ac:spMkLst>
        </pc:spChg>
        <pc:spChg chg="mod">
          <ac:chgData name="Shi, Chunlin" userId="f6e96a45-6540-4e59-994d-1c0f67579795" providerId="ADAL" clId="{D854C78F-39F2-45EF-85F3-0452FC920879}" dt="2024-09-17T17:04:14.422" v="72" actId="12788"/>
          <ac:spMkLst>
            <pc:docMk/>
            <pc:sldMk cId="0" sldId="269"/>
            <ac:spMk id="17415" creationId="{21C85EEB-F9FB-484F-AD33-45FFF05477E8}"/>
          </ac:spMkLst>
        </pc:spChg>
        <pc:grpChg chg="add mod">
          <ac:chgData name="Shi, Chunlin" userId="f6e96a45-6540-4e59-994d-1c0f67579795" providerId="ADAL" clId="{D854C78F-39F2-45EF-85F3-0452FC920879}" dt="2024-09-17T17:04:14.422" v="72" actId="12788"/>
          <ac:grpSpMkLst>
            <pc:docMk/>
            <pc:sldMk cId="0" sldId="269"/>
            <ac:grpSpMk id="2" creationId="{41AB60D2-DF33-4715-A003-1BD6A8E9C24F}"/>
          </ac:grpSpMkLst>
        </pc:grpChg>
        <pc:picChg chg="mod">
          <ac:chgData name="Shi, Chunlin" userId="f6e96a45-6540-4e59-994d-1c0f67579795" providerId="ADAL" clId="{D854C78F-39F2-45EF-85F3-0452FC920879}" dt="2024-09-17T17:04:14.422" v="72" actId="12788"/>
          <ac:picMkLst>
            <pc:docMk/>
            <pc:sldMk cId="0" sldId="269"/>
            <ac:picMk id="17411" creationId="{71CF2525-70BE-455E-BECF-8D8C7B41CD12}"/>
          </ac:picMkLst>
        </pc:picChg>
        <pc:picChg chg="mod">
          <ac:chgData name="Shi, Chunlin" userId="f6e96a45-6540-4e59-994d-1c0f67579795" providerId="ADAL" clId="{D854C78F-39F2-45EF-85F3-0452FC920879}" dt="2024-09-17T17:04:14.422" v="72" actId="12788"/>
          <ac:picMkLst>
            <pc:docMk/>
            <pc:sldMk cId="0" sldId="269"/>
            <ac:picMk id="17412" creationId="{F5AAA377-E6B5-4D66-A9A6-9C501EEC2284}"/>
          </ac:picMkLst>
        </pc:picChg>
      </pc:sldChg>
      <pc:sldChg chg="modSp">
        <pc:chgData name="Shi, Chunlin" userId="f6e96a45-6540-4e59-994d-1c0f67579795" providerId="ADAL" clId="{D854C78F-39F2-45EF-85F3-0452FC920879}" dt="2024-09-17T17:04:19.887" v="73" actId="12788"/>
        <pc:sldMkLst>
          <pc:docMk/>
          <pc:sldMk cId="0" sldId="270"/>
        </pc:sldMkLst>
        <pc:picChg chg="mod">
          <ac:chgData name="Shi, Chunlin" userId="f6e96a45-6540-4e59-994d-1c0f67579795" providerId="ADAL" clId="{D854C78F-39F2-45EF-85F3-0452FC920879}" dt="2024-09-17T17:04:19.887" v="73" actId="12788"/>
          <ac:picMkLst>
            <pc:docMk/>
            <pc:sldMk cId="0" sldId="270"/>
            <ac:picMk id="18435" creationId="{E029FC6C-3385-48FE-9D37-FC8B1A60375B}"/>
          </ac:picMkLst>
        </pc:picChg>
      </pc:sldChg>
      <pc:sldChg chg="addSp modSp">
        <pc:chgData name="Shi, Chunlin" userId="f6e96a45-6540-4e59-994d-1c0f67579795" providerId="ADAL" clId="{D854C78F-39F2-45EF-85F3-0452FC920879}" dt="2024-09-17T17:04:40.019" v="77" actId="12788"/>
        <pc:sldMkLst>
          <pc:docMk/>
          <pc:sldMk cId="0" sldId="271"/>
        </pc:sldMkLst>
        <pc:spChg chg="mod">
          <ac:chgData name="Shi, Chunlin" userId="f6e96a45-6540-4e59-994d-1c0f67579795" providerId="ADAL" clId="{D854C78F-39F2-45EF-85F3-0452FC920879}" dt="2024-09-17T17:04:40.019" v="77" actId="12788"/>
          <ac:spMkLst>
            <pc:docMk/>
            <pc:sldMk cId="0" sldId="271"/>
            <ac:spMk id="19460" creationId="{A2F596CC-9D33-461C-BF81-8D44E3E16D8C}"/>
          </ac:spMkLst>
        </pc:spChg>
        <pc:spChg chg="mod">
          <ac:chgData name="Shi, Chunlin" userId="f6e96a45-6540-4e59-994d-1c0f67579795" providerId="ADAL" clId="{D854C78F-39F2-45EF-85F3-0452FC920879}" dt="2024-09-17T17:04:40.019" v="77" actId="12788"/>
          <ac:spMkLst>
            <pc:docMk/>
            <pc:sldMk cId="0" sldId="271"/>
            <ac:spMk id="19461" creationId="{3D0FE86B-D7C7-4F42-90F6-4E075E5132F9}"/>
          </ac:spMkLst>
        </pc:spChg>
        <pc:spChg chg="mod">
          <ac:chgData name="Shi, Chunlin" userId="f6e96a45-6540-4e59-994d-1c0f67579795" providerId="ADAL" clId="{D854C78F-39F2-45EF-85F3-0452FC920879}" dt="2024-09-17T17:04:40.019" v="77" actId="12788"/>
          <ac:spMkLst>
            <pc:docMk/>
            <pc:sldMk cId="0" sldId="271"/>
            <ac:spMk id="19462" creationId="{4B554C34-4B56-4157-9812-8F30E1366776}"/>
          </ac:spMkLst>
        </pc:spChg>
        <pc:spChg chg="mod">
          <ac:chgData name="Shi, Chunlin" userId="f6e96a45-6540-4e59-994d-1c0f67579795" providerId="ADAL" clId="{D854C78F-39F2-45EF-85F3-0452FC920879}" dt="2024-09-17T17:04:40.019" v="77" actId="12788"/>
          <ac:spMkLst>
            <pc:docMk/>
            <pc:sldMk cId="0" sldId="271"/>
            <ac:spMk id="19463" creationId="{82942780-5A41-4AB3-B8CB-59972F04549F}"/>
          </ac:spMkLst>
        </pc:spChg>
        <pc:spChg chg="mod">
          <ac:chgData name="Shi, Chunlin" userId="f6e96a45-6540-4e59-994d-1c0f67579795" providerId="ADAL" clId="{D854C78F-39F2-45EF-85F3-0452FC920879}" dt="2024-09-17T17:04:40.019" v="77" actId="12788"/>
          <ac:spMkLst>
            <pc:docMk/>
            <pc:sldMk cId="0" sldId="271"/>
            <ac:spMk id="19464" creationId="{6BA5F514-9E06-4FF9-B51F-68A793D1DA1A}"/>
          </ac:spMkLst>
        </pc:spChg>
        <pc:spChg chg="mod">
          <ac:chgData name="Shi, Chunlin" userId="f6e96a45-6540-4e59-994d-1c0f67579795" providerId="ADAL" clId="{D854C78F-39F2-45EF-85F3-0452FC920879}" dt="2024-09-17T17:04:40.019" v="77" actId="12788"/>
          <ac:spMkLst>
            <pc:docMk/>
            <pc:sldMk cId="0" sldId="271"/>
            <ac:spMk id="19465" creationId="{44527B73-9019-458C-A065-50E31A90111D}"/>
          </ac:spMkLst>
        </pc:spChg>
        <pc:spChg chg="mod">
          <ac:chgData name="Shi, Chunlin" userId="f6e96a45-6540-4e59-994d-1c0f67579795" providerId="ADAL" clId="{D854C78F-39F2-45EF-85F3-0452FC920879}" dt="2024-09-17T17:04:40.019" v="77" actId="12788"/>
          <ac:spMkLst>
            <pc:docMk/>
            <pc:sldMk cId="0" sldId="271"/>
            <ac:spMk id="19466" creationId="{BC1FCFE2-8422-4A2C-8A19-EF7CAD84F555}"/>
          </ac:spMkLst>
        </pc:spChg>
        <pc:spChg chg="mod">
          <ac:chgData name="Shi, Chunlin" userId="f6e96a45-6540-4e59-994d-1c0f67579795" providerId="ADAL" clId="{D854C78F-39F2-45EF-85F3-0452FC920879}" dt="2024-09-17T17:04:40.019" v="77" actId="12788"/>
          <ac:spMkLst>
            <pc:docMk/>
            <pc:sldMk cId="0" sldId="271"/>
            <ac:spMk id="19467" creationId="{AF97C674-AEAD-413C-B555-66C7FC64DD58}"/>
          </ac:spMkLst>
        </pc:spChg>
        <pc:grpChg chg="add mod">
          <ac:chgData name="Shi, Chunlin" userId="f6e96a45-6540-4e59-994d-1c0f67579795" providerId="ADAL" clId="{D854C78F-39F2-45EF-85F3-0452FC920879}" dt="2024-09-17T17:04:40.019" v="77" actId="12788"/>
          <ac:grpSpMkLst>
            <pc:docMk/>
            <pc:sldMk cId="0" sldId="271"/>
            <ac:grpSpMk id="2" creationId="{D2782FCC-95A5-4F83-9388-FBBB1922377F}"/>
          </ac:grpSpMkLst>
        </pc:grpChg>
        <pc:picChg chg="mod">
          <ac:chgData name="Shi, Chunlin" userId="f6e96a45-6540-4e59-994d-1c0f67579795" providerId="ADAL" clId="{D854C78F-39F2-45EF-85F3-0452FC920879}" dt="2024-09-17T17:04:40.019" v="77" actId="12788"/>
          <ac:picMkLst>
            <pc:docMk/>
            <pc:sldMk cId="0" sldId="271"/>
            <ac:picMk id="19459" creationId="{5EC7D682-7FB8-4AE8-BAB3-74CC2CC7789E}"/>
          </ac:picMkLst>
        </pc:picChg>
      </pc:sldChg>
      <pc:sldChg chg="addSp modSp">
        <pc:chgData name="Shi, Chunlin" userId="f6e96a45-6540-4e59-994d-1c0f67579795" providerId="ADAL" clId="{D854C78F-39F2-45EF-85F3-0452FC920879}" dt="2024-09-17T17:04:53.399" v="80" actId="12788"/>
        <pc:sldMkLst>
          <pc:docMk/>
          <pc:sldMk cId="0" sldId="272"/>
        </pc:sldMkLst>
        <pc:spChg chg="mod">
          <ac:chgData name="Shi, Chunlin" userId="f6e96a45-6540-4e59-994d-1c0f67579795" providerId="ADAL" clId="{D854C78F-39F2-45EF-85F3-0452FC920879}" dt="2024-09-17T17:04:53.399" v="80" actId="12788"/>
          <ac:spMkLst>
            <pc:docMk/>
            <pc:sldMk cId="0" sldId="272"/>
            <ac:spMk id="20482" creationId="{E3B1E81C-B622-403E-95D4-FB6AD23D9C98}"/>
          </ac:spMkLst>
        </pc:spChg>
        <pc:spChg chg="mod">
          <ac:chgData name="Shi, Chunlin" userId="f6e96a45-6540-4e59-994d-1c0f67579795" providerId="ADAL" clId="{D854C78F-39F2-45EF-85F3-0452FC920879}" dt="2024-09-17T17:04:49.121" v="79" actId="12788"/>
          <ac:spMkLst>
            <pc:docMk/>
            <pc:sldMk cId="0" sldId="272"/>
            <ac:spMk id="20484" creationId="{69B15918-4A97-4011-BED1-2D798746C8C4}"/>
          </ac:spMkLst>
        </pc:spChg>
        <pc:spChg chg="mod">
          <ac:chgData name="Shi, Chunlin" userId="f6e96a45-6540-4e59-994d-1c0f67579795" providerId="ADAL" clId="{D854C78F-39F2-45EF-85F3-0452FC920879}" dt="2024-09-17T17:04:49.121" v="79" actId="12788"/>
          <ac:spMkLst>
            <pc:docMk/>
            <pc:sldMk cId="0" sldId="272"/>
            <ac:spMk id="20485" creationId="{01C370DC-110D-4584-A702-44DF0BF54537}"/>
          </ac:spMkLst>
        </pc:spChg>
        <pc:spChg chg="mod">
          <ac:chgData name="Shi, Chunlin" userId="f6e96a45-6540-4e59-994d-1c0f67579795" providerId="ADAL" clId="{D854C78F-39F2-45EF-85F3-0452FC920879}" dt="2024-09-17T17:04:49.121" v="79" actId="12788"/>
          <ac:spMkLst>
            <pc:docMk/>
            <pc:sldMk cId="0" sldId="272"/>
            <ac:spMk id="20486" creationId="{8A00552F-477E-4552-9C39-85453579115A}"/>
          </ac:spMkLst>
        </pc:spChg>
        <pc:spChg chg="mod">
          <ac:chgData name="Shi, Chunlin" userId="f6e96a45-6540-4e59-994d-1c0f67579795" providerId="ADAL" clId="{D854C78F-39F2-45EF-85F3-0452FC920879}" dt="2024-09-17T17:04:49.121" v="79" actId="12788"/>
          <ac:spMkLst>
            <pc:docMk/>
            <pc:sldMk cId="0" sldId="272"/>
            <ac:spMk id="20487" creationId="{EC9F7F23-6E73-4A36-A09D-8A71D3E777D7}"/>
          </ac:spMkLst>
        </pc:spChg>
        <pc:grpChg chg="add mod">
          <ac:chgData name="Shi, Chunlin" userId="f6e96a45-6540-4e59-994d-1c0f67579795" providerId="ADAL" clId="{D854C78F-39F2-45EF-85F3-0452FC920879}" dt="2024-09-17T17:04:49.121" v="79" actId="12788"/>
          <ac:grpSpMkLst>
            <pc:docMk/>
            <pc:sldMk cId="0" sldId="272"/>
            <ac:grpSpMk id="2" creationId="{66352B87-5DDD-4F1C-B202-CDD49F196C52}"/>
          </ac:grpSpMkLst>
        </pc:grpChg>
        <pc:picChg chg="mod">
          <ac:chgData name="Shi, Chunlin" userId="f6e96a45-6540-4e59-994d-1c0f67579795" providerId="ADAL" clId="{D854C78F-39F2-45EF-85F3-0452FC920879}" dt="2024-09-17T17:04:49.121" v="79" actId="12788"/>
          <ac:picMkLst>
            <pc:docMk/>
            <pc:sldMk cId="0" sldId="272"/>
            <ac:picMk id="20483" creationId="{A5956BDF-E62C-49A5-A9FD-9E72E3078305}"/>
          </ac:picMkLst>
        </pc:picChg>
      </pc:sldChg>
      <pc:sldChg chg="addSp modSp">
        <pc:chgData name="Shi, Chunlin" userId="f6e96a45-6540-4e59-994d-1c0f67579795" providerId="ADAL" clId="{D854C78F-39F2-45EF-85F3-0452FC920879}" dt="2024-09-17T17:05:04.907" v="83" actId="12788"/>
        <pc:sldMkLst>
          <pc:docMk/>
          <pc:sldMk cId="0" sldId="273"/>
        </pc:sldMkLst>
        <pc:spChg chg="mod">
          <ac:chgData name="Shi, Chunlin" userId="f6e96a45-6540-4e59-994d-1c0f67579795" providerId="ADAL" clId="{D854C78F-39F2-45EF-85F3-0452FC920879}" dt="2024-09-17T17:05:04.907" v="83" actId="12788"/>
          <ac:spMkLst>
            <pc:docMk/>
            <pc:sldMk cId="0" sldId="273"/>
            <ac:spMk id="21506" creationId="{923E3B5D-AF4E-4842-AAED-4D45E8EB6FA9}"/>
          </ac:spMkLst>
        </pc:spChg>
        <pc:spChg chg="mod">
          <ac:chgData name="Shi, Chunlin" userId="f6e96a45-6540-4e59-994d-1c0f67579795" providerId="ADAL" clId="{D854C78F-39F2-45EF-85F3-0452FC920879}" dt="2024-09-17T17:05:01.747" v="82" actId="12788"/>
          <ac:spMkLst>
            <pc:docMk/>
            <pc:sldMk cId="0" sldId="273"/>
            <ac:spMk id="21507" creationId="{58F031DF-8205-4EBA-8D59-05A9400118C3}"/>
          </ac:spMkLst>
        </pc:spChg>
        <pc:spChg chg="mod">
          <ac:chgData name="Shi, Chunlin" userId="f6e96a45-6540-4e59-994d-1c0f67579795" providerId="ADAL" clId="{D854C78F-39F2-45EF-85F3-0452FC920879}" dt="2024-09-17T17:05:01.747" v="82" actId="12788"/>
          <ac:spMkLst>
            <pc:docMk/>
            <pc:sldMk cId="0" sldId="273"/>
            <ac:spMk id="21509" creationId="{0CA90A99-782B-410F-B313-49942C9A0C39}"/>
          </ac:spMkLst>
        </pc:spChg>
        <pc:spChg chg="mod">
          <ac:chgData name="Shi, Chunlin" userId="f6e96a45-6540-4e59-994d-1c0f67579795" providerId="ADAL" clId="{D854C78F-39F2-45EF-85F3-0452FC920879}" dt="2024-09-17T17:05:01.747" v="82" actId="12788"/>
          <ac:spMkLst>
            <pc:docMk/>
            <pc:sldMk cId="0" sldId="273"/>
            <ac:spMk id="21510" creationId="{2E191C19-0B41-4B66-9972-9F0F1E8848F7}"/>
          </ac:spMkLst>
        </pc:spChg>
        <pc:spChg chg="mod">
          <ac:chgData name="Shi, Chunlin" userId="f6e96a45-6540-4e59-994d-1c0f67579795" providerId="ADAL" clId="{D854C78F-39F2-45EF-85F3-0452FC920879}" dt="2024-09-17T17:05:01.747" v="82" actId="12788"/>
          <ac:spMkLst>
            <pc:docMk/>
            <pc:sldMk cId="0" sldId="273"/>
            <ac:spMk id="21511" creationId="{61C4E083-EEA5-458E-B458-28D2945E0BC6}"/>
          </ac:spMkLst>
        </pc:spChg>
        <pc:spChg chg="mod">
          <ac:chgData name="Shi, Chunlin" userId="f6e96a45-6540-4e59-994d-1c0f67579795" providerId="ADAL" clId="{D854C78F-39F2-45EF-85F3-0452FC920879}" dt="2024-09-17T17:05:01.747" v="82" actId="12788"/>
          <ac:spMkLst>
            <pc:docMk/>
            <pc:sldMk cId="0" sldId="273"/>
            <ac:spMk id="21512" creationId="{0F2A2BB9-4C54-47C1-9CF7-A21C5A75F61A}"/>
          </ac:spMkLst>
        </pc:spChg>
        <pc:spChg chg="mod">
          <ac:chgData name="Shi, Chunlin" userId="f6e96a45-6540-4e59-994d-1c0f67579795" providerId="ADAL" clId="{D854C78F-39F2-45EF-85F3-0452FC920879}" dt="2024-09-17T17:05:01.747" v="82" actId="12788"/>
          <ac:spMkLst>
            <pc:docMk/>
            <pc:sldMk cId="0" sldId="273"/>
            <ac:spMk id="21513" creationId="{9FF8F505-5AFF-43AB-B7B7-D52B9E6E8F30}"/>
          </ac:spMkLst>
        </pc:spChg>
        <pc:spChg chg="mod">
          <ac:chgData name="Shi, Chunlin" userId="f6e96a45-6540-4e59-994d-1c0f67579795" providerId="ADAL" clId="{D854C78F-39F2-45EF-85F3-0452FC920879}" dt="2024-09-17T17:05:01.747" v="82" actId="12788"/>
          <ac:spMkLst>
            <pc:docMk/>
            <pc:sldMk cId="0" sldId="273"/>
            <ac:spMk id="21514" creationId="{76EED504-F725-4916-B345-B1C14E51EE47}"/>
          </ac:spMkLst>
        </pc:spChg>
        <pc:spChg chg="mod">
          <ac:chgData name="Shi, Chunlin" userId="f6e96a45-6540-4e59-994d-1c0f67579795" providerId="ADAL" clId="{D854C78F-39F2-45EF-85F3-0452FC920879}" dt="2024-09-17T17:05:01.747" v="82" actId="12788"/>
          <ac:spMkLst>
            <pc:docMk/>
            <pc:sldMk cId="0" sldId="273"/>
            <ac:spMk id="21515" creationId="{594B3E6B-6E47-4033-A298-A6F40F1DE720}"/>
          </ac:spMkLst>
        </pc:spChg>
        <pc:grpChg chg="add mod">
          <ac:chgData name="Shi, Chunlin" userId="f6e96a45-6540-4e59-994d-1c0f67579795" providerId="ADAL" clId="{D854C78F-39F2-45EF-85F3-0452FC920879}" dt="2024-09-17T17:05:01.747" v="82" actId="12788"/>
          <ac:grpSpMkLst>
            <pc:docMk/>
            <pc:sldMk cId="0" sldId="273"/>
            <ac:grpSpMk id="2" creationId="{E51C330A-294E-4F35-BA92-6B30C44502A8}"/>
          </ac:grpSpMkLst>
        </pc:grpChg>
        <pc:picChg chg="mod">
          <ac:chgData name="Shi, Chunlin" userId="f6e96a45-6540-4e59-994d-1c0f67579795" providerId="ADAL" clId="{D854C78F-39F2-45EF-85F3-0452FC920879}" dt="2024-09-17T17:05:01.747" v="82" actId="12788"/>
          <ac:picMkLst>
            <pc:docMk/>
            <pc:sldMk cId="0" sldId="273"/>
            <ac:picMk id="21508" creationId="{964BCB05-360C-4B75-9638-FA596F8D5483}"/>
          </ac:picMkLst>
        </pc:picChg>
      </pc:sldChg>
      <pc:sldChg chg="modSp">
        <pc:chgData name="Shi, Chunlin" userId="f6e96a45-6540-4e59-994d-1c0f67579795" providerId="ADAL" clId="{D854C78F-39F2-45EF-85F3-0452FC920879}" dt="2024-09-17T17:05:29.793" v="105" actId="1036"/>
        <pc:sldMkLst>
          <pc:docMk/>
          <pc:sldMk cId="0" sldId="274"/>
        </pc:sldMkLst>
        <pc:spChg chg="mod">
          <ac:chgData name="Shi, Chunlin" userId="f6e96a45-6540-4e59-994d-1c0f67579795" providerId="ADAL" clId="{D854C78F-39F2-45EF-85F3-0452FC920879}" dt="2024-09-17T17:05:29.793" v="105" actId="1036"/>
          <ac:spMkLst>
            <pc:docMk/>
            <pc:sldMk cId="0" sldId="274"/>
            <ac:spMk id="22530" creationId="{885014B6-B70C-4FF3-A89B-E8EF3DC1047E}"/>
          </ac:spMkLst>
        </pc:spChg>
        <pc:spChg chg="mod">
          <ac:chgData name="Shi, Chunlin" userId="f6e96a45-6540-4e59-994d-1c0f67579795" providerId="ADAL" clId="{D854C78F-39F2-45EF-85F3-0452FC920879}" dt="2024-09-17T17:05:26.069" v="99" actId="1035"/>
          <ac:spMkLst>
            <pc:docMk/>
            <pc:sldMk cId="0" sldId="274"/>
            <ac:spMk id="22531" creationId="{17767223-4C65-49F3-820B-89F71930167C}"/>
          </ac:spMkLst>
        </pc:spChg>
      </pc:sldChg>
      <pc:sldChg chg="addSp modSp">
        <pc:chgData name="Shi, Chunlin" userId="f6e96a45-6540-4e59-994d-1c0f67579795" providerId="ADAL" clId="{D854C78F-39F2-45EF-85F3-0452FC920879}" dt="2024-09-17T17:06:01.103" v="108" actId="12788"/>
        <pc:sldMkLst>
          <pc:docMk/>
          <pc:sldMk cId="0" sldId="280"/>
        </pc:sldMkLst>
        <pc:spChg chg="mod">
          <ac:chgData name="Shi, Chunlin" userId="f6e96a45-6540-4e59-994d-1c0f67579795" providerId="ADAL" clId="{D854C78F-39F2-45EF-85F3-0452FC920879}" dt="2024-09-17T17:06:01.103" v="108" actId="12788"/>
          <ac:spMkLst>
            <pc:docMk/>
            <pc:sldMk cId="0" sldId="280"/>
            <ac:spMk id="29698" creationId="{85D7D506-0888-497B-987B-D995A92B481E}"/>
          </ac:spMkLst>
        </pc:spChg>
        <pc:spChg chg="mod">
          <ac:chgData name="Shi, Chunlin" userId="f6e96a45-6540-4e59-994d-1c0f67579795" providerId="ADAL" clId="{D854C78F-39F2-45EF-85F3-0452FC920879}" dt="2024-09-17T17:05:55.433" v="107" actId="12788"/>
          <ac:spMkLst>
            <pc:docMk/>
            <pc:sldMk cId="0" sldId="280"/>
            <ac:spMk id="29699" creationId="{0A1FA24F-2AA7-48B3-AA9F-9CD51ACB314D}"/>
          </ac:spMkLst>
        </pc:spChg>
        <pc:spChg chg="mod">
          <ac:chgData name="Shi, Chunlin" userId="f6e96a45-6540-4e59-994d-1c0f67579795" providerId="ADAL" clId="{D854C78F-39F2-45EF-85F3-0452FC920879}" dt="2024-09-17T17:05:55.433" v="107" actId="12788"/>
          <ac:spMkLst>
            <pc:docMk/>
            <pc:sldMk cId="0" sldId="280"/>
            <ac:spMk id="29702" creationId="{0651C537-2D61-42DE-AB27-F4C0DC9D21FD}"/>
          </ac:spMkLst>
        </pc:spChg>
        <pc:spChg chg="mod">
          <ac:chgData name="Shi, Chunlin" userId="f6e96a45-6540-4e59-994d-1c0f67579795" providerId="ADAL" clId="{D854C78F-39F2-45EF-85F3-0452FC920879}" dt="2024-09-17T17:05:55.433" v="107" actId="12788"/>
          <ac:spMkLst>
            <pc:docMk/>
            <pc:sldMk cId="0" sldId="280"/>
            <ac:spMk id="29703" creationId="{411A265D-56C5-4163-A75E-B7BB8AA6E4D1}"/>
          </ac:spMkLst>
        </pc:spChg>
        <pc:spChg chg="mod">
          <ac:chgData name="Shi, Chunlin" userId="f6e96a45-6540-4e59-994d-1c0f67579795" providerId="ADAL" clId="{D854C78F-39F2-45EF-85F3-0452FC920879}" dt="2024-09-17T17:05:55.433" v="107" actId="12788"/>
          <ac:spMkLst>
            <pc:docMk/>
            <pc:sldMk cId="0" sldId="280"/>
            <ac:spMk id="29704" creationId="{D9045A4A-7210-442D-961F-77C603B34A73}"/>
          </ac:spMkLst>
        </pc:spChg>
        <pc:spChg chg="mod">
          <ac:chgData name="Shi, Chunlin" userId="f6e96a45-6540-4e59-994d-1c0f67579795" providerId="ADAL" clId="{D854C78F-39F2-45EF-85F3-0452FC920879}" dt="2024-09-17T17:05:55.433" v="107" actId="12788"/>
          <ac:spMkLst>
            <pc:docMk/>
            <pc:sldMk cId="0" sldId="280"/>
            <ac:spMk id="29705" creationId="{AAA01EA6-9EFF-4368-B38A-9CCA9783870D}"/>
          </ac:spMkLst>
        </pc:spChg>
        <pc:spChg chg="mod">
          <ac:chgData name="Shi, Chunlin" userId="f6e96a45-6540-4e59-994d-1c0f67579795" providerId="ADAL" clId="{D854C78F-39F2-45EF-85F3-0452FC920879}" dt="2024-09-17T17:05:55.433" v="107" actId="12788"/>
          <ac:spMkLst>
            <pc:docMk/>
            <pc:sldMk cId="0" sldId="280"/>
            <ac:spMk id="29706" creationId="{3FCD5BB4-CBAC-4225-9C68-569AC5DE8511}"/>
          </ac:spMkLst>
        </pc:spChg>
        <pc:grpChg chg="add mod">
          <ac:chgData name="Shi, Chunlin" userId="f6e96a45-6540-4e59-994d-1c0f67579795" providerId="ADAL" clId="{D854C78F-39F2-45EF-85F3-0452FC920879}" dt="2024-09-17T17:05:55.433" v="107" actId="12788"/>
          <ac:grpSpMkLst>
            <pc:docMk/>
            <pc:sldMk cId="0" sldId="280"/>
            <ac:grpSpMk id="2" creationId="{4E0CA5AD-D7D1-4625-B52C-840EFEE451ED}"/>
          </ac:grpSpMkLst>
        </pc:grpChg>
        <pc:picChg chg="mod">
          <ac:chgData name="Shi, Chunlin" userId="f6e96a45-6540-4e59-994d-1c0f67579795" providerId="ADAL" clId="{D854C78F-39F2-45EF-85F3-0452FC920879}" dt="2024-09-17T17:05:55.433" v="107" actId="12788"/>
          <ac:picMkLst>
            <pc:docMk/>
            <pc:sldMk cId="0" sldId="280"/>
            <ac:picMk id="29700" creationId="{D766B73C-0B58-4639-B431-51B77EE89E63}"/>
          </ac:picMkLst>
        </pc:picChg>
        <pc:picChg chg="mod">
          <ac:chgData name="Shi, Chunlin" userId="f6e96a45-6540-4e59-994d-1c0f67579795" providerId="ADAL" clId="{D854C78F-39F2-45EF-85F3-0452FC920879}" dt="2024-09-17T17:05:55.433" v="107" actId="12788"/>
          <ac:picMkLst>
            <pc:docMk/>
            <pc:sldMk cId="0" sldId="280"/>
            <ac:picMk id="29701" creationId="{64FCABFC-2B7D-4151-9F78-B18AA3D35640}"/>
          </ac:picMkLst>
        </pc:picChg>
      </pc:sldChg>
      <pc:sldChg chg="addSp modSp">
        <pc:chgData name="Shi, Chunlin" userId="f6e96a45-6540-4e59-994d-1c0f67579795" providerId="ADAL" clId="{D854C78F-39F2-45EF-85F3-0452FC920879}" dt="2024-09-17T17:06:13.503" v="111" actId="12788"/>
        <pc:sldMkLst>
          <pc:docMk/>
          <pc:sldMk cId="0" sldId="281"/>
        </pc:sldMkLst>
        <pc:spChg chg="mod">
          <ac:chgData name="Shi, Chunlin" userId="f6e96a45-6540-4e59-994d-1c0f67579795" providerId="ADAL" clId="{D854C78F-39F2-45EF-85F3-0452FC920879}" dt="2024-09-17T17:06:13.503" v="111" actId="12788"/>
          <ac:spMkLst>
            <pc:docMk/>
            <pc:sldMk cId="0" sldId="281"/>
            <ac:spMk id="30722" creationId="{D2689F73-374F-40E8-BA37-429E878F580E}"/>
          </ac:spMkLst>
        </pc:spChg>
        <pc:spChg chg="mod">
          <ac:chgData name="Shi, Chunlin" userId="f6e96a45-6540-4e59-994d-1c0f67579795" providerId="ADAL" clId="{D854C78F-39F2-45EF-85F3-0452FC920879}" dt="2024-09-17T17:06:10.689" v="110" actId="12788"/>
          <ac:spMkLst>
            <pc:docMk/>
            <pc:sldMk cId="0" sldId="281"/>
            <ac:spMk id="30723" creationId="{8892CDFF-655B-4E1D-AD0E-93BAA70DF969}"/>
          </ac:spMkLst>
        </pc:spChg>
        <pc:spChg chg="mod">
          <ac:chgData name="Shi, Chunlin" userId="f6e96a45-6540-4e59-994d-1c0f67579795" providerId="ADAL" clId="{D854C78F-39F2-45EF-85F3-0452FC920879}" dt="2024-09-17T17:06:10.689" v="110" actId="12788"/>
          <ac:spMkLst>
            <pc:docMk/>
            <pc:sldMk cId="0" sldId="281"/>
            <ac:spMk id="30724" creationId="{F516EAAF-02DB-40DE-AA9B-415CD0378614}"/>
          </ac:spMkLst>
        </pc:spChg>
        <pc:spChg chg="mod">
          <ac:chgData name="Shi, Chunlin" userId="f6e96a45-6540-4e59-994d-1c0f67579795" providerId="ADAL" clId="{D854C78F-39F2-45EF-85F3-0452FC920879}" dt="2024-09-17T17:06:10.689" v="110" actId="12788"/>
          <ac:spMkLst>
            <pc:docMk/>
            <pc:sldMk cId="0" sldId="281"/>
            <ac:spMk id="30725" creationId="{51BD06AC-ECD9-44F9-AB56-270E1FD7C881}"/>
          </ac:spMkLst>
        </pc:spChg>
        <pc:spChg chg="mod">
          <ac:chgData name="Shi, Chunlin" userId="f6e96a45-6540-4e59-994d-1c0f67579795" providerId="ADAL" clId="{D854C78F-39F2-45EF-85F3-0452FC920879}" dt="2024-09-17T17:06:10.689" v="110" actId="12788"/>
          <ac:spMkLst>
            <pc:docMk/>
            <pc:sldMk cId="0" sldId="281"/>
            <ac:spMk id="30726" creationId="{867D0D49-0ABA-4999-A8E2-75E54ABA1501}"/>
          </ac:spMkLst>
        </pc:spChg>
        <pc:spChg chg="mod">
          <ac:chgData name="Shi, Chunlin" userId="f6e96a45-6540-4e59-994d-1c0f67579795" providerId="ADAL" clId="{D854C78F-39F2-45EF-85F3-0452FC920879}" dt="2024-09-17T17:06:10.689" v="110" actId="12788"/>
          <ac:spMkLst>
            <pc:docMk/>
            <pc:sldMk cId="0" sldId="281"/>
            <ac:spMk id="30727" creationId="{E18FD363-7E4A-4767-A7E6-23AD2011BE54}"/>
          </ac:spMkLst>
        </pc:spChg>
        <pc:spChg chg="mod">
          <ac:chgData name="Shi, Chunlin" userId="f6e96a45-6540-4e59-994d-1c0f67579795" providerId="ADAL" clId="{D854C78F-39F2-45EF-85F3-0452FC920879}" dt="2024-09-17T17:06:10.689" v="110" actId="12788"/>
          <ac:spMkLst>
            <pc:docMk/>
            <pc:sldMk cId="0" sldId="281"/>
            <ac:spMk id="30729" creationId="{F47C5CE9-633E-451E-AD6A-582AA6741B77}"/>
          </ac:spMkLst>
        </pc:spChg>
        <pc:spChg chg="mod">
          <ac:chgData name="Shi, Chunlin" userId="f6e96a45-6540-4e59-994d-1c0f67579795" providerId="ADAL" clId="{D854C78F-39F2-45EF-85F3-0452FC920879}" dt="2024-09-17T17:06:10.689" v="110" actId="12788"/>
          <ac:spMkLst>
            <pc:docMk/>
            <pc:sldMk cId="0" sldId="281"/>
            <ac:spMk id="30730" creationId="{52FE2343-87CE-424A-87FF-45FF7E960368}"/>
          </ac:spMkLst>
        </pc:spChg>
        <pc:spChg chg="mod">
          <ac:chgData name="Shi, Chunlin" userId="f6e96a45-6540-4e59-994d-1c0f67579795" providerId="ADAL" clId="{D854C78F-39F2-45EF-85F3-0452FC920879}" dt="2024-09-17T17:06:10.689" v="110" actId="12788"/>
          <ac:spMkLst>
            <pc:docMk/>
            <pc:sldMk cId="0" sldId="281"/>
            <ac:spMk id="30731" creationId="{D7840B9B-B6F3-485E-B5E4-E77EEFD8480E}"/>
          </ac:spMkLst>
        </pc:spChg>
        <pc:spChg chg="mod">
          <ac:chgData name="Shi, Chunlin" userId="f6e96a45-6540-4e59-994d-1c0f67579795" providerId="ADAL" clId="{D854C78F-39F2-45EF-85F3-0452FC920879}" dt="2024-09-17T17:06:10.689" v="110" actId="12788"/>
          <ac:spMkLst>
            <pc:docMk/>
            <pc:sldMk cId="0" sldId="281"/>
            <ac:spMk id="30732" creationId="{29159670-090D-4EA4-9EBA-718BCC5C6FFD}"/>
          </ac:spMkLst>
        </pc:spChg>
        <pc:spChg chg="mod">
          <ac:chgData name="Shi, Chunlin" userId="f6e96a45-6540-4e59-994d-1c0f67579795" providerId="ADAL" clId="{D854C78F-39F2-45EF-85F3-0452FC920879}" dt="2024-09-17T17:06:10.689" v="110" actId="12788"/>
          <ac:spMkLst>
            <pc:docMk/>
            <pc:sldMk cId="0" sldId="281"/>
            <ac:spMk id="30733" creationId="{84BC77D9-D150-404B-B59B-3E894BB018D1}"/>
          </ac:spMkLst>
        </pc:spChg>
        <pc:spChg chg="mod">
          <ac:chgData name="Shi, Chunlin" userId="f6e96a45-6540-4e59-994d-1c0f67579795" providerId="ADAL" clId="{D854C78F-39F2-45EF-85F3-0452FC920879}" dt="2024-09-17T17:06:10.689" v="110" actId="12788"/>
          <ac:spMkLst>
            <pc:docMk/>
            <pc:sldMk cId="0" sldId="281"/>
            <ac:spMk id="30734" creationId="{C42AC296-E3CC-4263-B3FB-7D9948E4C833}"/>
          </ac:spMkLst>
        </pc:spChg>
        <pc:spChg chg="mod">
          <ac:chgData name="Shi, Chunlin" userId="f6e96a45-6540-4e59-994d-1c0f67579795" providerId="ADAL" clId="{D854C78F-39F2-45EF-85F3-0452FC920879}" dt="2024-09-17T17:06:10.689" v="110" actId="12788"/>
          <ac:spMkLst>
            <pc:docMk/>
            <pc:sldMk cId="0" sldId="281"/>
            <ac:spMk id="30735" creationId="{720EE554-1EA7-488F-8006-EB2DEA1AF35D}"/>
          </ac:spMkLst>
        </pc:spChg>
        <pc:spChg chg="mod">
          <ac:chgData name="Shi, Chunlin" userId="f6e96a45-6540-4e59-994d-1c0f67579795" providerId="ADAL" clId="{D854C78F-39F2-45EF-85F3-0452FC920879}" dt="2024-09-17T17:06:10.689" v="110" actId="12788"/>
          <ac:spMkLst>
            <pc:docMk/>
            <pc:sldMk cId="0" sldId="281"/>
            <ac:spMk id="30736" creationId="{D951051D-811B-44B3-AC9D-F2A1C54A974A}"/>
          </ac:spMkLst>
        </pc:spChg>
        <pc:spChg chg="mod">
          <ac:chgData name="Shi, Chunlin" userId="f6e96a45-6540-4e59-994d-1c0f67579795" providerId="ADAL" clId="{D854C78F-39F2-45EF-85F3-0452FC920879}" dt="2024-09-17T17:06:10.689" v="110" actId="12788"/>
          <ac:spMkLst>
            <pc:docMk/>
            <pc:sldMk cId="0" sldId="281"/>
            <ac:spMk id="30737" creationId="{AA28E77E-90DC-44AF-A22F-80F8FE15E7B5}"/>
          </ac:spMkLst>
        </pc:spChg>
        <pc:grpChg chg="add mod">
          <ac:chgData name="Shi, Chunlin" userId="f6e96a45-6540-4e59-994d-1c0f67579795" providerId="ADAL" clId="{D854C78F-39F2-45EF-85F3-0452FC920879}" dt="2024-09-17T17:06:10.689" v="110" actId="12788"/>
          <ac:grpSpMkLst>
            <pc:docMk/>
            <pc:sldMk cId="0" sldId="281"/>
            <ac:grpSpMk id="2" creationId="{AEB699A6-24E6-4836-96E1-8116C5F36AB2}"/>
          </ac:grpSpMkLst>
        </pc:grpChg>
        <pc:picChg chg="mod">
          <ac:chgData name="Shi, Chunlin" userId="f6e96a45-6540-4e59-994d-1c0f67579795" providerId="ADAL" clId="{D854C78F-39F2-45EF-85F3-0452FC920879}" dt="2024-09-17T17:06:10.689" v="110" actId="12788"/>
          <ac:picMkLst>
            <pc:docMk/>
            <pc:sldMk cId="0" sldId="281"/>
            <ac:picMk id="30728" creationId="{6A4DA7CE-A0D1-4CD2-9658-1BDE0E12876D}"/>
          </ac:picMkLst>
        </pc:picChg>
      </pc:sldChg>
      <pc:sldChg chg="modSp">
        <pc:chgData name="Shi, Chunlin" userId="f6e96a45-6540-4e59-994d-1c0f67579795" providerId="ADAL" clId="{D854C78F-39F2-45EF-85F3-0452FC920879}" dt="2024-09-17T17:06:44.966" v="114" actId="12788"/>
        <pc:sldMkLst>
          <pc:docMk/>
          <pc:sldMk cId="0" sldId="284"/>
        </pc:sldMkLst>
        <pc:picChg chg="mod">
          <ac:chgData name="Shi, Chunlin" userId="f6e96a45-6540-4e59-994d-1c0f67579795" providerId="ADAL" clId="{D854C78F-39F2-45EF-85F3-0452FC920879}" dt="2024-09-17T17:06:44.966" v="114" actId="12788"/>
          <ac:picMkLst>
            <pc:docMk/>
            <pc:sldMk cId="0" sldId="284"/>
            <ac:picMk id="33795" creationId="{6A7F0FBA-3E96-4F34-B62C-1D8F08D77939}"/>
          </ac:picMkLst>
        </pc:picChg>
      </pc:sldChg>
      <pc:sldChg chg="addSp modSp">
        <pc:chgData name="Shi, Chunlin" userId="f6e96a45-6540-4e59-994d-1c0f67579795" providerId="ADAL" clId="{D854C78F-39F2-45EF-85F3-0452FC920879}" dt="2024-09-17T17:13:44.364" v="220" actId="12788"/>
        <pc:sldMkLst>
          <pc:docMk/>
          <pc:sldMk cId="0" sldId="285"/>
        </pc:sldMkLst>
        <pc:spChg chg="mod">
          <ac:chgData name="Shi, Chunlin" userId="f6e96a45-6540-4e59-994d-1c0f67579795" providerId="ADAL" clId="{D854C78F-39F2-45EF-85F3-0452FC920879}" dt="2024-09-17T17:13:44.364" v="220" actId="12788"/>
          <ac:spMkLst>
            <pc:docMk/>
            <pc:sldMk cId="0" sldId="285"/>
            <ac:spMk id="34820" creationId="{BD57B1CF-33BD-4261-A897-3D5545527AB6}"/>
          </ac:spMkLst>
        </pc:spChg>
        <pc:spChg chg="mod">
          <ac:chgData name="Shi, Chunlin" userId="f6e96a45-6540-4e59-994d-1c0f67579795" providerId="ADAL" clId="{D854C78F-39F2-45EF-85F3-0452FC920879}" dt="2024-09-17T17:13:44.364" v="220" actId="12788"/>
          <ac:spMkLst>
            <pc:docMk/>
            <pc:sldMk cId="0" sldId="285"/>
            <ac:spMk id="34821" creationId="{39896502-EB74-4F7F-9DD0-5D743C979191}"/>
          </ac:spMkLst>
        </pc:spChg>
        <pc:spChg chg="mod">
          <ac:chgData name="Shi, Chunlin" userId="f6e96a45-6540-4e59-994d-1c0f67579795" providerId="ADAL" clId="{D854C78F-39F2-45EF-85F3-0452FC920879}" dt="2024-09-17T17:13:44.364" v="220" actId="12788"/>
          <ac:spMkLst>
            <pc:docMk/>
            <pc:sldMk cId="0" sldId="285"/>
            <ac:spMk id="34822" creationId="{EFF9D6CF-C092-4B2F-96C0-A1927AE3F24D}"/>
          </ac:spMkLst>
        </pc:spChg>
        <pc:spChg chg="mod">
          <ac:chgData name="Shi, Chunlin" userId="f6e96a45-6540-4e59-994d-1c0f67579795" providerId="ADAL" clId="{D854C78F-39F2-45EF-85F3-0452FC920879}" dt="2024-09-17T17:13:44.364" v="220" actId="12788"/>
          <ac:spMkLst>
            <pc:docMk/>
            <pc:sldMk cId="0" sldId="285"/>
            <ac:spMk id="34823" creationId="{C62F4CE8-13CD-4F88-8DA2-F3B83D1DE050}"/>
          </ac:spMkLst>
        </pc:spChg>
        <pc:spChg chg="mod">
          <ac:chgData name="Shi, Chunlin" userId="f6e96a45-6540-4e59-994d-1c0f67579795" providerId="ADAL" clId="{D854C78F-39F2-45EF-85F3-0452FC920879}" dt="2024-09-17T17:13:44.364" v="220" actId="12788"/>
          <ac:spMkLst>
            <pc:docMk/>
            <pc:sldMk cId="0" sldId="285"/>
            <ac:spMk id="34824" creationId="{72F915B4-62D3-41F4-A40C-34527E0D1D30}"/>
          </ac:spMkLst>
        </pc:spChg>
        <pc:spChg chg="mod">
          <ac:chgData name="Shi, Chunlin" userId="f6e96a45-6540-4e59-994d-1c0f67579795" providerId="ADAL" clId="{D854C78F-39F2-45EF-85F3-0452FC920879}" dt="2024-09-17T17:13:44.364" v="220" actId="12788"/>
          <ac:spMkLst>
            <pc:docMk/>
            <pc:sldMk cId="0" sldId="285"/>
            <ac:spMk id="34825" creationId="{DAE25F21-7EEF-4CDA-A7BB-44C9FCD51D0A}"/>
          </ac:spMkLst>
        </pc:spChg>
        <pc:spChg chg="mod">
          <ac:chgData name="Shi, Chunlin" userId="f6e96a45-6540-4e59-994d-1c0f67579795" providerId="ADAL" clId="{D854C78F-39F2-45EF-85F3-0452FC920879}" dt="2024-09-17T17:13:44.364" v="220" actId="12788"/>
          <ac:spMkLst>
            <pc:docMk/>
            <pc:sldMk cId="0" sldId="285"/>
            <ac:spMk id="34826" creationId="{978C049A-E6C5-4C4B-A806-AAD5693D9BAA}"/>
          </ac:spMkLst>
        </pc:spChg>
        <pc:spChg chg="mod">
          <ac:chgData name="Shi, Chunlin" userId="f6e96a45-6540-4e59-994d-1c0f67579795" providerId="ADAL" clId="{D854C78F-39F2-45EF-85F3-0452FC920879}" dt="2024-09-17T17:13:44.364" v="220" actId="12788"/>
          <ac:spMkLst>
            <pc:docMk/>
            <pc:sldMk cId="0" sldId="285"/>
            <ac:spMk id="34827" creationId="{92B90BA5-797F-4151-8380-AF34809096A2}"/>
          </ac:spMkLst>
        </pc:spChg>
        <pc:spChg chg="mod">
          <ac:chgData name="Shi, Chunlin" userId="f6e96a45-6540-4e59-994d-1c0f67579795" providerId="ADAL" clId="{D854C78F-39F2-45EF-85F3-0452FC920879}" dt="2024-09-17T17:13:44.364" v="220" actId="12788"/>
          <ac:spMkLst>
            <pc:docMk/>
            <pc:sldMk cId="0" sldId="285"/>
            <ac:spMk id="34828" creationId="{38B6CBF2-A898-496D-9606-FE8C81D66CB2}"/>
          </ac:spMkLst>
        </pc:spChg>
        <pc:spChg chg="mod">
          <ac:chgData name="Shi, Chunlin" userId="f6e96a45-6540-4e59-994d-1c0f67579795" providerId="ADAL" clId="{D854C78F-39F2-45EF-85F3-0452FC920879}" dt="2024-09-17T17:13:44.364" v="220" actId="12788"/>
          <ac:spMkLst>
            <pc:docMk/>
            <pc:sldMk cId="0" sldId="285"/>
            <ac:spMk id="34829" creationId="{563B546C-A855-4ACC-BD33-0EB73AB7285F}"/>
          </ac:spMkLst>
        </pc:spChg>
        <pc:spChg chg="mod">
          <ac:chgData name="Shi, Chunlin" userId="f6e96a45-6540-4e59-994d-1c0f67579795" providerId="ADAL" clId="{D854C78F-39F2-45EF-85F3-0452FC920879}" dt="2024-09-17T17:13:44.364" v="220" actId="12788"/>
          <ac:spMkLst>
            <pc:docMk/>
            <pc:sldMk cId="0" sldId="285"/>
            <ac:spMk id="34830" creationId="{67F39134-2062-4457-B30F-EBB1658857A5}"/>
          </ac:spMkLst>
        </pc:spChg>
        <pc:grpChg chg="add mod">
          <ac:chgData name="Shi, Chunlin" userId="f6e96a45-6540-4e59-994d-1c0f67579795" providerId="ADAL" clId="{D854C78F-39F2-45EF-85F3-0452FC920879}" dt="2024-09-17T17:13:44.364" v="220" actId="12788"/>
          <ac:grpSpMkLst>
            <pc:docMk/>
            <pc:sldMk cId="0" sldId="285"/>
            <ac:grpSpMk id="2" creationId="{E98B9D86-DFBF-40F7-BB3C-CFBA58C44BB6}"/>
          </ac:grpSpMkLst>
        </pc:grpChg>
        <pc:picChg chg="mod">
          <ac:chgData name="Shi, Chunlin" userId="f6e96a45-6540-4e59-994d-1c0f67579795" providerId="ADAL" clId="{D854C78F-39F2-45EF-85F3-0452FC920879}" dt="2024-09-17T17:13:44.364" v="220" actId="12788"/>
          <ac:picMkLst>
            <pc:docMk/>
            <pc:sldMk cId="0" sldId="285"/>
            <ac:picMk id="34819" creationId="{9F41DAE6-5A67-4D25-A792-32EF25CDC49B}"/>
          </ac:picMkLst>
        </pc:picChg>
      </pc:sldChg>
      <pc:sldChg chg="modSp">
        <pc:chgData name="Shi, Chunlin" userId="f6e96a45-6540-4e59-994d-1c0f67579795" providerId="ADAL" clId="{D854C78F-39F2-45EF-85F3-0452FC920879}" dt="2024-09-17T17:06:33.927" v="113" actId="12788"/>
        <pc:sldMkLst>
          <pc:docMk/>
          <pc:sldMk cId="0" sldId="291"/>
        </pc:sldMkLst>
        <pc:spChg chg="mod">
          <ac:chgData name="Shi, Chunlin" userId="f6e96a45-6540-4e59-994d-1c0f67579795" providerId="ADAL" clId="{D854C78F-39F2-45EF-85F3-0452FC920879}" dt="2024-09-17T17:06:33.927" v="113" actId="12788"/>
          <ac:spMkLst>
            <pc:docMk/>
            <pc:sldMk cId="0" sldId="291"/>
            <ac:spMk id="32770" creationId="{6C7E8B42-82AD-4C8A-8CA6-2E30B8B031FE}"/>
          </ac:spMkLst>
        </pc:spChg>
        <pc:spChg chg="mod">
          <ac:chgData name="Shi, Chunlin" userId="f6e96a45-6540-4e59-994d-1c0f67579795" providerId="ADAL" clId="{D854C78F-39F2-45EF-85F3-0452FC920879}" dt="2024-09-17T17:06:30.704" v="112" actId="408"/>
          <ac:spMkLst>
            <pc:docMk/>
            <pc:sldMk cId="0" sldId="291"/>
            <ac:spMk id="32771" creationId="{627D44C1-6787-410E-810C-9F9A9FFD0D63}"/>
          </ac:spMkLst>
        </pc:spChg>
        <pc:spChg chg="mod">
          <ac:chgData name="Shi, Chunlin" userId="f6e96a45-6540-4e59-994d-1c0f67579795" providerId="ADAL" clId="{D854C78F-39F2-45EF-85F3-0452FC920879}" dt="2024-09-17T17:06:30.704" v="112" actId="408"/>
          <ac:spMkLst>
            <pc:docMk/>
            <pc:sldMk cId="0" sldId="291"/>
            <ac:spMk id="32772" creationId="{F146ABE2-6019-4CF1-A18A-209AE2103D16}"/>
          </ac:spMkLst>
        </pc:spChg>
      </pc:sldChg>
      <pc:sldChg chg="addSp modSp">
        <pc:chgData name="Shi, Chunlin" userId="f6e96a45-6540-4e59-994d-1c0f67579795" providerId="ADAL" clId="{D854C78F-39F2-45EF-85F3-0452FC920879}" dt="2024-09-17T17:07:10.703" v="120" actId="12788"/>
        <pc:sldMkLst>
          <pc:docMk/>
          <pc:sldMk cId="0" sldId="292"/>
        </pc:sldMkLst>
        <pc:spChg chg="mod">
          <ac:chgData name="Shi, Chunlin" userId="f6e96a45-6540-4e59-994d-1c0f67579795" providerId="ADAL" clId="{D854C78F-39F2-45EF-85F3-0452FC920879}" dt="2024-09-17T17:07:10.703" v="120" actId="12788"/>
          <ac:spMkLst>
            <pc:docMk/>
            <pc:sldMk cId="0" sldId="292"/>
            <ac:spMk id="36868" creationId="{F91ABC4B-B6E2-4781-8ABD-7F48BA805BD3}"/>
          </ac:spMkLst>
        </pc:spChg>
        <pc:spChg chg="mod">
          <ac:chgData name="Shi, Chunlin" userId="f6e96a45-6540-4e59-994d-1c0f67579795" providerId="ADAL" clId="{D854C78F-39F2-45EF-85F3-0452FC920879}" dt="2024-09-17T17:07:10.703" v="120" actId="12788"/>
          <ac:spMkLst>
            <pc:docMk/>
            <pc:sldMk cId="0" sldId="292"/>
            <ac:spMk id="36869" creationId="{1DDCD6FB-8CE6-4A9F-A3B2-6194E83673D6}"/>
          </ac:spMkLst>
        </pc:spChg>
        <pc:spChg chg="mod">
          <ac:chgData name="Shi, Chunlin" userId="f6e96a45-6540-4e59-994d-1c0f67579795" providerId="ADAL" clId="{D854C78F-39F2-45EF-85F3-0452FC920879}" dt="2024-09-17T17:07:10.703" v="120" actId="12788"/>
          <ac:spMkLst>
            <pc:docMk/>
            <pc:sldMk cId="0" sldId="292"/>
            <ac:spMk id="36870" creationId="{D6FA6F4D-7A9D-4952-9EC5-F27C9A22F5D0}"/>
          </ac:spMkLst>
        </pc:spChg>
        <pc:spChg chg="mod">
          <ac:chgData name="Shi, Chunlin" userId="f6e96a45-6540-4e59-994d-1c0f67579795" providerId="ADAL" clId="{D854C78F-39F2-45EF-85F3-0452FC920879}" dt="2024-09-17T17:07:10.703" v="120" actId="12788"/>
          <ac:spMkLst>
            <pc:docMk/>
            <pc:sldMk cId="0" sldId="292"/>
            <ac:spMk id="36871" creationId="{C1C505FE-CA22-4F84-9673-71B25EDA814A}"/>
          </ac:spMkLst>
        </pc:spChg>
        <pc:spChg chg="mod">
          <ac:chgData name="Shi, Chunlin" userId="f6e96a45-6540-4e59-994d-1c0f67579795" providerId="ADAL" clId="{D854C78F-39F2-45EF-85F3-0452FC920879}" dt="2024-09-17T17:07:10.703" v="120" actId="12788"/>
          <ac:spMkLst>
            <pc:docMk/>
            <pc:sldMk cId="0" sldId="292"/>
            <ac:spMk id="36872" creationId="{10C659A3-8F0E-42BF-8ED4-9EB7591EC089}"/>
          </ac:spMkLst>
        </pc:spChg>
        <pc:grpChg chg="add mod">
          <ac:chgData name="Shi, Chunlin" userId="f6e96a45-6540-4e59-994d-1c0f67579795" providerId="ADAL" clId="{D854C78F-39F2-45EF-85F3-0452FC920879}" dt="2024-09-17T17:07:10.703" v="120" actId="12788"/>
          <ac:grpSpMkLst>
            <pc:docMk/>
            <pc:sldMk cId="0" sldId="292"/>
            <ac:grpSpMk id="2" creationId="{76531988-43CD-436B-82FE-15E35AB32F14}"/>
          </ac:grpSpMkLst>
        </pc:grpChg>
        <pc:picChg chg="mod">
          <ac:chgData name="Shi, Chunlin" userId="f6e96a45-6540-4e59-994d-1c0f67579795" providerId="ADAL" clId="{D854C78F-39F2-45EF-85F3-0452FC920879}" dt="2024-09-17T17:07:10.703" v="120" actId="12788"/>
          <ac:picMkLst>
            <pc:docMk/>
            <pc:sldMk cId="0" sldId="292"/>
            <ac:picMk id="36867" creationId="{D770E464-86D8-439D-9F38-71AFE84B2FA7}"/>
          </ac:picMkLst>
        </pc:picChg>
      </pc:sldChg>
      <pc:sldChg chg="addSp delSp modSp mod">
        <pc:chgData name="Shi, Chunlin" userId="f6e96a45-6540-4e59-994d-1c0f67579795" providerId="ADAL" clId="{D854C78F-39F2-45EF-85F3-0452FC920879}" dt="2024-09-17T17:11:40.498" v="198" actId="12788"/>
        <pc:sldMkLst>
          <pc:docMk/>
          <pc:sldMk cId="0" sldId="293"/>
        </pc:sldMkLst>
        <pc:spChg chg="mod">
          <ac:chgData name="Shi, Chunlin" userId="f6e96a45-6540-4e59-994d-1c0f67579795" providerId="ADAL" clId="{D854C78F-39F2-45EF-85F3-0452FC920879}" dt="2024-09-17T17:11:40.498" v="198" actId="12788"/>
          <ac:spMkLst>
            <pc:docMk/>
            <pc:sldMk cId="0" sldId="293"/>
            <ac:spMk id="37891" creationId="{0503CA57-04BB-477C-8093-6FFED94A2EDF}"/>
          </ac:spMkLst>
        </pc:spChg>
        <pc:spChg chg="mod">
          <ac:chgData name="Shi, Chunlin" userId="f6e96a45-6540-4e59-994d-1c0f67579795" providerId="ADAL" clId="{D854C78F-39F2-45EF-85F3-0452FC920879}" dt="2024-09-17T17:11:40.498" v="198" actId="12788"/>
          <ac:spMkLst>
            <pc:docMk/>
            <pc:sldMk cId="0" sldId="293"/>
            <ac:spMk id="37892" creationId="{C06C5920-8A59-44C3-809F-9E30335E4B76}"/>
          </ac:spMkLst>
        </pc:spChg>
        <pc:spChg chg="mod">
          <ac:chgData name="Shi, Chunlin" userId="f6e96a45-6540-4e59-994d-1c0f67579795" providerId="ADAL" clId="{D854C78F-39F2-45EF-85F3-0452FC920879}" dt="2024-09-17T17:11:40.498" v="198" actId="12788"/>
          <ac:spMkLst>
            <pc:docMk/>
            <pc:sldMk cId="0" sldId="293"/>
            <ac:spMk id="37893" creationId="{4C65B74F-E9C9-4303-8318-3732F087BC7C}"/>
          </ac:spMkLst>
        </pc:spChg>
        <pc:spChg chg="mod">
          <ac:chgData name="Shi, Chunlin" userId="f6e96a45-6540-4e59-994d-1c0f67579795" providerId="ADAL" clId="{D854C78F-39F2-45EF-85F3-0452FC920879}" dt="2024-09-17T17:11:40.498" v="198" actId="12788"/>
          <ac:spMkLst>
            <pc:docMk/>
            <pc:sldMk cId="0" sldId="293"/>
            <ac:spMk id="37894" creationId="{142D4DDD-0D34-43C2-921C-0B01251EE3B0}"/>
          </ac:spMkLst>
        </pc:spChg>
        <pc:spChg chg="mod">
          <ac:chgData name="Shi, Chunlin" userId="f6e96a45-6540-4e59-994d-1c0f67579795" providerId="ADAL" clId="{D854C78F-39F2-45EF-85F3-0452FC920879}" dt="2024-09-17T17:11:40.498" v="198" actId="12788"/>
          <ac:spMkLst>
            <pc:docMk/>
            <pc:sldMk cId="0" sldId="293"/>
            <ac:spMk id="37895" creationId="{E09AA2C4-C2D0-4F08-8177-1B565599F9BA}"/>
          </ac:spMkLst>
        </pc:spChg>
        <pc:spChg chg="mod">
          <ac:chgData name="Shi, Chunlin" userId="f6e96a45-6540-4e59-994d-1c0f67579795" providerId="ADAL" clId="{D854C78F-39F2-45EF-85F3-0452FC920879}" dt="2024-09-17T17:11:40.498" v="198" actId="12788"/>
          <ac:spMkLst>
            <pc:docMk/>
            <pc:sldMk cId="0" sldId="293"/>
            <ac:spMk id="37896" creationId="{4503D8A5-4F1E-4FC6-BFBD-BA7F85AF24F4}"/>
          </ac:spMkLst>
        </pc:spChg>
        <pc:spChg chg="mod">
          <ac:chgData name="Shi, Chunlin" userId="f6e96a45-6540-4e59-994d-1c0f67579795" providerId="ADAL" clId="{D854C78F-39F2-45EF-85F3-0452FC920879}" dt="2024-09-17T17:11:40.498" v="198" actId="12788"/>
          <ac:spMkLst>
            <pc:docMk/>
            <pc:sldMk cId="0" sldId="293"/>
            <ac:spMk id="37897" creationId="{81D59D98-F610-4CB6-896C-903384C3AA1B}"/>
          </ac:spMkLst>
        </pc:spChg>
        <pc:spChg chg="mod">
          <ac:chgData name="Shi, Chunlin" userId="f6e96a45-6540-4e59-994d-1c0f67579795" providerId="ADAL" clId="{D854C78F-39F2-45EF-85F3-0452FC920879}" dt="2024-09-17T17:11:40.498" v="198" actId="12788"/>
          <ac:spMkLst>
            <pc:docMk/>
            <pc:sldMk cId="0" sldId="293"/>
            <ac:spMk id="37898" creationId="{9AE691BF-4A94-4FCF-BAD5-512388B404F6}"/>
          </ac:spMkLst>
        </pc:spChg>
        <pc:spChg chg="mod">
          <ac:chgData name="Shi, Chunlin" userId="f6e96a45-6540-4e59-994d-1c0f67579795" providerId="ADAL" clId="{D854C78F-39F2-45EF-85F3-0452FC920879}" dt="2024-09-17T17:11:40.498" v="198" actId="12788"/>
          <ac:spMkLst>
            <pc:docMk/>
            <pc:sldMk cId="0" sldId="293"/>
            <ac:spMk id="37899" creationId="{619C843F-56FA-43FA-9A74-2EE8D28D0B14}"/>
          </ac:spMkLst>
        </pc:spChg>
        <pc:grpChg chg="add mod">
          <ac:chgData name="Shi, Chunlin" userId="f6e96a45-6540-4e59-994d-1c0f67579795" providerId="ADAL" clId="{D854C78F-39F2-45EF-85F3-0452FC920879}" dt="2024-09-17T17:11:40.498" v="198" actId="12788"/>
          <ac:grpSpMkLst>
            <pc:docMk/>
            <pc:sldMk cId="0" sldId="293"/>
            <ac:grpSpMk id="4" creationId="{B32BE460-4811-49DF-BDF3-BF60C15A5C4C}"/>
          </ac:grpSpMkLst>
        </pc:grpChg>
        <pc:cxnChg chg="add del mod">
          <ac:chgData name="Shi, Chunlin" userId="f6e96a45-6540-4e59-994d-1c0f67579795" providerId="ADAL" clId="{D854C78F-39F2-45EF-85F3-0452FC920879}" dt="2024-09-17T17:10:53.820" v="190" actId="478"/>
          <ac:cxnSpMkLst>
            <pc:docMk/>
            <pc:sldMk cId="0" sldId="293"/>
            <ac:cxnSpMk id="3" creationId="{F307CD0F-F0CB-4C44-8DBB-C40BA6438D7A}"/>
          </ac:cxnSpMkLst>
        </pc:cxnChg>
      </pc:sldChg>
      <pc:sldChg chg="addSp modSp">
        <pc:chgData name="Shi, Chunlin" userId="f6e96a45-6540-4e59-994d-1c0f67579795" providerId="ADAL" clId="{D854C78F-39F2-45EF-85F3-0452FC920879}" dt="2024-09-17T17:11:55.571" v="202" actId="12788"/>
        <pc:sldMkLst>
          <pc:docMk/>
          <pc:sldMk cId="0" sldId="294"/>
        </pc:sldMkLst>
        <pc:spChg chg="mod">
          <ac:chgData name="Shi, Chunlin" userId="f6e96a45-6540-4e59-994d-1c0f67579795" providerId="ADAL" clId="{D854C78F-39F2-45EF-85F3-0452FC920879}" dt="2024-09-17T17:11:55.571" v="202" actId="12788"/>
          <ac:spMkLst>
            <pc:docMk/>
            <pc:sldMk cId="0" sldId="294"/>
            <ac:spMk id="38915" creationId="{7FD6B4CC-773E-4D26-991F-911D32B4A57F}"/>
          </ac:spMkLst>
        </pc:spChg>
        <pc:spChg chg="mod">
          <ac:chgData name="Shi, Chunlin" userId="f6e96a45-6540-4e59-994d-1c0f67579795" providerId="ADAL" clId="{D854C78F-39F2-45EF-85F3-0452FC920879}" dt="2024-09-17T17:11:55.571" v="202" actId="12788"/>
          <ac:spMkLst>
            <pc:docMk/>
            <pc:sldMk cId="0" sldId="294"/>
            <ac:spMk id="38917" creationId="{3E74C971-E349-4821-840D-3856E8465D85}"/>
          </ac:spMkLst>
        </pc:spChg>
        <pc:spChg chg="mod">
          <ac:chgData name="Shi, Chunlin" userId="f6e96a45-6540-4e59-994d-1c0f67579795" providerId="ADAL" clId="{D854C78F-39F2-45EF-85F3-0452FC920879}" dt="2024-09-17T17:11:55.571" v="202" actId="12788"/>
          <ac:spMkLst>
            <pc:docMk/>
            <pc:sldMk cId="0" sldId="294"/>
            <ac:spMk id="38918" creationId="{AF8A9D09-107B-4344-BC39-CDBBB64B49BE}"/>
          </ac:spMkLst>
        </pc:spChg>
        <pc:spChg chg="mod">
          <ac:chgData name="Shi, Chunlin" userId="f6e96a45-6540-4e59-994d-1c0f67579795" providerId="ADAL" clId="{D854C78F-39F2-45EF-85F3-0452FC920879}" dt="2024-09-17T17:11:55.571" v="202" actId="12788"/>
          <ac:spMkLst>
            <pc:docMk/>
            <pc:sldMk cId="0" sldId="294"/>
            <ac:spMk id="38919" creationId="{9C432C83-6C76-4480-A3E7-18E17DA8CE56}"/>
          </ac:spMkLst>
        </pc:spChg>
        <pc:spChg chg="mod">
          <ac:chgData name="Shi, Chunlin" userId="f6e96a45-6540-4e59-994d-1c0f67579795" providerId="ADAL" clId="{D854C78F-39F2-45EF-85F3-0452FC920879}" dt="2024-09-17T17:11:55.571" v="202" actId="12788"/>
          <ac:spMkLst>
            <pc:docMk/>
            <pc:sldMk cId="0" sldId="294"/>
            <ac:spMk id="38920" creationId="{AC8B8A47-5A3D-4804-B7B2-868F1277679D}"/>
          </ac:spMkLst>
        </pc:spChg>
        <pc:spChg chg="mod">
          <ac:chgData name="Shi, Chunlin" userId="f6e96a45-6540-4e59-994d-1c0f67579795" providerId="ADAL" clId="{D854C78F-39F2-45EF-85F3-0452FC920879}" dt="2024-09-17T17:11:55.571" v="202" actId="12788"/>
          <ac:spMkLst>
            <pc:docMk/>
            <pc:sldMk cId="0" sldId="294"/>
            <ac:spMk id="38921" creationId="{9C3B0A44-5251-49E1-9A81-506AC0813CC0}"/>
          </ac:spMkLst>
        </pc:spChg>
        <pc:grpChg chg="add mod">
          <ac:chgData name="Shi, Chunlin" userId="f6e96a45-6540-4e59-994d-1c0f67579795" providerId="ADAL" clId="{D854C78F-39F2-45EF-85F3-0452FC920879}" dt="2024-09-17T17:11:55.571" v="202" actId="12788"/>
          <ac:grpSpMkLst>
            <pc:docMk/>
            <pc:sldMk cId="0" sldId="294"/>
            <ac:grpSpMk id="2" creationId="{64A89443-FECA-4BAB-AA14-CA73B8A5F831}"/>
          </ac:grpSpMkLst>
        </pc:grpChg>
        <pc:picChg chg="mod">
          <ac:chgData name="Shi, Chunlin" userId="f6e96a45-6540-4e59-994d-1c0f67579795" providerId="ADAL" clId="{D854C78F-39F2-45EF-85F3-0452FC920879}" dt="2024-09-17T17:11:55.571" v="202" actId="12788"/>
          <ac:picMkLst>
            <pc:docMk/>
            <pc:sldMk cId="0" sldId="294"/>
            <ac:picMk id="38916" creationId="{50BA7FB6-8593-47B3-892B-1414E3038C7F}"/>
          </ac:picMkLst>
        </pc:picChg>
      </pc:sldChg>
      <pc:sldChg chg="addSp modSp">
        <pc:chgData name="Shi, Chunlin" userId="f6e96a45-6540-4e59-994d-1c0f67579795" providerId="ADAL" clId="{D854C78F-39F2-45EF-85F3-0452FC920879}" dt="2024-09-17T17:16:17.153" v="265" actId="12788"/>
        <pc:sldMkLst>
          <pc:docMk/>
          <pc:sldMk cId="0" sldId="295"/>
        </pc:sldMkLst>
        <pc:spChg chg="mod">
          <ac:chgData name="Shi, Chunlin" userId="f6e96a45-6540-4e59-994d-1c0f67579795" providerId="ADAL" clId="{D854C78F-39F2-45EF-85F3-0452FC920879}" dt="2024-09-17T17:16:17.153" v="265" actId="12788"/>
          <ac:spMkLst>
            <pc:docMk/>
            <pc:sldMk cId="0" sldId="295"/>
            <ac:spMk id="43011" creationId="{ED34D973-AD83-4872-A16C-0197A0AE5BA9}"/>
          </ac:spMkLst>
        </pc:spChg>
        <pc:spChg chg="mod">
          <ac:chgData name="Shi, Chunlin" userId="f6e96a45-6540-4e59-994d-1c0f67579795" providerId="ADAL" clId="{D854C78F-39F2-45EF-85F3-0452FC920879}" dt="2024-09-17T17:16:17.153" v="265" actId="12788"/>
          <ac:spMkLst>
            <pc:docMk/>
            <pc:sldMk cId="0" sldId="295"/>
            <ac:spMk id="43013" creationId="{EAECC4E7-7F2D-4BF9-82B4-E600A081C74C}"/>
          </ac:spMkLst>
        </pc:spChg>
        <pc:spChg chg="mod">
          <ac:chgData name="Shi, Chunlin" userId="f6e96a45-6540-4e59-994d-1c0f67579795" providerId="ADAL" clId="{D854C78F-39F2-45EF-85F3-0452FC920879}" dt="2024-09-17T17:16:17.153" v="265" actId="12788"/>
          <ac:spMkLst>
            <pc:docMk/>
            <pc:sldMk cId="0" sldId="295"/>
            <ac:spMk id="43014" creationId="{3AEDCF54-D6FC-4C69-B4D5-557DCEAC68E5}"/>
          </ac:spMkLst>
        </pc:spChg>
        <pc:spChg chg="mod">
          <ac:chgData name="Shi, Chunlin" userId="f6e96a45-6540-4e59-994d-1c0f67579795" providerId="ADAL" clId="{D854C78F-39F2-45EF-85F3-0452FC920879}" dt="2024-09-17T17:16:17.153" v="265" actId="12788"/>
          <ac:spMkLst>
            <pc:docMk/>
            <pc:sldMk cId="0" sldId="295"/>
            <ac:spMk id="43015" creationId="{CC20B7C9-029B-476F-9665-B464357EF103}"/>
          </ac:spMkLst>
        </pc:spChg>
        <pc:spChg chg="mod">
          <ac:chgData name="Shi, Chunlin" userId="f6e96a45-6540-4e59-994d-1c0f67579795" providerId="ADAL" clId="{D854C78F-39F2-45EF-85F3-0452FC920879}" dt="2024-09-17T17:16:17.153" v="265" actId="12788"/>
          <ac:spMkLst>
            <pc:docMk/>
            <pc:sldMk cId="0" sldId="295"/>
            <ac:spMk id="43016" creationId="{727EA955-45FD-4611-8808-AA9478249EB0}"/>
          </ac:spMkLst>
        </pc:spChg>
        <pc:spChg chg="mod">
          <ac:chgData name="Shi, Chunlin" userId="f6e96a45-6540-4e59-994d-1c0f67579795" providerId="ADAL" clId="{D854C78F-39F2-45EF-85F3-0452FC920879}" dt="2024-09-17T17:16:17.153" v="265" actId="12788"/>
          <ac:spMkLst>
            <pc:docMk/>
            <pc:sldMk cId="0" sldId="295"/>
            <ac:spMk id="43017" creationId="{63233C0A-8B36-483D-90E6-9E323C5072D4}"/>
          </ac:spMkLst>
        </pc:spChg>
        <pc:spChg chg="mod">
          <ac:chgData name="Shi, Chunlin" userId="f6e96a45-6540-4e59-994d-1c0f67579795" providerId="ADAL" clId="{D854C78F-39F2-45EF-85F3-0452FC920879}" dt="2024-09-17T17:16:17.153" v="265" actId="12788"/>
          <ac:spMkLst>
            <pc:docMk/>
            <pc:sldMk cId="0" sldId="295"/>
            <ac:spMk id="43018" creationId="{D9A9500E-4782-4D83-9D5C-DF0F0B79C6E2}"/>
          </ac:spMkLst>
        </pc:spChg>
        <pc:spChg chg="mod">
          <ac:chgData name="Shi, Chunlin" userId="f6e96a45-6540-4e59-994d-1c0f67579795" providerId="ADAL" clId="{D854C78F-39F2-45EF-85F3-0452FC920879}" dt="2024-09-17T17:16:17.153" v="265" actId="12788"/>
          <ac:spMkLst>
            <pc:docMk/>
            <pc:sldMk cId="0" sldId="295"/>
            <ac:spMk id="43019" creationId="{89AAACBB-59EB-455E-BC29-DB7C1914D299}"/>
          </ac:spMkLst>
        </pc:spChg>
        <pc:spChg chg="mod">
          <ac:chgData name="Shi, Chunlin" userId="f6e96a45-6540-4e59-994d-1c0f67579795" providerId="ADAL" clId="{D854C78F-39F2-45EF-85F3-0452FC920879}" dt="2024-09-17T17:16:17.153" v="265" actId="12788"/>
          <ac:spMkLst>
            <pc:docMk/>
            <pc:sldMk cId="0" sldId="295"/>
            <ac:spMk id="43020" creationId="{7EAA9119-FD9F-4531-956F-93921A9ABEF1}"/>
          </ac:spMkLst>
        </pc:spChg>
        <pc:spChg chg="mod">
          <ac:chgData name="Shi, Chunlin" userId="f6e96a45-6540-4e59-994d-1c0f67579795" providerId="ADAL" clId="{D854C78F-39F2-45EF-85F3-0452FC920879}" dt="2024-09-17T17:16:17.153" v="265" actId="12788"/>
          <ac:spMkLst>
            <pc:docMk/>
            <pc:sldMk cId="0" sldId="295"/>
            <ac:spMk id="43021" creationId="{2BEF2BAB-6A5A-41D8-8526-24DB915438C1}"/>
          </ac:spMkLst>
        </pc:spChg>
        <pc:spChg chg="mod">
          <ac:chgData name="Shi, Chunlin" userId="f6e96a45-6540-4e59-994d-1c0f67579795" providerId="ADAL" clId="{D854C78F-39F2-45EF-85F3-0452FC920879}" dt="2024-09-17T17:16:17.153" v="265" actId="12788"/>
          <ac:spMkLst>
            <pc:docMk/>
            <pc:sldMk cId="0" sldId="295"/>
            <ac:spMk id="43022" creationId="{6321CFA6-0B24-4E36-A74E-D5B005AD5319}"/>
          </ac:spMkLst>
        </pc:spChg>
        <pc:spChg chg="mod">
          <ac:chgData name="Shi, Chunlin" userId="f6e96a45-6540-4e59-994d-1c0f67579795" providerId="ADAL" clId="{D854C78F-39F2-45EF-85F3-0452FC920879}" dt="2024-09-17T17:16:17.153" v="265" actId="12788"/>
          <ac:spMkLst>
            <pc:docMk/>
            <pc:sldMk cId="0" sldId="295"/>
            <ac:spMk id="43023" creationId="{F46DB862-0290-4F7A-BAC4-C4B49333F360}"/>
          </ac:spMkLst>
        </pc:spChg>
        <pc:spChg chg="mod">
          <ac:chgData name="Shi, Chunlin" userId="f6e96a45-6540-4e59-994d-1c0f67579795" providerId="ADAL" clId="{D854C78F-39F2-45EF-85F3-0452FC920879}" dt="2024-09-17T17:16:17.153" v="265" actId="12788"/>
          <ac:spMkLst>
            <pc:docMk/>
            <pc:sldMk cId="0" sldId="295"/>
            <ac:spMk id="43024" creationId="{80C86AE6-0966-487B-8787-B3F2F53B83C6}"/>
          </ac:spMkLst>
        </pc:spChg>
        <pc:grpChg chg="add mod">
          <ac:chgData name="Shi, Chunlin" userId="f6e96a45-6540-4e59-994d-1c0f67579795" providerId="ADAL" clId="{D854C78F-39F2-45EF-85F3-0452FC920879}" dt="2024-09-17T17:16:17.153" v="265" actId="12788"/>
          <ac:grpSpMkLst>
            <pc:docMk/>
            <pc:sldMk cId="0" sldId="295"/>
            <ac:grpSpMk id="2" creationId="{77F66E85-5CFF-45C9-B1E4-D69719CA26D2}"/>
          </ac:grpSpMkLst>
        </pc:grpChg>
        <pc:picChg chg="mod">
          <ac:chgData name="Shi, Chunlin" userId="f6e96a45-6540-4e59-994d-1c0f67579795" providerId="ADAL" clId="{D854C78F-39F2-45EF-85F3-0452FC920879}" dt="2024-09-17T17:16:17.153" v="265" actId="12788"/>
          <ac:picMkLst>
            <pc:docMk/>
            <pc:sldMk cId="0" sldId="295"/>
            <ac:picMk id="43012" creationId="{FC609558-125A-416F-8FE4-A883740549EB}"/>
          </ac:picMkLst>
        </pc:picChg>
      </pc:sldChg>
      <pc:sldChg chg="modSp">
        <pc:chgData name="Shi, Chunlin" userId="f6e96a45-6540-4e59-994d-1c0f67579795" providerId="ADAL" clId="{D854C78F-39F2-45EF-85F3-0452FC920879}" dt="2024-09-17T17:16:22.482" v="266" actId="14100"/>
        <pc:sldMkLst>
          <pc:docMk/>
          <pc:sldMk cId="0" sldId="296"/>
        </pc:sldMkLst>
        <pc:spChg chg="mod">
          <ac:chgData name="Shi, Chunlin" userId="f6e96a45-6540-4e59-994d-1c0f67579795" providerId="ADAL" clId="{D854C78F-39F2-45EF-85F3-0452FC920879}" dt="2024-09-17T17:16:22.482" v="266" actId="14100"/>
          <ac:spMkLst>
            <pc:docMk/>
            <pc:sldMk cId="0" sldId="296"/>
            <ac:spMk id="44035" creationId="{E3A2956D-F236-4C13-8D20-9A1D5B510F40}"/>
          </ac:spMkLst>
        </pc:spChg>
      </pc:sldChg>
      <pc:sldChg chg="modSp">
        <pc:chgData name="Shi, Chunlin" userId="f6e96a45-6540-4e59-994d-1c0f67579795" providerId="ADAL" clId="{D854C78F-39F2-45EF-85F3-0452FC920879}" dt="2024-09-17T17:16:29.578" v="267" actId="12788"/>
        <pc:sldMkLst>
          <pc:docMk/>
          <pc:sldMk cId="0" sldId="298"/>
        </pc:sldMkLst>
        <pc:spChg chg="mod">
          <ac:chgData name="Shi, Chunlin" userId="f6e96a45-6540-4e59-994d-1c0f67579795" providerId="ADAL" clId="{D854C78F-39F2-45EF-85F3-0452FC920879}" dt="2024-09-17T17:16:29.578" v="267" actId="12788"/>
          <ac:spMkLst>
            <pc:docMk/>
            <pc:sldMk cId="0" sldId="298"/>
            <ac:spMk id="46082" creationId="{290D5409-F691-4A32-971C-D0BA8AE8EA77}"/>
          </ac:spMkLst>
        </pc:spChg>
        <pc:spChg chg="mod">
          <ac:chgData name="Shi, Chunlin" userId="f6e96a45-6540-4e59-994d-1c0f67579795" providerId="ADAL" clId="{D854C78F-39F2-45EF-85F3-0452FC920879}" dt="2024-09-17T17:16:29.578" v="267" actId="12788"/>
          <ac:spMkLst>
            <pc:docMk/>
            <pc:sldMk cId="0" sldId="298"/>
            <ac:spMk id="46083" creationId="{C647EE6A-D182-44AB-8B34-E5A6EB215685}"/>
          </ac:spMkLst>
        </pc:spChg>
      </pc:sldChg>
      <pc:sldChg chg="addSp modSp">
        <pc:chgData name="Shi, Chunlin" userId="f6e96a45-6540-4e59-994d-1c0f67579795" providerId="ADAL" clId="{D854C78F-39F2-45EF-85F3-0452FC920879}" dt="2024-09-17T17:16:55.787" v="271" actId="1035"/>
        <pc:sldMkLst>
          <pc:docMk/>
          <pc:sldMk cId="0" sldId="299"/>
        </pc:sldMkLst>
        <pc:spChg chg="mod">
          <ac:chgData name="Shi, Chunlin" userId="f6e96a45-6540-4e59-994d-1c0f67579795" providerId="ADAL" clId="{D854C78F-39F2-45EF-85F3-0452FC920879}" dt="2024-09-17T17:16:55.787" v="271" actId="1035"/>
          <ac:spMkLst>
            <pc:docMk/>
            <pc:sldMk cId="0" sldId="299"/>
            <ac:spMk id="48131" creationId="{9EE6184A-605C-4363-953C-77CF9ABF331E}"/>
          </ac:spMkLst>
        </pc:spChg>
        <pc:spChg chg="mod">
          <ac:chgData name="Shi, Chunlin" userId="f6e96a45-6540-4e59-994d-1c0f67579795" providerId="ADAL" clId="{D854C78F-39F2-45EF-85F3-0452FC920879}" dt="2024-09-17T17:16:55.787" v="271" actId="1035"/>
          <ac:spMkLst>
            <pc:docMk/>
            <pc:sldMk cId="0" sldId="299"/>
            <ac:spMk id="48133" creationId="{7ED38BC8-86A5-488B-8544-D96DDF3B81F9}"/>
          </ac:spMkLst>
        </pc:spChg>
        <pc:spChg chg="mod">
          <ac:chgData name="Shi, Chunlin" userId="f6e96a45-6540-4e59-994d-1c0f67579795" providerId="ADAL" clId="{D854C78F-39F2-45EF-85F3-0452FC920879}" dt="2024-09-17T17:16:55.787" v="271" actId="1035"/>
          <ac:spMkLst>
            <pc:docMk/>
            <pc:sldMk cId="0" sldId="299"/>
            <ac:spMk id="48134" creationId="{2F78982F-D4D2-4110-B85E-310C5371F892}"/>
          </ac:spMkLst>
        </pc:spChg>
        <pc:spChg chg="mod">
          <ac:chgData name="Shi, Chunlin" userId="f6e96a45-6540-4e59-994d-1c0f67579795" providerId="ADAL" clId="{D854C78F-39F2-45EF-85F3-0452FC920879}" dt="2024-09-17T17:16:55.787" v="271" actId="1035"/>
          <ac:spMkLst>
            <pc:docMk/>
            <pc:sldMk cId="0" sldId="299"/>
            <ac:spMk id="48135" creationId="{5A9928C3-9E7D-4CAC-9334-B9A09832F7A3}"/>
          </ac:spMkLst>
        </pc:spChg>
        <pc:spChg chg="mod">
          <ac:chgData name="Shi, Chunlin" userId="f6e96a45-6540-4e59-994d-1c0f67579795" providerId="ADAL" clId="{D854C78F-39F2-45EF-85F3-0452FC920879}" dt="2024-09-17T17:16:55.787" v="271" actId="1035"/>
          <ac:spMkLst>
            <pc:docMk/>
            <pc:sldMk cId="0" sldId="299"/>
            <ac:spMk id="48136" creationId="{A8A6B60F-2A06-4A6A-84DA-205D5A6A192B}"/>
          </ac:spMkLst>
        </pc:spChg>
        <pc:spChg chg="mod">
          <ac:chgData name="Shi, Chunlin" userId="f6e96a45-6540-4e59-994d-1c0f67579795" providerId="ADAL" clId="{D854C78F-39F2-45EF-85F3-0452FC920879}" dt="2024-09-17T17:16:55.787" v="271" actId="1035"/>
          <ac:spMkLst>
            <pc:docMk/>
            <pc:sldMk cId="0" sldId="299"/>
            <ac:spMk id="48137" creationId="{D00C5F52-C0F0-45D7-8561-E9BCBE47B39D}"/>
          </ac:spMkLst>
        </pc:spChg>
        <pc:spChg chg="mod">
          <ac:chgData name="Shi, Chunlin" userId="f6e96a45-6540-4e59-994d-1c0f67579795" providerId="ADAL" clId="{D854C78F-39F2-45EF-85F3-0452FC920879}" dt="2024-09-17T17:16:55.787" v="271" actId="1035"/>
          <ac:spMkLst>
            <pc:docMk/>
            <pc:sldMk cId="0" sldId="299"/>
            <ac:spMk id="48138" creationId="{46415135-1F0D-42D1-8FA9-FEFE54854608}"/>
          </ac:spMkLst>
        </pc:spChg>
        <pc:spChg chg="mod">
          <ac:chgData name="Shi, Chunlin" userId="f6e96a45-6540-4e59-994d-1c0f67579795" providerId="ADAL" clId="{D854C78F-39F2-45EF-85F3-0452FC920879}" dt="2024-09-17T17:16:55.787" v="271" actId="1035"/>
          <ac:spMkLst>
            <pc:docMk/>
            <pc:sldMk cId="0" sldId="299"/>
            <ac:spMk id="48139" creationId="{46D3E62C-26DA-4A5C-9328-39AA1769AA3E}"/>
          </ac:spMkLst>
        </pc:spChg>
        <pc:spChg chg="mod">
          <ac:chgData name="Shi, Chunlin" userId="f6e96a45-6540-4e59-994d-1c0f67579795" providerId="ADAL" clId="{D854C78F-39F2-45EF-85F3-0452FC920879}" dt="2024-09-17T17:16:55.787" v="271" actId="1035"/>
          <ac:spMkLst>
            <pc:docMk/>
            <pc:sldMk cId="0" sldId="299"/>
            <ac:spMk id="48140" creationId="{E046ABAB-E677-40B5-8E87-2F5C2ECCB89C}"/>
          </ac:spMkLst>
        </pc:spChg>
        <pc:spChg chg="mod">
          <ac:chgData name="Shi, Chunlin" userId="f6e96a45-6540-4e59-994d-1c0f67579795" providerId="ADAL" clId="{D854C78F-39F2-45EF-85F3-0452FC920879}" dt="2024-09-17T17:16:55.787" v="271" actId="1035"/>
          <ac:spMkLst>
            <pc:docMk/>
            <pc:sldMk cId="0" sldId="299"/>
            <ac:spMk id="48141" creationId="{ED6E23AA-C13A-4FA2-A8A1-93FC84665B6E}"/>
          </ac:spMkLst>
        </pc:spChg>
        <pc:spChg chg="mod">
          <ac:chgData name="Shi, Chunlin" userId="f6e96a45-6540-4e59-994d-1c0f67579795" providerId="ADAL" clId="{D854C78F-39F2-45EF-85F3-0452FC920879}" dt="2024-09-17T17:16:55.787" v="271" actId="1035"/>
          <ac:spMkLst>
            <pc:docMk/>
            <pc:sldMk cId="0" sldId="299"/>
            <ac:spMk id="48142" creationId="{29B54FF7-AA85-4B89-A0C6-80070F3F0562}"/>
          </ac:spMkLst>
        </pc:spChg>
        <pc:spChg chg="mod">
          <ac:chgData name="Shi, Chunlin" userId="f6e96a45-6540-4e59-994d-1c0f67579795" providerId="ADAL" clId="{D854C78F-39F2-45EF-85F3-0452FC920879}" dt="2024-09-17T17:16:55.787" v="271" actId="1035"/>
          <ac:spMkLst>
            <pc:docMk/>
            <pc:sldMk cId="0" sldId="299"/>
            <ac:spMk id="48143" creationId="{9DCD9B22-96F3-4488-BE83-0A92586A5A56}"/>
          </ac:spMkLst>
        </pc:spChg>
        <pc:spChg chg="mod">
          <ac:chgData name="Shi, Chunlin" userId="f6e96a45-6540-4e59-994d-1c0f67579795" providerId="ADAL" clId="{D854C78F-39F2-45EF-85F3-0452FC920879}" dt="2024-09-17T17:16:55.787" v="271" actId="1035"/>
          <ac:spMkLst>
            <pc:docMk/>
            <pc:sldMk cId="0" sldId="299"/>
            <ac:spMk id="48144" creationId="{6CF61100-33D6-4EE7-A0EA-FF9116490777}"/>
          </ac:spMkLst>
        </pc:spChg>
        <pc:grpChg chg="add mod">
          <ac:chgData name="Shi, Chunlin" userId="f6e96a45-6540-4e59-994d-1c0f67579795" providerId="ADAL" clId="{D854C78F-39F2-45EF-85F3-0452FC920879}" dt="2024-09-17T17:16:55.787" v="271" actId="1035"/>
          <ac:grpSpMkLst>
            <pc:docMk/>
            <pc:sldMk cId="0" sldId="299"/>
            <ac:grpSpMk id="2" creationId="{2C4CF723-A97E-424A-AB64-25BD4E678F07}"/>
          </ac:grpSpMkLst>
        </pc:grpChg>
        <pc:picChg chg="mod">
          <ac:chgData name="Shi, Chunlin" userId="f6e96a45-6540-4e59-994d-1c0f67579795" providerId="ADAL" clId="{D854C78F-39F2-45EF-85F3-0452FC920879}" dt="2024-09-17T17:16:55.787" v="271" actId="1035"/>
          <ac:picMkLst>
            <pc:docMk/>
            <pc:sldMk cId="0" sldId="299"/>
            <ac:picMk id="48132" creationId="{3A861994-D7D1-4FA3-8DC0-25FAB1ADDC98}"/>
          </ac:picMkLst>
        </pc:picChg>
      </pc:sldChg>
      <pc:sldChg chg="modSp">
        <pc:chgData name="Shi, Chunlin" userId="f6e96a45-6540-4e59-994d-1c0f67579795" providerId="ADAL" clId="{D854C78F-39F2-45EF-85F3-0452FC920879}" dt="2024-09-17T17:17:04.944" v="273" actId="12788"/>
        <pc:sldMkLst>
          <pc:docMk/>
          <pc:sldMk cId="0" sldId="301"/>
        </pc:sldMkLst>
        <pc:picChg chg="mod">
          <ac:chgData name="Shi, Chunlin" userId="f6e96a45-6540-4e59-994d-1c0f67579795" providerId="ADAL" clId="{D854C78F-39F2-45EF-85F3-0452FC920879}" dt="2024-09-17T17:17:04.944" v="273" actId="12788"/>
          <ac:picMkLst>
            <pc:docMk/>
            <pc:sldMk cId="0" sldId="301"/>
            <ac:picMk id="50180" creationId="{59D808CE-6D4B-4FCB-840A-E17856E48A50}"/>
          </ac:picMkLst>
        </pc:picChg>
      </pc:sldChg>
      <pc:sldChg chg="modSp">
        <pc:chgData name="Shi, Chunlin" userId="f6e96a45-6540-4e59-994d-1c0f67579795" providerId="ADAL" clId="{D854C78F-39F2-45EF-85F3-0452FC920879}" dt="2024-09-19T16:14:55.155" v="287" actId="12788"/>
        <pc:sldMkLst>
          <pc:docMk/>
          <pc:sldMk cId="0" sldId="302"/>
        </pc:sldMkLst>
        <pc:spChg chg="mod">
          <ac:chgData name="Shi, Chunlin" userId="f6e96a45-6540-4e59-994d-1c0f67579795" providerId="ADAL" clId="{D854C78F-39F2-45EF-85F3-0452FC920879}" dt="2024-09-19T16:14:55.155" v="287" actId="12788"/>
          <ac:spMkLst>
            <pc:docMk/>
            <pc:sldMk cId="0" sldId="302"/>
            <ac:spMk id="51202" creationId="{88C35166-147E-4F81-87D7-6778945C9195}"/>
          </ac:spMkLst>
        </pc:spChg>
        <pc:spChg chg="mod">
          <ac:chgData name="Shi, Chunlin" userId="f6e96a45-6540-4e59-994d-1c0f67579795" providerId="ADAL" clId="{D854C78F-39F2-45EF-85F3-0452FC920879}" dt="2024-09-19T16:14:55.155" v="287" actId="12788"/>
          <ac:spMkLst>
            <pc:docMk/>
            <pc:sldMk cId="0" sldId="302"/>
            <ac:spMk id="51206" creationId="{FD549C9E-6809-4B5F-A71D-6F0062719AFE}"/>
          </ac:spMkLst>
        </pc:spChg>
        <pc:spChg chg="mod">
          <ac:chgData name="Shi, Chunlin" userId="f6e96a45-6540-4e59-994d-1c0f67579795" providerId="ADAL" clId="{D854C78F-39F2-45EF-85F3-0452FC920879}" dt="2024-09-19T16:14:55.155" v="287" actId="12788"/>
          <ac:spMkLst>
            <pc:docMk/>
            <pc:sldMk cId="0" sldId="302"/>
            <ac:spMk id="51210" creationId="{ECFD77A9-ABF0-439B-899E-012F5CDEA94D}"/>
          </ac:spMkLst>
        </pc:spChg>
        <pc:spChg chg="mod">
          <ac:chgData name="Shi, Chunlin" userId="f6e96a45-6540-4e59-994d-1c0f67579795" providerId="ADAL" clId="{D854C78F-39F2-45EF-85F3-0452FC920879}" dt="2024-09-19T16:14:55.155" v="287" actId="12788"/>
          <ac:spMkLst>
            <pc:docMk/>
            <pc:sldMk cId="0" sldId="302"/>
            <ac:spMk id="51211" creationId="{B8669B97-A7C2-41F2-80CD-28D63AB44A54}"/>
          </ac:spMkLst>
        </pc:spChg>
        <pc:spChg chg="mod">
          <ac:chgData name="Shi, Chunlin" userId="f6e96a45-6540-4e59-994d-1c0f67579795" providerId="ADAL" clId="{D854C78F-39F2-45EF-85F3-0452FC920879}" dt="2024-09-19T16:14:55.155" v="287" actId="12788"/>
          <ac:spMkLst>
            <pc:docMk/>
            <pc:sldMk cId="0" sldId="302"/>
            <ac:spMk id="51212" creationId="{83FCD24C-9621-4C41-B666-1373A168BFD4}"/>
          </ac:spMkLst>
        </pc:spChg>
        <pc:spChg chg="mod">
          <ac:chgData name="Shi, Chunlin" userId="f6e96a45-6540-4e59-994d-1c0f67579795" providerId="ADAL" clId="{D854C78F-39F2-45EF-85F3-0452FC920879}" dt="2024-09-19T16:14:55.155" v="287" actId="12788"/>
          <ac:spMkLst>
            <pc:docMk/>
            <pc:sldMk cId="0" sldId="302"/>
            <ac:spMk id="54275" creationId="{ECA8B13E-BB3A-495F-B1BE-F1B966B103AA}"/>
          </ac:spMkLst>
        </pc:spChg>
        <pc:spChg chg="mod">
          <ac:chgData name="Shi, Chunlin" userId="f6e96a45-6540-4e59-994d-1c0f67579795" providerId="ADAL" clId="{D854C78F-39F2-45EF-85F3-0452FC920879}" dt="2024-09-19T16:14:55.155" v="287" actId="12788"/>
          <ac:spMkLst>
            <pc:docMk/>
            <pc:sldMk cId="0" sldId="302"/>
            <ac:spMk id="54277" creationId="{5DE4E617-2F2C-42F2-9565-D1D35AD4189A}"/>
          </ac:spMkLst>
        </pc:spChg>
        <pc:spChg chg="mod">
          <ac:chgData name="Shi, Chunlin" userId="f6e96a45-6540-4e59-994d-1c0f67579795" providerId="ADAL" clId="{D854C78F-39F2-45EF-85F3-0452FC920879}" dt="2024-09-19T16:14:55.155" v="287" actId="12788"/>
          <ac:spMkLst>
            <pc:docMk/>
            <pc:sldMk cId="0" sldId="302"/>
            <ac:spMk id="54279" creationId="{CE8EE794-D24E-46BE-8EA4-D9C5EC8AA57F}"/>
          </ac:spMkLst>
        </pc:spChg>
        <pc:spChg chg="mod">
          <ac:chgData name="Shi, Chunlin" userId="f6e96a45-6540-4e59-994d-1c0f67579795" providerId="ADAL" clId="{D854C78F-39F2-45EF-85F3-0452FC920879}" dt="2024-09-19T16:14:55.155" v="287" actId="12788"/>
          <ac:spMkLst>
            <pc:docMk/>
            <pc:sldMk cId="0" sldId="302"/>
            <ac:spMk id="54280" creationId="{0E59F5A2-7CC1-4F3B-9736-A8B767D93E53}"/>
          </ac:spMkLst>
        </pc:spChg>
        <pc:spChg chg="mod">
          <ac:chgData name="Shi, Chunlin" userId="f6e96a45-6540-4e59-994d-1c0f67579795" providerId="ADAL" clId="{D854C78F-39F2-45EF-85F3-0452FC920879}" dt="2024-09-19T16:14:55.155" v="287" actId="12788"/>
          <ac:spMkLst>
            <pc:docMk/>
            <pc:sldMk cId="0" sldId="302"/>
            <ac:spMk id="54281" creationId="{330AC129-3BC4-4805-9E89-3A0532D38F7E}"/>
          </ac:spMkLst>
        </pc:spChg>
        <pc:grpChg chg="mod">
          <ac:chgData name="Shi, Chunlin" userId="f6e96a45-6540-4e59-994d-1c0f67579795" providerId="ADAL" clId="{D854C78F-39F2-45EF-85F3-0452FC920879}" dt="2024-09-19T16:14:55.155" v="287" actId="12788"/>
          <ac:grpSpMkLst>
            <pc:docMk/>
            <pc:sldMk cId="0" sldId="302"/>
            <ac:grpSpMk id="51204" creationId="{DAE0CDEC-E5F1-4774-8E5F-2C6A07D36519}"/>
          </ac:grpSpMkLst>
        </pc:grpChg>
      </pc:sldChg>
      <pc:sldChg chg="modSp">
        <pc:chgData name="Shi, Chunlin" userId="f6e96a45-6540-4e59-994d-1c0f67579795" providerId="ADAL" clId="{D854C78F-39F2-45EF-85F3-0452FC920879}" dt="2024-09-19T16:15:06.577" v="289" actId="12788"/>
        <pc:sldMkLst>
          <pc:docMk/>
          <pc:sldMk cId="0" sldId="303"/>
        </pc:sldMkLst>
        <pc:picChg chg="mod">
          <ac:chgData name="Shi, Chunlin" userId="f6e96a45-6540-4e59-994d-1c0f67579795" providerId="ADAL" clId="{D854C78F-39F2-45EF-85F3-0452FC920879}" dt="2024-09-19T16:15:06.577" v="289" actId="12788"/>
          <ac:picMkLst>
            <pc:docMk/>
            <pc:sldMk cId="0" sldId="303"/>
            <ac:picMk id="52229" creationId="{DC6467FD-51DB-46C8-9CA2-70C9ED8C8D19}"/>
          </ac:picMkLst>
        </pc:picChg>
      </pc:sldChg>
      <pc:sldChg chg="modSp">
        <pc:chgData name="Shi, Chunlin" userId="f6e96a45-6540-4e59-994d-1c0f67579795" providerId="ADAL" clId="{D854C78F-39F2-45EF-85F3-0452FC920879}" dt="2024-09-19T16:21:08.576" v="310" actId="12788"/>
        <pc:sldMkLst>
          <pc:docMk/>
          <pc:sldMk cId="0" sldId="304"/>
        </pc:sldMkLst>
        <pc:spChg chg="mod">
          <ac:chgData name="Shi, Chunlin" userId="f6e96a45-6540-4e59-994d-1c0f67579795" providerId="ADAL" clId="{D854C78F-39F2-45EF-85F3-0452FC920879}" dt="2024-09-19T16:21:08.576" v="310" actId="12788"/>
          <ac:spMkLst>
            <pc:docMk/>
            <pc:sldMk cId="0" sldId="304"/>
            <ac:spMk id="54274" creationId="{4817BB63-EF04-4F60-910A-A744AE1759D6}"/>
          </ac:spMkLst>
        </pc:spChg>
      </pc:sldChg>
      <pc:sldChg chg="addSp delSp modSp">
        <pc:chgData name="Shi, Chunlin" userId="f6e96a45-6540-4e59-994d-1c0f67579795" providerId="ADAL" clId="{D854C78F-39F2-45EF-85F3-0452FC920879}" dt="2024-09-19T16:34:17.634" v="341" actId="164"/>
        <pc:sldMkLst>
          <pc:docMk/>
          <pc:sldMk cId="0" sldId="305"/>
        </pc:sldMkLst>
        <pc:spChg chg="mod topLvl">
          <ac:chgData name="Shi, Chunlin" userId="f6e96a45-6540-4e59-994d-1c0f67579795" providerId="ADAL" clId="{D854C78F-39F2-45EF-85F3-0452FC920879}" dt="2024-09-19T16:34:17.634" v="341" actId="164"/>
          <ac:spMkLst>
            <pc:docMk/>
            <pc:sldMk cId="0" sldId="305"/>
            <ac:spMk id="56322" creationId="{767B37C9-D41A-4144-AFE2-AE2E550890F7}"/>
          </ac:spMkLst>
        </pc:spChg>
        <pc:spChg chg="mod topLvl">
          <ac:chgData name="Shi, Chunlin" userId="f6e96a45-6540-4e59-994d-1c0f67579795" providerId="ADAL" clId="{D854C78F-39F2-45EF-85F3-0452FC920879}" dt="2024-09-19T16:34:17.634" v="341" actId="164"/>
          <ac:spMkLst>
            <pc:docMk/>
            <pc:sldMk cId="0" sldId="305"/>
            <ac:spMk id="56323" creationId="{F62F2A82-2F1C-49C7-A151-25A5B3B6D9D3}"/>
          </ac:spMkLst>
        </pc:spChg>
        <pc:spChg chg="mod topLvl">
          <ac:chgData name="Shi, Chunlin" userId="f6e96a45-6540-4e59-994d-1c0f67579795" providerId="ADAL" clId="{D854C78F-39F2-45EF-85F3-0452FC920879}" dt="2024-09-19T16:34:17.634" v="341" actId="164"/>
          <ac:spMkLst>
            <pc:docMk/>
            <pc:sldMk cId="0" sldId="305"/>
            <ac:spMk id="56324" creationId="{E4F62BAF-237E-4121-ADE3-4A3C86F3C2B0}"/>
          </ac:spMkLst>
        </pc:spChg>
        <pc:spChg chg="mod topLvl">
          <ac:chgData name="Shi, Chunlin" userId="f6e96a45-6540-4e59-994d-1c0f67579795" providerId="ADAL" clId="{D854C78F-39F2-45EF-85F3-0452FC920879}" dt="2024-09-19T16:34:17.634" v="341" actId="164"/>
          <ac:spMkLst>
            <pc:docMk/>
            <pc:sldMk cId="0" sldId="305"/>
            <ac:spMk id="56325" creationId="{984398F1-01C7-4AE6-A6E6-BEE29ACBAD45}"/>
          </ac:spMkLst>
        </pc:spChg>
        <pc:spChg chg="mod topLvl">
          <ac:chgData name="Shi, Chunlin" userId="f6e96a45-6540-4e59-994d-1c0f67579795" providerId="ADAL" clId="{D854C78F-39F2-45EF-85F3-0452FC920879}" dt="2024-09-19T16:34:17.634" v="341" actId="164"/>
          <ac:spMkLst>
            <pc:docMk/>
            <pc:sldMk cId="0" sldId="305"/>
            <ac:spMk id="56326" creationId="{185CAE79-19E3-4C41-8486-FA285A5D1D76}"/>
          </ac:spMkLst>
        </pc:spChg>
        <pc:spChg chg="mod topLvl">
          <ac:chgData name="Shi, Chunlin" userId="f6e96a45-6540-4e59-994d-1c0f67579795" providerId="ADAL" clId="{D854C78F-39F2-45EF-85F3-0452FC920879}" dt="2024-09-19T16:34:17.634" v="341" actId="164"/>
          <ac:spMkLst>
            <pc:docMk/>
            <pc:sldMk cId="0" sldId="305"/>
            <ac:spMk id="56327" creationId="{21BAAA73-873E-4B87-A872-ABF302811E18}"/>
          </ac:spMkLst>
        </pc:spChg>
        <pc:spChg chg="mod topLvl">
          <ac:chgData name="Shi, Chunlin" userId="f6e96a45-6540-4e59-994d-1c0f67579795" providerId="ADAL" clId="{D854C78F-39F2-45EF-85F3-0452FC920879}" dt="2024-09-19T16:34:17.634" v="341" actId="164"/>
          <ac:spMkLst>
            <pc:docMk/>
            <pc:sldMk cId="0" sldId="305"/>
            <ac:spMk id="56328" creationId="{160AD830-559E-4383-B2B3-F10F339F3BF8}"/>
          </ac:spMkLst>
        </pc:spChg>
        <pc:spChg chg="mod topLvl">
          <ac:chgData name="Shi, Chunlin" userId="f6e96a45-6540-4e59-994d-1c0f67579795" providerId="ADAL" clId="{D854C78F-39F2-45EF-85F3-0452FC920879}" dt="2024-09-19T16:34:17.634" v="341" actId="164"/>
          <ac:spMkLst>
            <pc:docMk/>
            <pc:sldMk cId="0" sldId="305"/>
            <ac:spMk id="56329" creationId="{D7C3AAD5-B0B8-46CC-BD62-C7D42BA14D7D}"/>
          </ac:spMkLst>
        </pc:spChg>
        <pc:spChg chg="mod topLvl">
          <ac:chgData name="Shi, Chunlin" userId="f6e96a45-6540-4e59-994d-1c0f67579795" providerId="ADAL" clId="{D854C78F-39F2-45EF-85F3-0452FC920879}" dt="2024-09-19T16:34:17.634" v="341" actId="164"/>
          <ac:spMkLst>
            <pc:docMk/>
            <pc:sldMk cId="0" sldId="305"/>
            <ac:spMk id="56330" creationId="{4F0176EE-18D3-4EC1-B8CA-0BCE7B3D486E}"/>
          </ac:spMkLst>
        </pc:spChg>
        <pc:spChg chg="mod topLvl">
          <ac:chgData name="Shi, Chunlin" userId="f6e96a45-6540-4e59-994d-1c0f67579795" providerId="ADAL" clId="{D854C78F-39F2-45EF-85F3-0452FC920879}" dt="2024-09-19T16:34:17.634" v="341" actId="164"/>
          <ac:spMkLst>
            <pc:docMk/>
            <pc:sldMk cId="0" sldId="305"/>
            <ac:spMk id="56331" creationId="{E9FDC13B-464A-4DBF-A297-4BB7248B7266}"/>
          </ac:spMkLst>
        </pc:spChg>
        <pc:spChg chg="mod topLvl">
          <ac:chgData name="Shi, Chunlin" userId="f6e96a45-6540-4e59-994d-1c0f67579795" providerId="ADAL" clId="{D854C78F-39F2-45EF-85F3-0452FC920879}" dt="2024-09-19T16:34:17.634" v="341" actId="164"/>
          <ac:spMkLst>
            <pc:docMk/>
            <pc:sldMk cId="0" sldId="305"/>
            <ac:spMk id="56332" creationId="{1F75665E-52F7-451B-8690-4D41A85D033F}"/>
          </ac:spMkLst>
        </pc:spChg>
        <pc:spChg chg="mod topLvl">
          <ac:chgData name="Shi, Chunlin" userId="f6e96a45-6540-4e59-994d-1c0f67579795" providerId="ADAL" clId="{D854C78F-39F2-45EF-85F3-0452FC920879}" dt="2024-09-19T16:34:17.634" v="341" actId="164"/>
          <ac:spMkLst>
            <pc:docMk/>
            <pc:sldMk cId="0" sldId="305"/>
            <ac:spMk id="56333" creationId="{E8650913-D943-44F5-A84D-E5D0873E0199}"/>
          </ac:spMkLst>
        </pc:spChg>
        <pc:spChg chg="mod">
          <ac:chgData name="Shi, Chunlin" userId="f6e96a45-6540-4e59-994d-1c0f67579795" providerId="ADAL" clId="{D854C78F-39F2-45EF-85F3-0452FC920879}" dt="2024-09-19T16:28:49.390" v="325" actId="1036"/>
          <ac:spMkLst>
            <pc:docMk/>
            <pc:sldMk cId="0" sldId="305"/>
            <ac:spMk id="56335" creationId="{F447AAF5-8940-4D32-A908-D86029798E54}"/>
          </ac:spMkLst>
        </pc:spChg>
        <pc:spChg chg="mod topLvl">
          <ac:chgData name="Shi, Chunlin" userId="f6e96a45-6540-4e59-994d-1c0f67579795" providerId="ADAL" clId="{D854C78F-39F2-45EF-85F3-0452FC920879}" dt="2024-09-19T16:34:17.634" v="341" actId="164"/>
          <ac:spMkLst>
            <pc:docMk/>
            <pc:sldMk cId="0" sldId="305"/>
            <ac:spMk id="56336" creationId="{7B829521-DA8D-4632-9317-3DEFA9B3218C}"/>
          </ac:spMkLst>
        </pc:spChg>
        <pc:spChg chg="mod topLvl">
          <ac:chgData name="Shi, Chunlin" userId="f6e96a45-6540-4e59-994d-1c0f67579795" providerId="ADAL" clId="{D854C78F-39F2-45EF-85F3-0452FC920879}" dt="2024-09-19T16:34:17.634" v="341" actId="164"/>
          <ac:spMkLst>
            <pc:docMk/>
            <pc:sldMk cId="0" sldId="305"/>
            <ac:spMk id="56337" creationId="{0C296256-8BD3-4FEA-9771-9840EC028059}"/>
          </ac:spMkLst>
        </pc:spChg>
        <pc:spChg chg="mod topLvl">
          <ac:chgData name="Shi, Chunlin" userId="f6e96a45-6540-4e59-994d-1c0f67579795" providerId="ADAL" clId="{D854C78F-39F2-45EF-85F3-0452FC920879}" dt="2024-09-19T16:34:17.634" v="341" actId="164"/>
          <ac:spMkLst>
            <pc:docMk/>
            <pc:sldMk cId="0" sldId="305"/>
            <ac:spMk id="56338" creationId="{62FF49B2-269B-4969-A8D5-E143073201E6}"/>
          </ac:spMkLst>
        </pc:spChg>
        <pc:spChg chg="mod topLvl">
          <ac:chgData name="Shi, Chunlin" userId="f6e96a45-6540-4e59-994d-1c0f67579795" providerId="ADAL" clId="{D854C78F-39F2-45EF-85F3-0452FC920879}" dt="2024-09-19T16:34:17.634" v="341" actId="164"/>
          <ac:spMkLst>
            <pc:docMk/>
            <pc:sldMk cId="0" sldId="305"/>
            <ac:spMk id="56339" creationId="{B736A32B-FA44-4EF6-A823-585F4BE9C34D}"/>
          </ac:spMkLst>
        </pc:spChg>
        <pc:spChg chg="mod topLvl">
          <ac:chgData name="Shi, Chunlin" userId="f6e96a45-6540-4e59-994d-1c0f67579795" providerId="ADAL" clId="{D854C78F-39F2-45EF-85F3-0452FC920879}" dt="2024-09-19T16:34:17.634" v="341" actId="164"/>
          <ac:spMkLst>
            <pc:docMk/>
            <pc:sldMk cId="0" sldId="305"/>
            <ac:spMk id="56340" creationId="{CDF2322C-BC80-459F-8976-92E597C0C62F}"/>
          </ac:spMkLst>
        </pc:spChg>
        <pc:spChg chg="mod topLvl">
          <ac:chgData name="Shi, Chunlin" userId="f6e96a45-6540-4e59-994d-1c0f67579795" providerId="ADAL" clId="{D854C78F-39F2-45EF-85F3-0452FC920879}" dt="2024-09-19T16:34:17.634" v="341" actId="164"/>
          <ac:spMkLst>
            <pc:docMk/>
            <pc:sldMk cId="0" sldId="305"/>
            <ac:spMk id="56341" creationId="{B7519633-6F60-4E1A-9146-162542B86995}"/>
          </ac:spMkLst>
        </pc:spChg>
        <pc:spChg chg="mod topLvl">
          <ac:chgData name="Shi, Chunlin" userId="f6e96a45-6540-4e59-994d-1c0f67579795" providerId="ADAL" clId="{D854C78F-39F2-45EF-85F3-0452FC920879}" dt="2024-09-19T16:34:17.634" v="341" actId="164"/>
          <ac:spMkLst>
            <pc:docMk/>
            <pc:sldMk cId="0" sldId="305"/>
            <ac:spMk id="56342" creationId="{233CCC42-48FB-4F85-A972-029188A65CAF}"/>
          </ac:spMkLst>
        </pc:spChg>
        <pc:spChg chg="mod topLvl">
          <ac:chgData name="Shi, Chunlin" userId="f6e96a45-6540-4e59-994d-1c0f67579795" providerId="ADAL" clId="{D854C78F-39F2-45EF-85F3-0452FC920879}" dt="2024-09-19T16:34:17.634" v="341" actId="164"/>
          <ac:spMkLst>
            <pc:docMk/>
            <pc:sldMk cId="0" sldId="305"/>
            <ac:spMk id="56343" creationId="{9B2A4F25-37BE-4A6A-B449-CB7AA05A8ABD}"/>
          </ac:spMkLst>
        </pc:spChg>
        <pc:spChg chg="mod topLvl">
          <ac:chgData name="Shi, Chunlin" userId="f6e96a45-6540-4e59-994d-1c0f67579795" providerId="ADAL" clId="{D854C78F-39F2-45EF-85F3-0452FC920879}" dt="2024-09-19T16:34:17.634" v="341" actId="164"/>
          <ac:spMkLst>
            <pc:docMk/>
            <pc:sldMk cId="0" sldId="305"/>
            <ac:spMk id="56344" creationId="{B3228CA8-4AF0-483B-9B5B-9F29C9632213}"/>
          </ac:spMkLst>
        </pc:spChg>
        <pc:spChg chg="mod topLvl">
          <ac:chgData name="Shi, Chunlin" userId="f6e96a45-6540-4e59-994d-1c0f67579795" providerId="ADAL" clId="{D854C78F-39F2-45EF-85F3-0452FC920879}" dt="2024-09-19T16:34:17.634" v="341" actId="164"/>
          <ac:spMkLst>
            <pc:docMk/>
            <pc:sldMk cId="0" sldId="305"/>
            <ac:spMk id="56345" creationId="{88C74B70-2A00-402F-B9CD-64DDC2E7627D}"/>
          </ac:spMkLst>
        </pc:spChg>
        <pc:spChg chg="mod topLvl">
          <ac:chgData name="Shi, Chunlin" userId="f6e96a45-6540-4e59-994d-1c0f67579795" providerId="ADAL" clId="{D854C78F-39F2-45EF-85F3-0452FC920879}" dt="2024-09-19T16:34:17.634" v="341" actId="164"/>
          <ac:spMkLst>
            <pc:docMk/>
            <pc:sldMk cId="0" sldId="305"/>
            <ac:spMk id="56346" creationId="{F97D596B-56DF-4F86-BE90-7654E12C046D}"/>
          </ac:spMkLst>
        </pc:spChg>
        <pc:spChg chg="mod topLvl">
          <ac:chgData name="Shi, Chunlin" userId="f6e96a45-6540-4e59-994d-1c0f67579795" providerId="ADAL" clId="{D854C78F-39F2-45EF-85F3-0452FC920879}" dt="2024-09-19T16:34:17.634" v="341" actId="164"/>
          <ac:spMkLst>
            <pc:docMk/>
            <pc:sldMk cId="0" sldId="305"/>
            <ac:spMk id="56348" creationId="{FE5A853A-FC63-49DB-85CE-A5D39F9A9443}"/>
          </ac:spMkLst>
        </pc:spChg>
        <pc:spChg chg="mod topLvl">
          <ac:chgData name="Shi, Chunlin" userId="f6e96a45-6540-4e59-994d-1c0f67579795" providerId="ADAL" clId="{D854C78F-39F2-45EF-85F3-0452FC920879}" dt="2024-09-19T16:34:17.634" v="341" actId="164"/>
          <ac:spMkLst>
            <pc:docMk/>
            <pc:sldMk cId="0" sldId="305"/>
            <ac:spMk id="56349" creationId="{6B5094F7-D3A8-456A-BAD6-C17D4FD31EA6}"/>
          </ac:spMkLst>
        </pc:spChg>
        <pc:spChg chg="mod topLvl">
          <ac:chgData name="Shi, Chunlin" userId="f6e96a45-6540-4e59-994d-1c0f67579795" providerId="ADAL" clId="{D854C78F-39F2-45EF-85F3-0452FC920879}" dt="2024-09-19T16:34:17.634" v="341" actId="164"/>
          <ac:spMkLst>
            <pc:docMk/>
            <pc:sldMk cId="0" sldId="305"/>
            <ac:spMk id="56351" creationId="{278CF33B-909A-4F65-AC3F-27B7B796D78F}"/>
          </ac:spMkLst>
        </pc:spChg>
        <pc:spChg chg="mod topLvl">
          <ac:chgData name="Shi, Chunlin" userId="f6e96a45-6540-4e59-994d-1c0f67579795" providerId="ADAL" clId="{D854C78F-39F2-45EF-85F3-0452FC920879}" dt="2024-09-19T16:34:17.634" v="341" actId="164"/>
          <ac:spMkLst>
            <pc:docMk/>
            <pc:sldMk cId="0" sldId="305"/>
            <ac:spMk id="56352" creationId="{EC9F40BC-1DC5-4017-9FDA-5F824AD88A89}"/>
          </ac:spMkLst>
        </pc:spChg>
        <pc:spChg chg="mod topLvl">
          <ac:chgData name="Shi, Chunlin" userId="f6e96a45-6540-4e59-994d-1c0f67579795" providerId="ADAL" clId="{D854C78F-39F2-45EF-85F3-0452FC920879}" dt="2024-09-19T16:34:17.634" v="341" actId="164"/>
          <ac:spMkLst>
            <pc:docMk/>
            <pc:sldMk cId="0" sldId="305"/>
            <ac:spMk id="56353" creationId="{A88DAFE9-BE59-4E38-A51E-F0F389BDF329}"/>
          </ac:spMkLst>
        </pc:spChg>
        <pc:spChg chg="mod topLvl">
          <ac:chgData name="Shi, Chunlin" userId="f6e96a45-6540-4e59-994d-1c0f67579795" providerId="ADAL" clId="{D854C78F-39F2-45EF-85F3-0452FC920879}" dt="2024-09-19T16:34:17.634" v="341" actId="164"/>
          <ac:spMkLst>
            <pc:docMk/>
            <pc:sldMk cId="0" sldId="305"/>
            <ac:spMk id="56354" creationId="{2A182697-E6E6-451E-BE0B-8C77FF0F5AD4}"/>
          </ac:spMkLst>
        </pc:spChg>
        <pc:spChg chg="mod topLvl">
          <ac:chgData name="Shi, Chunlin" userId="f6e96a45-6540-4e59-994d-1c0f67579795" providerId="ADAL" clId="{D854C78F-39F2-45EF-85F3-0452FC920879}" dt="2024-09-19T16:34:17.634" v="341" actId="164"/>
          <ac:spMkLst>
            <pc:docMk/>
            <pc:sldMk cId="0" sldId="305"/>
            <ac:spMk id="56355" creationId="{65EDD446-7E8E-4B08-9A5F-488B75DFF589}"/>
          </ac:spMkLst>
        </pc:spChg>
        <pc:spChg chg="mod topLvl">
          <ac:chgData name="Shi, Chunlin" userId="f6e96a45-6540-4e59-994d-1c0f67579795" providerId="ADAL" clId="{D854C78F-39F2-45EF-85F3-0452FC920879}" dt="2024-09-19T16:34:17.634" v="341" actId="164"/>
          <ac:spMkLst>
            <pc:docMk/>
            <pc:sldMk cId="0" sldId="305"/>
            <ac:spMk id="56356" creationId="{CA9EB63E-E44D-4AAB-970E-90A2CA1DE34E}"/>
          </ac:spMkLst>
        </pc:spChg>
        <pc:spChg chg="mod topLvl">
          <ac:chgData name="Shi, Chunlin" userId="f6e96a45-6540-4e59-994d-1c0f67579795" providerId="ADAL" clId="{D854C78F-39F2-45EF-85F3-0452FC920879}" dt="2024-09-19T16:34:17.634" v="341" actId="164"/>
          <ac:spMkLst>
            <pc:docMk/>
            <pc:sldMk cId="0" sldId="305"/>
            <ac:spMk id="56357" creationId="{8212AC52-B259-4A1A-A126-292C9CEF35CE}"/>
          </ac:spMkLst>
        </pc:spChg>
        <pc:spChg chg="mod topLvl">
          <ac:chgData name="Shi, Chunlin" userId="f6e96a45-6540-4e59-994d-1c0f67579795" providerId="ADAL" clId="{D854C78F-39F2-45EF-85F3-0452FC920879}" dt="2024-09-19T16:34:17.634" v="341" actId="164"/>
          <ac:spMkLst>
            <pc:docMk/>
            <pc:sldMk cId="0" sldId="305"/>
            <ac:spMk id="56358" creationId="{4EEC9A80-5361-43BD-81E8-2FC2341FA719}"/>
          </ac:spMkLst>
        </pc:spChg>
        <pc:spChg chg="mod topLvl">
          <ac:chgData name="Shi, Chunlin" userId="f6e96a45-6540-4e59-994d-1c0f67579795" providerId="ADAL" clId="{D854C78F-39F2-45EF-85F3-0452FC920879}" dt="2024-09-19T16:34:17.634" v="341" actId="164"/>
          <ac:spMkLst>
            <pc:docMk/>
            <pc:sldMk cId="0" sldId="305"/>
            <ac:spMk id="56359" creationId="{88F9C9BA-61DC-42E1-8C09-E59211C76BB2}"/>
          </ac:spMkLst>
        </pc:spChg>
        <pc:spChg chg="mod topLvl">
          <ac:chgData name="Shi, Chunlin" userId="f6e96a45-6540-4e59-994d-1c0f67579795" providerId="ADAL" clId="{D854C78F-39F2-45EF-85F3-0452FC920879}" dt="2024-09-19T16:34:17.634" v="341" actId="164"/>
          <ac:spMkLst>
            <pc:docMk/>
            <pc:sldMk cId="0" sldId="305"/>
            <ac:spMk id="56360" creationId="{07C81088-F8D3-4E2E-AB01-4B59B23C360E}"/>
          </ac:spMkLst>
        </pc:spChg>
        <pc:spChg chg="mod">
          <ac:chgData name="Shi, Chunlin" userId="f6e96a45-6540-4e59-994d-1c0f67579795" providerId="ADAL" clId="{D854C78F-39F2-45EF-85F3-0452FC920879}" dt="2024-09-19T16:29:56.386" v="326" actId="165"/>
          <ac:spMkLst>
            <pc:docMk/>
            <pc:sldMk cId="0" sldId="305"/>
            <ac:spMk id="56361" creationId="{DF288C8B-14B4-4BAB-BBC4-2171650CAAC7}"/>
          </ac:spMkLst>
        </pc:spChg>
        <pc:spChg chg="mod">
          <ac:chgData name="Shi, Chunlin" userId="f6e96a45-6540-4e59-994d-1c0f67579795" providerId="ADAL" clId="{D854C78F-39F2-45EF-85F3-0452FC920879}" dt="2024-09-19T16:29:56.386" v="326" actId="165"/>
          <ac:spMkLst>
            <pc:docMk/>
            <pc:sldMk cId="0" sldId="305"/>
            <ac:spMk id="56362" creationId="{D79D199A-278F-4CAA-A763-CA481837E5D7}"/>
          </ac:spMkLst>
        </pc:spChg>
        <pc:spChg chg="mod">
          <ac:chgData name="Shi, Chunlin" userId="f6e96a45-6540-4e59-994d-1c0f67579795" providerId="ADAL" clId="{D854C78F-39F2-45EF-85F3-0452FC920879}" dt="2024-09-19T16:29:56.386" v="326" actId="165"/>
          <ac:spMkLst>
            <pc:docMk/>
            <pc:sldMk cId="0" sldId="305"/>
            <ac:spMk id="56363" creationId="{43303ADC-1DA8-4BAE-89BC-39F857E876D5}"/>
          </ac:spMkLst>
        </pc:spChg>
        <pc:spChg chg="mod">
          <ac:chgData name="Shi, Chunlin" userId="f6e96a45-6540-4e59-994d-1c0f67579795" providerId="ADAL" clId="{D854C78F-39F2-45EF-85F3-0452FC920879}" dt="2024-09-19T16:29:56.386" v="326" actId="165"/>
          <ac:spMkLst>
            <pc:docMk/>
            <pc:sldMk cId="0" sldId="305"/>
            <ac:spMk id="56364" creationId="{97766F4B-0367-44DB-BEB0-92FD6D719246}"/>
          </ac:spMkLst>
        </pc:spChg>
        <pc:grpChg chg="add del mod">
          <ac:chgData name="Shi, Chunlin" userId="f6e96a45-6540-4e59-994d-1c0f67579795" providerId="ADAL" clId="{D854C78F-39F2-45EF-85F3-0452FC920879}" dt="2024-09-19T16:29:56.386" v="326" actId="165"/>
          <ac:grpSpMkLst>
            <pc:docMk/>
            <pc:sldMk cId="0" sldId="305"/>
            <ac:grpSpMk id="2" creationId="{63A840BF-C6D4-498B-9507-C1A39338CB2D}"/>
          </ac:grpSpMkLst>
        </pc:grpChg>
        <pc:grpChg chg="add mod">
          <ac:chgData name="Shi, Chunlin" userId="f6e96a45-6540-4e59-994d-1c0f67579795" providerId="ADAL" clId="{D854C78F-39F2-45EF-85F3-0452FC920879}" dt="2024-09-19T16:34:17.634" v="341" actId="164"/>
          <ac:grpSpMkLst>
            <pc:docMk/>
            <pc:sldMk cId="0" sldId="305"/>
            <ac:grpSpMk id="3" creationId="{0F3C47A9-E27F-452F-98FB-41C2333B0312}"/>
          </ac:grpSpMkLst>
        </pc:grpChg>
        <pc:grpChg chg="mod topLvl">
          <ac:chgData name="Shi, Chunlin" userId="f6e96a45-6540-4e59-994d-1c0f67579795" providerId="ADAL" clId="{D854C78F-39F2-45EF-85F3-0452FC920879}" dt="2024-09-19T16:34:17.634" v="341" actId="164"/>
          <ac:grpSpMkLst>
            <pc:docMk/>
            <pc:sldMk cId="0" sldId="305"/>
            <ac:grpSpMk id="56347" creationId="{2E9DAB88-5B86-4B2D-8E3B-1113D96AE2F5}"/>
          </ac:grpSpMkLst>
        </pc:grpChg>
        <pc:grpChg chg="mod topLvl">
          <ac:chgData name="Shi, Chunlin" userId="f6e96a45-6540-4e59-994d-1c0f67579795" providerId="ADAL" clId="{D854C78F-39F2-45EF-85F3-0452FC920879}" dt="2024-09-19T16:34:17.634" v="341" actId="164"/>
          <ac:grpSpMkLst>
            <pc:docMk/>
            <pc:sldMk cId="0" sldId="305"/>
            <ac:grpSpMk id="56350" creationId="{55C2AC81-E7EB-4C0D-BCF6-81FAE14ADBCF}"/>
          </ac:grpSpMkLst>
        </pc:grpChg>
      </pc:sldChg>
      <pc:sldChg chg="addSp modSp">
        <pc:chgData name="Shi, Chunlin" userId="f6e96a45-6540-4e59-994d-1c0f67579795" providerId="ADAL" clId="{D854C78F-39F2-45EF-85F3-0452FC920879}" dt="2024-09-19T16:31:43.481" v="340" actId="1076"/>
        <pc:sldMkLst>
          <pc:docMk/>
          <pc:sldMk cId="0" sldId="306"/>
        </pc:sldMkLst>
        <pc:spChg chg="mod">
          <ac:chgData name="Shi, Chunlin" userId="f6e96a45-6540-4e59-994d-1c0f67579795" providerId="ADAL" clId="{D854C78F-39F2-45EF-85F3-0452FC920879}" dt="2024-09-19T16:31:43.481" v="340" actId="1076"/>
          <ac:spMkLst>
            <pc:docMk/>
            <pc:sldMk cId="0" sldId="306"/>
            <ac:spMk id="58370" creationId="{191D0CDB-546E-407C-88A1-3D07B2F3BA17}"/>
          </ac:spMkLst>
        </pc:spChg>
        <pc:spChg chg="mod">
          <ac:chgData name="Shi, Chunlin" userId="f6e96a45-6540-4e59-994d-1c0f67579795" providerId="ADAL" clId="{D854C78F-39F2-45EF-85F3-0452FC920879}" dt="2024-09-19T16:31:43.481" v="340" actId="1076"/>
          <ac:spMkLst>
            <pc:docMk/>
            <pc:sldMk cId="0" sldId="306"/>
            <ac:spMk id="58371" creationId="{5BBC19D5-FE50-4DF1-8AAC-6DE79667DEBE}"/>
          </ac:spMkLst>
        </pc:spChg>
        <pc:spChg chg="mod">
          <ac:chgData name="Shi, Chunlin" userId="f6e96a45-6540-4e59-994d-1c0f67579795" providerId="ADAL" clId="{D854C78F-39F2-45EF-85F3-0452FC920879}" dt="2024-09-19T16:31:43.481" v="340" actId="1076"/>
          <ac:spMkLst>
            <pc:docMk/>
            <pc:sldMk cId="0" sldId="306"/>
            <ac:spMk id="58372" creationId="{E26B1752-1B99-4755-B37B-A46E7C2A3AB5}"/>
          </ac:spMkLst>
        </pc:spChg>
        <pc:spChg chg="mod">
          <ac:chgData name="Shi, Chunlin" userId="f6e96a45-6540-4e59-994d-1c0f67579795" providerId="ADAL" clId="{D854C78F-39F2-45EF-85F3-0452FC920879}" dt="2024-09-19T16:31:43.481" v="340" actId="1076"/>
          <ac:spMkLst>
            <pc:docMk/>
            <pc:sldMk cId="0" sldId="306"/>
            <ac:spMk id="58373" creationId="{1A908B45-DE82-408A-94FB-3ADB2581F571}"/>
          </ac:spMkLst>
        </pc:spChg>
        <pc:spChg chg="mod">
          <ac:chgData name="Shi, Chunlin" userId="f6e96a45-6540-4e59-994d-1c0f67579795" providerId="ADAL" clId="{D854C78F-39F2-45EF-85F3-0452FC920879}" dt="2024-09-19T16:19:53.222" v="303" actId="12788"/>
          <ac:spMkLst>
            <pc:docMk/>
            <pc:sldMk cId="0" sldId="306"/>
            <ac:spMk id="58375" creationId="{2C29BAD1-6749-4AF7-A528-9D8888306EBD}"/>
          </ac:spMkLst>
        </pc:spChg>
        <pc:spChg chg="mod">
          <ac:chgData name="Shi, Chunlin" userId="f6e96a45-6540-4e59-994d-1c0f67579795" providerId="ADAL" clId="{D854C78F-39F2-45EF-85F3-0452FC920879}" dt="2024-09-19T16:31:43.481" v="340" actId="1076"/>
          <ac:spMkLst>
            <pc:docMk/>
            <pc:sldMk cId="0" sldId="306"/>
            <ac:spMk id="58376" creationId="{0424ACEF-2FB1-45E7-9D39-20B0231E395A}"/>
          </ac:spMkLst>
        </pc:spChg>
        <pc:spChg chg="mod">
          <ac:chgData name="Shi, Chunlin" userId="f6e96a45-6540-4e59-994d-1c0f67579795" providerId="ADAL" clId="{D854C78F-39F2-45EF-85F3-0452FC920879}" dt="2024-09-19T16:31:43.481" v="340" actId="1076"/>
          <ac:spMkLst>
            <pc:docMk/>
            <pc:sldMk cId="0" sldId="306"/>
            <ac:spMk id="58377" creationId="{154241DE-030D-40D4-882C-D2F755E43D69}"/>
          </ac:spMkLst>
        </pc:spChg>
        <pc:spChg chg="mod">
          <ac:chgData name="Shi, Chunlin" userId="f6e96a45-6540-4e59-994d-1c0f67579795" providerId="ADAL" clId="{D854C78F-39F2-45EF-85F3-0452FC920879}" dt="2024-09-19T16:31:43.481" v="340" actId="1076"/>
          <ac:spMkLst>
            <pc:docMk/>
            <pc:sldMk cId="0" sldId="306"/>
            <ac:spMk id="58378" creationId="{23610037-8B21-407B-A0B8-7BEE1D9F2980}"/>
          </ac:spMkLst>
        </pc:spChg>
        <pc:spChg chg="mod">
          <ac:chgData name="Shi, Chunlin" userId="f6e96a45-6540-4e59-994d-1c0f67579795" providerId="ADAL" clId="{D854C78F-39F2-45EF-85F3-0452FC920879}" dt="2024-09-19T16:31:43.481" v="340" actId="1076"/>
          <ac:spMkLst>
            <pc:docMk/>
            <pc:sldMk cId="0" sldId="306"/>
            <ac:spMk id="58379" creationId="{47281134-030A-4036-B076-BFA66E092046}"/>
          </ac:spMkLst>
        </pc:spChg>
        <pc:spChg chg="mod">
          <ac:chgData name="Shi, Chunlin" userId="f6e96a45-6540-4e59-994d-1c0f67579795" providerId="ADAL" clId="{D854C78F-39F2-45EF-85F3-0452FC920879}" dt="2024-09-19T16:31:43.481" v="340" actId="1076"/>
          <ac:spMkLst>
            <pc:docMk/>
            <pc:sldMk cId="0" sldId="306"/>
            <ac:spMk id="58380" creationId="{A6498106-D29E-4F3A-A89E-37B8CC64A76F}"/>
          </ac:spMkLst>
        </pc:spChg>
        <pc:spChg chg="mod">
          <ac:chgData name="Shi, Chunlin" userId="f6e96a45-6540-4e59-994d-1c0f67579795" providerId="ADAL" clId="{D854C78F-39F2-45EF-85F3-0452FC920879}" dt="2024-09-19T16:31:43.481" v="340" actId="1076"/>
          <ac:spMkLst>
            <pc:docMk/>
            <pc:sldMk cId="0" sldId="306"/>
            <ac:spMk id="58381" creationId="{C1CB94B7-C53F-4C5B-9143-3829C2CAB0E5}"/>
          </ac:spMkLst>
        </pc:spChg>
        <pc:spChg chg="mod">
          <ac:chgData name="Shi, Chunlin" userId="f6e96a45-6540-4e59-994d-1c0f67579795" providerId="ADAL" clId="{D854C78F-39F2-45EF-85F3-0452FC920879}" dt="2024-09-19T16:31:43.481" v="340" actId="1076"/>
          <ac:spMkLst>
            <pc:docMk/>
            <pc:sldMk cId="0" sldId="306"/>
            <ac:spMk id="58382" creationId="{A4568801-B349-48AA-AA3B-B510CC1775BE}"/>
          </ac:spMkLst>
        </pc:spChg>
        <pc:spChg chg="mod">
          <ac:chgData name="Shi, Chunlin" userId="f6e96a45-6540-4e59-994d-1c0f67579795" providerId="ADAL" clId="{D854C78F-39F2-45EF-85F3-0452FC920879}" dt="2024-09-19T16:31:43.481" v="340" actId="1076"/>
          <ac:spMkLst>
            <pc:docMk/>
            <pc:sldMk cId="0" sldId="306"/>
            <ac:spMk id="58383" creationId="{02B7A3A5-0EC6-442E-91A0-715613FE014B}"/>
          </ac:spMkLst>
        </pc:spChg>
        <pc:spChg chg="mod">
          <ac:chgData name="Shi, Chunlin" userId="f6e96a45-6540-4e59-994d-1c0f67579795" providerId="ADAL" clId="{D854C78F-39F2-45EF-85F3-0452FC920879}" dt="2024-09-19T16:31:43.481" v="340" actId="1076"/>
          <ac:spMkLst>
            <pc:docMk/>
            <pc:sldMk cId="0" sldId="306"/>
            <ac:spMk id="58384" creationId="{DD57EB51-39B3-4488-9116-E1AAE1123732}"/>
          </ac:spMkLst>
        </pc:spChg>
        <pc:grpChg chg="add mod">
          <ac:chgData name="Shi, Chunlin" userId="f6e96a45-6540-4e59-994d-1c0f67579795" providerId="ADAL" clId="{D854C78F-39F2-45EF-85F3-0452FC920879}" dt="2024-09-19T16:31:43.481" v="340" actId="1076"/>
          <ac:grpSpMkLst>
            <pc:docMk/>
            <pc:sldMk cId="0" sldId="306"/>
            <ac:grpSpMk id="2" creationId="{BD85FD2D-0F9A-4D66-9E9E-CAA1DB858288}"/>
          </ac:grpSpMkLst>
        </pc:grpChg>
      </pc:sldChg>
      <pc:sldChg chg="addSp modSp">
        <pc:chgData name="Shi, Chunlin" userId="f6e96a45-6540-4e59-994d-1c0f67579795" providerId="ADAL" clId="{D854C78F-39F2-45EF-85F3-0452FC920879}" dt="2024-09-19T16:47:26.781" v="354" actId="1038"/>
        <pc:sldMkLst>
          <pc:docMk/>
          <pc:sldMk cId="0" sldId="307"/>
        </pc:sldMkLst>
        <pc:spChg chg="mod">
          <ac:chgData name="Shi, Chunlin" userId="f6e96a45-6540-4e59-994d-1c0f67579795" providerId="ADAL" clId="{D854C78F-39F2-45EF-85F3-0452FC920879}" dt="2024-09-19T16:47:26.781" v="354" actId="1038"/>
          <ac:spMkLst>
            <pc:docMk/>
            <pc:sldMk cId="0" sldId="307"/>
            <ac:spMk id="60418" creationId="{E9A3076D-5499-4188-8677-EB4FB46731BE}"/>
          </ac:spMkLst>
        </pc:spChg>
        <pc:spChg chg="mod">
          <ac:chgData name="Shi, Chunlin" userId="f6e96a45-6540-4e59-994d-1c0f67579795" providerId="ADAL" clId="{D854C78F-39F2-45EF-85F3-0452FC920879}" dt="2024-09-19T16:47:26.781" v="354" actId="1038"/>
          <ac:spMkLst>
            <pc:docMk/>
            <pc:sldMk cId="0" sldId="307"/>
            <ac:spMk id="60419" creationId="{9816343C-FE2A-4B8F-9F8B-969295C5491B}"/>
          </ac:spMkLst>
        </pc:spChg>
        <pc:spChg chg="mod">
          <ac:chgData name="Shi, Chunlin" userId="f6e96a45-6540-4e59-994d-1c0f67579795" providerId="ADAL" clId="{D854C78F-39F2-45EF-85F3-0452FC920879}" dt="2024-09-19T16:47:26.781" v="354" actId="1038"/>
          <ac:spMkLst>
            <pc:docMk/>
            <pc:sldMk cId="0" sldId="307"/>
            <ac:spMk id="60420" creationId="{A4D60F61-A1FA-4660-93F6-F38D339EFFD3}"/>
          </ac:spMkLst>
        </pc:spChg>
        <pc:spChg chg="mod">
          <ac:chgData name="Shi, Chunlin" userId="f6e96a45-6540-4e59-994d-1c0f67579795" providerId="ADAL" clId="{D854C78F-39F2-45EF-85F3-0452FC920879}" dt="2024-09-19T16:47:26.781" v="354" actId="1038"/>
          <ac:spMkLst>
            <pc:docMk/>
            <pc:sldMk cId="0" sldId="307"/>
            <ac:spMk id="60421" creationId="{FBBB1231-86F1-48B2-9B2F-60558B2A9A05}"/>
          </ac:spMkLst>
        </pc:spChg>
        <pc:spChg chg="mod">
          <ac:chgData name="Shi, Chunlin" userId="f6e96a45-6540-4e59-994d-1c0f67579795" providerId="ADAL" clId="{D854C78F-39F2-45EF-85F3-0452FC920879}" dt="2024-09-19T16:47:26.781" v="354" actId="1038"/>
          <ac:spMkLst>
            <pc:docMk/>
            <pc:sldMk cId="0" sldId="307"/>
            <ac:spMk id="60422" creationId="{21A0F282-97CC-4564-85E9-BC3FD722CABB}"/>
          </ac:spMkLst>
        </pc:spChg>
        <pc:spChg chg="mod">
          <ac:chgData name="Shi, Chunlin" userId="f6e96a45-6540-4e59-994d-1c0f67579795" providerId="ADAL" clId="{D854C78F-39F2-45EF-85F3-0452FC920879}" dt="2024-09-19T16:47:26.781" v="354" actId="1038"/>
          <ac:spMkLst>
            <pc:docMk/>
            <pc:sldMk cId="0" sldId="307"/>
            <ac:spMk id="60423" creationId="{775AE9F8-D6CF-4488-BBF1-07C2EEC6B234}"/>
          </ac:spMkLst>
        </pc:spChg>
        <pc:spChg chg="mod">
          <ac:chgData name="Shi, Chunlin" userId="f6e96a45-6540-4e59-994d-1c0f67579795" providerId="ADAL" clId="{D854C78F-39F2-45EF-85F3-0452FC920879}" dt="2024-09-19T16:47:26.781" v="354" actId="1038"/>
          <ac:spMkLst>
            <pc:docMk/>
            <pc:sldMk cId="0" sldId="307"/>
            <ac:spMk id="60424" creationId="{CFAA3DCF-EFE0-4DEE-A11F-2052742B6A8A}"/>
          </ac:spMkLst>
        </pc:spChg>
        <pc:spChg chg="mod">
          <ac:chgData name="Shi, Chunlin" userId="f6e96a45-6540-4e59-994d-1c0f67579795" providerId="ADAL" clId="{D854C78F-39F2-45EF-85F3-0452FC920879}" dt="2024-09-19T16:47:26.781" v="354" actId="1038"/>
          <ac:spMkLst>
            <pc:docMk/>
            <pc:sldMk cId="0" sldId="307"/>
            <ac:spMk id="60425" creationId="{DC5157F6-31B7-45F7-8BA6-CE613F27BF57}"/>
          </ac:spMkLst>
        </pc:spChg>
        <pc:spChg chg="mod">
          <ac:chgData name="Shi, Chunlin" userId="f6e96a45-6540-4e59-994d-1c0f67579795" providerId="ADAL" clId="{D854C78F-39F2-45EF-85F3-0452FC920879}" dt="2024-09-19T16:47:26.781" v="354" actId="1038"/>
          <ac:spMkLst>
            <pc:docMk/>
            <pc:sldMk cId="0" sldId="307"/>
            <ac:spMk id="60426" creationId="{BFC83D37-865D-48C3-9256-EDEEC58471C4}"/>
          </ac:spMkLst>
        </pc:spChg>
        <pc:spChg chg="mod">
          <ac:chgData name="Shi, Chunlin" userId="f6e96a45-6540-4e59-994d-1c0f67579795" providerId="ADAL" clId="{D854C78F-39F2-45EF-85F3-0452FC920879}" dt="2024-09-19T16:47:26.781" v="354" actId="1038"/>
          <ac:spMkLst>
            <pc:docMk/>
            <pc:sldMk cId="0" sldId="307"/>
            <ac:spMk id="60427" creationId="{62732E45-8495-42B8-8FB4-C5D8DAF06237}"/>
          </ac:spMkLst>
        </pc:spChg>
        <pc:spChg chg="mod">
          <ac:chgData name="Shi, Chunlin" userId="f6e96a45-6540-4e59-994d-1c0f67579795" providerId="ADAL" clId="{D854C78F-39F2-45EF-85F3-0452FC920879}" dt="2024-09-19T16:47:26.781" v="354" actId="1038"/>
          <ac:spMkLst>
            <pc:docMk/>
            <pc:sldMk cId="0" sldId="307"/>
            <ac:spMk id="60428" creationId="{F96C27BA-212D-4960-BD7B-036415A7EE1F}"/>
          </ac:spMkLst>
        </pc:spChg>
        <pc:spChg chg="mod">
          <ac:chgData name="Shi, Chunlin" userId="f6e96a45-6540-4e59-994d-1c0f67579795" providerId="ADAL" clId="{D854C78F-39F2-45EF-85F3-0452FC920879}" dt="2024-09-19T16:20:15.941" v="308" actId="12788"/>
          <ac:spMkLst>
            <pc:docMk/>
            <pc:sldMk cId="0" sldId="307"/>
            <ac:spMk id="60430" creationId="{C940B806-24FE-4685-9E5F-78DAB7633DB2}"/>
          </ac:spMkLst>
        </pc:spChg>
        <pc:spChg chg="mod">
          <ac:chgData name="Shi, Chunlin" userId="f6e96a45-6540-4e59-994d-1c0f67579795" providerId="ADAL" clId="{D854C78F-39F2-45EF-85F3-0452FC920879}" dt="2024-09-19T16:47:26.781" v="354" actId="1038"/>
          <ac:spMkLst>
            <pc:docMk/>
            <pc:sldMk cId="0" sldId="307"/>
            <ac:spMk id="60433" creationId="{4BEEC3AC-439C-4304-A2FF-6F3CDC890355}"/>
          </ac:spMkLst>
        </pc:spChg>
        <pc:spChg chg="mod">
          <ac:chgData name="Shi, Chunlin" userId="f6e96a45-6540-4e59-994d-1c0f67579795" providerId="ADAL" clId="{D854C78F-39F2-45EF-85F3-0452FC920879}" dt="2024-09-19T16:47:26.781" v="354" actId="1038"/>
          <ac:spMkLst>
            <pc:docMk/>
            <pc:sldMk cId="0" sldId="307"/>
            <ac:spMk id="60435" creationId="{4055D5C5-8732-4332-88F6-97E4FC3E9C83}"/>
          </ac:spMkLst>
        </pc:spChg>
        <pc:spChg chg="mod">
          <ac:chgData name="Shi, Chunlin" userId="f6e96a45-6540-4e59-994d-1c0f67579795" providerId="ADAL" clId="{D854C78F-39F2-45EF-85F3-0452FC920879}" dt="2024-09-19T16:47:26.781" v="354" actId="1038"/>
          <ac:spMkLst>
            <pc:docMk/>
            <pc:sldMk cId="0" sldId="307"/>
            <ac:spMk id="60441" creationId="{167E9B82-FFED-437F-8505-0DECDE387383}"/>
          </ac:spMkLst>
        </pc:spChg>
        <pc:spChg chg="mod">
          <ac:chgData name="Shi, Chunlin" userId="f6e96a45-6540-4e59-994d-1c0f67579795" providerId="ADAL" clId="{D854C78F-39F2-45EF-85F3-0452FC920879}" dt="2024-09-19T16:47:26.781" v="354" actId="1038"/>
          <ac:spMkLst>
            <pc:docMk/>
            <pc:sldMk cId="0" sldId="307"/>
            <ac:spMk id="60442" creationId="{29EED6DE-447E-42DF-9004-3CB5B087ABE3}"/>
          </ac:spMkLst>
        </pc:spChg>
        <pc:spChg chg="mod">
          <ac:chgData name="Shi, Chunlin" userId="f6e96a45-6540-4e59-994d-1c0f67579795" providerId="ADAL" clId="{D854C78F-39F2-45EF-85F3-0452FC920879}" dt="2024-09-19T16:47:26.781" v="354" actId="1038"/>
          <ac:spMkLst>
            <pc:docMk/>
            <pc:sldMk cId="0" sldId="307"/>
            <ac:spMk id="60444" creationId="{634AD37F-A136-4A8C-B097-CB762E2EA4EF}"/>
          </ac:spMkLst>
        </pc:spChg>
        <pc:spChg chg="mod">
          <ac:chgData name="Shi, Chunlin" userId="f6e96a45-6540-4e59-994d-1c0f67579795" providerId="ADAL" clId="{D854C78F-39F2-45EF-85F3-0452FC920879}" dt="2024-09-19T16:47:26.781" v="354" actId="1038"/>
          <ac:spMkLst>
            <pc:docMk/>
            <pc:sldMk cId="0" sldId="307"/>
            <ac:spMk id="60446" creationId="{CE11A33E-8219-442E-8C84-1B6C2F5144D9}"/>
          </ac:spMkLst>
        </pc:spChg>
        <pc:spChg chg="mod">
          <ac:chgData name="Shi, Chunlin" userId="f6e96a45-6540-4e59-994d-1c0f67579795" providerId="ADAL" clId="{D854C78F-39F2-45EF-85F3-0452FC920879}" dt="2024-09-19T16:47:26.781" v="354" actId="1038"/>
          <ac:spMkLst>
            <pc:docMk/>
            <pc:sldMk cId="0" sldId="307"/>
            <ac:spMk id="60447" creationId="{DDD6E40B-C0AB-4EF6-8C91-213A75561C55}"/>
          </ac:spMkLst>
        </pc:spChg>
        <pc:spChg chg="mod">
          <ac:chgData name="Shi, Chunlin" userId="f6e96a45-6540-4e59-994d-1c0f67579795" providerId="ADAL" clId="{D854C78F-39F2-45EF-85F3-0452FC920879}" dt="2024-09-19T16:47:26.781" v="354" actId="1038"/>
          <ac:spMkLst>
            <pc:docMk/>
            <pc:sldMk cId="0" sldId="307"/>
            <ac:spMk id="60448" creationId="{17225F0B-6954-4053-B27B-73D547AB155E}"/>
          </ac:spMkLst>
        </pc:spChg>
        <pc:spChg chg="mod">
          <ac:chgData name="Shi, Chunlin" userId="f6e96a45-6540-4e59-994d-1c0f67579795" providerId="ADAL" clId="{D854C78F-39F2-45EF-85F3-0452FC920879}" dt="2024-09-19T16:47:26.781" v="354" actId="1038"/>
          <ac:spMkLst>
            <pc:docMk/>
            <pc:sldMk cId="0" sldId="307"/>
            <ac:spMk id="60449" creationId="{136E96D9-022C-4500-848C-5987336B043C}"/>
          </ac:spMkLst>
        </pc:spChg>
        <pc:spChg chg="mod">
          <ac:chgData name="Shi, Chunlin" userId="f6e96a45-6540-4e59-994d-1c0f67579795" providerId="ADAL" clId="{D854C78F-39F2-45EF-85F3-0452FC920879}" dt="2024-09-19T16:47:26.781" v="354" actId="1038"/>
          <ac:spMkLst>
            <pc:docMk/>
            <pc:sldMk cId="0" sldId="307"/>
            <ac:spMk id="60450" creationId="{0FD327CC-9C49-406D-A96E-6028F5CE8C58}"/>
          </ac:spMkLst>
        </pc:spChg>
        <pc:spChg chg="mod">
          <ac:chgData name="Shi, Chunlin" userId="f6e96a45-6540-4e59-994d-1c0f67579795" providerId="ADAL" clId="{D854C78F-39F2-45EF-85F3-0452FC920879}" dt="2024-09-19T16:47:26.781" v="354" actId="1038"/>
          <ac:spMkLst>
            <pc:docMk/>
            <pc:sldMk cId="0" sldId="307"/>
            <ac:spMk id="60451" creationId="{FDFDF201-C98B-4A6F-B066-27CF4AB8C306}"/>
          </ac:spMkLst>
        </pc:spChg>
        <pc:spChg chg="mod">
          <ac:chgData name="Shi, Chunlin" userId="f6e96a45-6540-4e59-994d-1c0f67579795" providerId="ADAL" clId="{D854C78F-39F2-45EF-85F3-0452FC920879}" dt="2024-09-19T16:47:26.781" v="354" actId="1038"/>
          <ac:spMkLst>
            <pc:docMk/>
            <pc:sldMk cId="0" sldId="307"/>
            <ac:spMk id="60452" creationId="{8C8A18B9-A3D9-4A6B-93E9-58A84B3C4BDA}"/>
          </ac:spMkLst>
        </pc:spChg>
        <pc:spChg chg="mod">
          <ac:chgData name="Shi, Chunlin" userId="f6e96a45-6540-4e59-994d-1c0f67579795" providerId="ADAL" clId="{D854C78F-39F2-45EF-85F3-0452FC920879}" dt="2024-09-19T16:47:26.781" v="354" actId="1038"/>
          <ac:spMkLst>
            <pc:docMk/>
            <pc:sldMk cId="0" sldId="307"/>
            <ac:spMk id="60453" creationId="{A2E83428-D853-4A39-824F-896C3B10DE6E}"/>
          </ac:spMkLst>
        </pc:spChg>
        <pc:spChg chg="mod">
          <ac:chgData name="Shi, Chunlin" userId="f6e96a45-6540-4e59-994d-1c0f67579795" providerId="ADAL" clId="{D854C78F-39F2-45EF-85F3-0452FC920879}" dt="2024-09-19T16:47:26.781" v="354" actId="1038"/>
          <ac:spMkLst>
            <pc:docMk/>
            <pc:sldMk cId="0" sldId="307"/>
            <ac:spMk id="60454" creationId="{8FB4681A-A012-44A0-BB8C-A20630BE6BB1}"/>
          </ac:spMkLst>
        </pc:spChg>
        <pc:spChg chg="mod">
          <ac:chgData name="Shi, Chunlin" userId="f6e96a45-6540-4e59-994d-1c0f67579795" providerId="ADAL" clId="{D854C78F-39F2-45EF-85F3-0452FC920879}" dt="2024-09-19T16:47:26.781" v="354" actId="1038"/>
          <ac:spMkLst>
            <pc:docMk/>
            <pc:sldMk cId="0" sldId="307"/>
            <ac:spMk id="60455" creationId="{129D54DE-8A4B-4C82-925B-1112F0950A83}"/>
          </ac:spMkLst>
        </pc:spChg>
        <pc:spChg chg="mod">
          <ac:chgData name="Shi, Chunlin" userId="f6e96a45-6540-4e59-994d-1c0f67579795" providerId="ADAL" clId="{D854C78F-39F2-45EF-85F3-0452FC920879}" dt="2024-09-19T16:47:26.781" v="354" actId="1038"/>
          <ac:spMkLst>
            <pc:docMk/>
            <pc:sldMk cId="0" sldId="307"/>
            <ac:spMk id="60456" creationId="{6CBF3E78-461D-4C35-9032-BD5E6F4E3020}"/>
          </ac:spMkLst>
        </pc:spChg>
        <pc:spChg chg="mod">
          <ac:chgData name="Shi, Chunlin" userId="f6e96a45-6540-4e59-994d-1c0f67579795" providerId="ADAL" clId="{D854C78F-39F2-45EF-85F3-0452FC920879}" dt="2024-09-19T16:47:26.781" v="354" actId="1038"/>
          <ac:spMkLst>
            <pc:docMk/>
            <pc:sldMk cId="0" sldId="307"/>
            <ac:spMk id="60457" creationId="{54DD29B5-3BC6-44A9-A3DD-AFDAB98163F9}"/>
          </ac:spMkLst>
        </pc:spChg>
        <pc:spChg chg="mod">
          <ac:chgData name="Shi, Chunlin" userId="f6e96a45-6540-4e59-994d-1c0f67579795" providerId="ADAL" clId="{D854C78F-39F2-45EF-85F3-0452FC920879}" dt="2024-09-19T16:47:26.781" v="354" actId="1038"/>
          <ac:spMkLst>
            <pc:docMk/>
            <pc:sldMk cId="0" sldId="307"/>
            <ac:spMk id="60458" creationId="{72913D09-953F-4C41-81D9-AE3CD57F53F4}"/>
          </ac:spMkLst>
        </pc:spChg>
        <pc:spChg chg="mod">
          <ac:chgData name="Shi, Chunlin" userId="f6e96a45-6540-4e59-994d-1c0f67579795" providerId="ADAL" clId="{D854C78F-39F2-45EF-85F3-0452FC920879}" dt="2024-09-19T16:47:26.781" v="354" actId="1038"/>
          <ac:spMkLst>
            <pc:docMk/>
            <pc:sldMk cId="0" sldId="307"/>
            <ac:spMk id="60459" creationId="{F474F664-CC3B-468A-9359-D0FA383DEB64}"/>
          </ac:spMkLst>
        </pc:spChg>
        <pc:spChg chg="mod">
          <ac:chgData name="Shi, Chunlin" userId="f6e96a45-6540-4e59-994d-1c0f67579795" providerId="ADAL" clId="{D854C78F-39F2-45EF-85F3-0452FC920879}" dt="2024-09-19T16:47:26.781" v="354" actId="1038"/>
          <ac:spMkLst>
            <pc:docMk/>
            <pc:sldMk cId="0" sldId="307"/>
            <ac:spMk id="60460" creationId="{8B691DC9-3437-44E1-B6F0-A361056D2406}"/>
          </ac:spMkLst>
        </pc:spChg>
        <pc:spChg chg="mod">
          <ac:chgData name="Shi, Chunlin" userId="f6e96a45-6540-4e59-994d-1c0f67579795" providerId="ADAL" clId="{D854C78F-39F2-45EF-85F3-0452FC920879}" dt="2024-09-19T16:47:26.781" v="354" actId="1038"/>
          <ac:spMkLst>
            <pc:docMk/>
            <pc:sldMk cId="0" sldId="307"/>
            <ac:spMk id="60461" creationId="{3915BCB3-B484-40E5-B041-0A300CB22091}"/>
          </ac:spMkLst>
        </pc:spChg>
        <pc:spChg chg="mod">
          <ac:chgData name="Shi, Chunlin" userId="f6e96a45-6540-4e59-994d-1c0f67579795" providerId="ADAL" clId="{D854C78F-39F2-45EF-85F3-0452FC920879}" dt="2024-09-19T16:47:26.781" v="354" actId="1038"/>
          <ac:spMkLst>
            <pc:docMk/>
            <pc:sldMk cId="0" sldId="307"/>
            <ac:spMk id="60462" creationId="{53F080BD-FDFE-4D6B-90D5-945058EDF630}"/>
          </ac:spMkLst>
        </pc:spChg>
        <pc:spChg chg="mod">
          <ac:chgData name="Shi, Chunlin" userId="f6e96a45-6540-4e59-994d-1c0f67579795" providerId="ADAL" clId="{D854C78F-39F2-45EF-85F3-0452FC920879}" dt="2024-09-19T16:47:26.781" v="354" actId="1038"/>
          <ac:spMkLst>
            <pc:docMk/>
            <pc:sldMk cId="0" sldId="307"/>
            <ac:spMk id="60463" creationId="{65EE4024-9968-4471-A13B-02FC33C46A10}"/>
          </ac:spMkLst>
        </pc:spChg>
        <pc:spChg chg="mod">
          <ac:chgData name="Shi, Chunlin" userId="f6e96a45-6540-4e59-994d-1c0f67579795" providerId="ADAL" clId="{D854C78F-39F2-45EF-85F3-0452FC920879}" dt="2024-09-19T16:47:26.781" v="354" actId="1038"/>
          <ac:spMkLst>
            <pc:docMk/>
            <pc:sldMk cId="0" sldId="307"/>
            <ac:spMk id="60464" creationId="{AB8DB9AF-21A8-4076-BAC3-C332C8EBADE2}"/>
          </ac:spMkLst>
        </pc:spChg>
        <pc:spChg chg="mod">
          <ac:chgData name="Shi, Chunlin" userId="f6e96a45-6540-4e59-994d-1c0f67579795" providerId="ADAL" clId="{D854C78F-39F2-45EF-85F3-0452FC920879}" dt="2024-09-19T16:47:26.781" v="354" actId="1038"/>
          <ac:spMkLst>
            <pc:docMk/>
            <pc:sldMk cId="0" sldId="307"/>
            <ac:spMk id="60465" creationId="{E64A8921-B773-4D30-A607-C427D2B6554D}"/>
          </ac:spMkLst>
        </pc:spChg>
        <pc:spChg chg="mod">
          <ac:chgData name="Shi, Chunlin" userId="f6e96a45-6540-4e59-994d-1c0f67579795" providerId="ADAL" clId="{D854C78F-39F2-45EF-85F3-0452FC920879}" dt="2024-09-19T16:47:26.781" v="354" actId="1038"/>
          <ac:spMkLst>
            <pc:docMk/>
            <pc:sldMk cId="0" sldId="307"/>
            <ac:spMk id="60466" creationId="{D023B11F-318E-460A-A0AD-589D7D26692A}"/>
          </ac:spMkLst>
        </pc:spChg>
        <pc:grpChg chg="add mod">
          <ac:chgData name="Shi, Chunlin" userId="f6e96a45-6540-4e59-994d-1c0f67579795" providerId="ADAL" clId="{D854C78F-39F2-45EF-85F3-0452FC920879}" dt="2024-09-19T16:47:26.781" v="354" actId="1038"/>
          <ac:grpSpMkLst>
            <pc:docMk/>
            <pc:sldMk cId="0" sldId="307"/>
            <ac:grpSpMk id="2" creationId="{71CECD3B-810D-432C-A4BF-66AB6650542B}"/>
          </ac:grpSpMkLst>
        </pc:grpChg>
        <pc:grpChg chg="mod">
          <ac:chgData name="Shi, Chunlin" userId="f6e96a45-6540-4e59-994d-1c0f67579795" providerId="ADAL" clId="{D854C78F-39F2-45EF-85F3-0452FC920879}" dt="2024-09-19T16:47:26.781" v="354" actId="1038"/>
          <ac:grpSpMkLst>
            <pc:docMk/>
            <pc:sldMk cId="0" sldId="307"/>
            <ac:grpSpMk id="60431" creationId="{555FDB8A-2546-4A06-B916-0B3C7E368218}"/>
          </ac:grpSpMkLst>
        </pc:grpChg>
        <pc:grpChg chg="mod">
          <ac:chgData name="Shi, Chunlin" userId="f6e96a45-6540-4e59-994d-1c0f67579795" providerId="ADAL" clId="{D854C78F-39F2-45EF-85F3-0452FC920879}" dt="2024-09-19T16:47:26.781" v="354" actId="1038"/>
          <ac:grpSpMkLst>
            <pc:docMk/>
            <pc:sldMk cId="0" sldId="307"/>
            <ac:grpSpMk id="60432" creationId="{559B052E-EF13-4614-81DB-A069FEFE04E8}"/>
          </ac:grpSpMkLst>
        </pc:grpChg>
        <pc:grpChg chg="mod">
          <ac:chgData name="Shi, Chunlin" userId="f6e96a45-6540-4e59-994d-1c0f67579795" providerId="ADAL" clId="{D854C78F-39F2-45EF-85F3-0452FC920879}" dt="2024-09-19T16:47:26.781" v="354" actId="1038"/>
          <ac:grpSpMkLst>
            <pc:docMk/>
            <pc:sldMk cId="0" sldId="307"/>
            <ac:grpSpMk id="60434" creationId="{179C2182-D2C8-4564-ABD6-A9E9CB5517D5}"/>
          </ac:grpSpMkLst>
        </pc:grpChg>
        <pc:grpChg chg="mod">
          <ac:chgData name="Shi, Chunlin" userId="f6e96a45-6540-4e59-994d-1c0f67579795" providerId="ADAL" clId="{D854C78F-39F2-45EF-85F3-0452FC920879}" dt="2024-09-19T16:47:26.781" v="354" actId="1038"/>
          <ac:grpSpMkLst>
            <pc:docMk/>
            <pc:sldMk cId="0" sldId="307"/>
            <ac:grpSpMk id="60436" creationId="{0DADC7EC-8462-4053-AE06-298D1BB50F79}"/>
          </ac:grpSpMkLst>
        </pc:grpChg>
        <pc:grpChg chg="mod">
          <ac:chgData name="Shi, Chunlin" userId="f6e96a45-6540-4e59-994d-1c0f67579795" providerId="ADAL" clId="{D854C78F-39F2-45EF-85F3-0452FC920879}" dt="2024-09-19T16:47:26.781" v="354" actId="1038"/>
          <ac:grpSpMkLst>
            <pc:docMk/>
            <pc:sldMk cId="0" sldId="307"/>
            <ac:grpSpMk id="60437" creationId="{7C0D782E-7D23-401C-A752-CD0C3E0FC895}"/>
          </ac:grpSpMkLst>
        </pc:grpChg>
        <pc:grpChg chg="mod">
          <ac:chgData name="Shi, Chunlin" userId="f6e96a45-6540-4e59-994d-1c0f67579795" providerId="ADAL" clId="{D854C78F-39F2-45EF-85F3-0452FC920879}" dt="2024-09-19T16:47:26.781" v="354" actId="1038"/>
          <ac:grpSpMkLst>
            <pc:docMk/>
            <pc:sldMk cId="0" sldId="307"/>
            <ac:grpSpMk id="60438" creationId="{6553A324-E930-4FAA-B9C3-907ADF8E41D6}"/>
          </ac:grpSpMkLst>
        </pc:grpChg>
        <pc:grpChg chg="mod">
          <ac:chgData name="Shi, Chunlin" userId="f6e96a45-6540-4e59-994d-1c0f67579795" providerId="ADAL" clId="{D854C78F-39F2-45EF-85F3-0452FC920879}" dt="2024-09-19T16:47:26.781" v="354" actId="1038"/>
          <ac:grpSpMkLst>
            <pc:docMk/>
            <pc:sldMk cId="0" sldId="307"/>
            <ac:grpSpMk id="60439" creationId="{A4B06BAD-43A2-4A3F-95AA-062DF824D75A}"/>
          </ac:grpSpMkLst>
        </pc:grpChg>
        <pc:grpChg chg="mod">
          <ac:chgData name="Shi, Chunlin" userId="f6e96a45-6540-4e59-994d-1c0f67579795" providerId="ADAL" clId="{D854C78F-39F2-45EF-85F3-0452FC920879}" dt="2024-09-19T16:47:26.781" v="354" actId="1038"/>
          <ac:grpSpMkLst>
            <pc:docMk/>
            <pc:sldMk cId="0" sldId="307"/>
            <ac:grpSpMk id="60440" creationId="{C0D17A64-94E6-4592-B653-CFEF5FE0BB37}"/>
          </ac:grpSpMkLst>
        </pc:grpChg>
        <pc:grpChg chg="mod">
          <ac:chgData name="Shi, Chunlin" userId="f6e96a45-6540-4e59-994d-1c0f67579795" providerId="ADAL" clId="{D854C78F-39F2-45EF-85F3-0452FC920879}" dt="2024-09-19T16:47:26.781" v="354" actId="1038"/>
          <ac:grpSpMkLst>
            <pc:docMk/>
            <pc:sldMk cId="0" sldId="307"/>
            <ac:grpSpMk id="60443" creationId="{54E00703-39C1-482F-9ACD-289C40C0A8AE}"/>
          </ac:grpSpMkLst>
        </pc:grpChg>
        <pc:grpChg chg="mod">
          <ac:chgData name="Shi, Chunlin" userId="f6e96a45-6540-4e59-994d-1c0f67579795" providerId="ADAL" clId="{D854C78F-39F2-45EF-85F3-0452FC920879}" dt="2024-09-19T16:47:26.781" v="354" actId="1038"/>
          <ac:grpSpMkLst>
            <pc:docMk/>
            <pc:sldMk cId="0" sldId="307"/>
            <ac:grpSpMk id="60445" creationId="{2481F59A-0882-4307-A764-3C66D9BBE7CA}"/>
          </ac:grpSpMkLst>
        </pc:grpChg>
      </pc:sldChg>
      <pc:sldChg chg="addSp delSp modSp">
        <pc:chgData name="Shi, Chunlin" userId="f6e96a45-6540-4e59-994d-1c0f67579795" providerId="ADAL" clId="{D854C78F-39F2-45EF-85F3-0452FC920879}" dt="2024-09-19T16:54:15.819" v="358" actId="12789"/>
        <pc:sldMkLst>
          <pc:docMk/>
          <pc:sldMk cId="0" sldId="308"/>
        </pc:sldMkLst>
        <pc:spChg chg="add del mod">
          <ac:chgData name="Shi, Chunlin" userId="f6e96a45-6540-4e59-994d-1c0f67579795" providerId="ADAL" clId="{D854C78F-39F2-45EF-85F3-0452FC920879}" dt="2024-09-19T16:21:57.234" v="318" actId="478"/>
          <ac:spMkLst>
            <pc:docMk/>
            <pc:sldMk cId="0" sldId="308"/>
            <ac:spMk id="35" creationId="{C46B3F4E-1916-41D0-BF18-D1AE170FF17F}"/>
          </ac:spMkLst>
        </pc:spChg>
        <pc:spChg chg="mod">
          <ac:chgData name="Shi, Chunlin" userId="f6e96a45-6540-4e59-994d-1c0f67579795" providerId="ADAL" clId="{D854C78F-39F2-45EF-85F3-0452FC920879}" dt="2024-09-19T16:54:15.819" v="358" actId="12789"/>
          <ac:spMkLst>
            <pc:docMk/>
            <pc:sldMk cId="0" sldId="308"/>
            <ac:spMk id="62466" creationId="{AAAC66AE-7FA8-4520-B0A4-5016130042BD}"/>
          </ac:spMkLst>
        </pc:spChg>
        <pc:spChg chg="mod">
          <ac:chgData name="Shi, Chunlin" userId="f6e96a45-6540-4e59-994d-1c0f67579795" providerId="ADAL" clId="{D854C78F-39F2-45EF-85F3-0452FC920879}" dt="2024-09-19T16:54:15.819" v="358" actId="12789"/>
          <ac:spMkLst>
            <pc:docMk/>
            <pc:sldMk cId="0" sldId="308"/>
            <ac:spMk id="62467" creationId="{8D7DC9D5-DD32-4BE4-9620-3CF2E7DF568A}"/>
          </ac:spMkLst>
        </pc:spChg>
        <pc:spChg chg="mod">
          <ac:chgData name="Shi, Chunlin" userId="f6e96a45-6540-4e59-994d-1c0f67579795" providerId="ADAL" clId="{D854C78F-39F2-45EF-85F3-0452FC920879}" dt="2024-09-19T16:54:15.819" v="358" actId="12789"/>
          <ac:spMkLst>
            <pc:docMk/>
            <pc:sldMk cId="0" sldId="308"/>
            <ac:spMk id="62468" creationId="{FA804521-B6EC-4F09-AD17-40E6EB7EBF5A}"/>
          </ac:spMkLst>
        </pc:spChg>
        <pc:spChg chg="mod">
          <ac:chgData name="Shi, Chunlin" userId="f6e96a45-6540-4e59-994d-1c0f67579795" providerId="ADAL" clId="{D854C78F-39F2-45EF-85F3-0452FC920879}" dt="2024-09-19T16:54:15.819" v="358" actId="12789"/>
          <ac:spMkLst>
            <pc:docMk/>
            <pc:sldMk cId="0" sldId="308"/>
            <ac:spMk id="62469" creationId="{D7743FFA-40F4-433D-8E6D-32A7CCB3B299}"/>
          </ac:spMkLst>
        </pc:spChg>
        <pc:spChg chg="mod">
          <ac:chgData name="Shi, Chunlin" userId="f6e96a45-6540-4e59-994d-1c0f67579795" providerId="ADAL" clId="{D854C78F-39F2-45EF-85F3-0452FC920879}" dt="2024-09-19T16:54:15.819" v="358" actId="12789"/>
          <ac:spMkLst>
            <pc:docMk/>
            <pc:sldMk cId="0" sldId="308"/>
            <ac:spMk id="62471" creationId="{58A05203-2328-4DCC-9D49-85A164BC1120}"/>
          </ac:spMkLst>
        </pc:spChg>
        <pc:spChg chg="mod">
          <ac:chgData name="Shi, Chunlin" userId="f6e96a45-6540-4e59-994d-1c0f67579795" providerId="ADAL" clId="{D854C78F-39F2-45EF-85F3-0452FC920879}" dt="2024-09-19T16:54:15.819" v="358" actId="12789"/>
          <ac:spMkLst>
            <pc:docMk/>
            <pc:sldMk cId="0" sldId="308"/>
            <ac:spMk id="62473" creationId="{62F0DA10-DB07-4A64-9311-61815F42AB43}"/>
          </ac:spMkLst>
        </pc:spChg>
        <pc:spChg chg="mod">
          <ac:chgData name="Shi, Chunlin" userId="f6e96a45-6540-4e59-994d-1c0f67579795" providerId="ADAL" clId="{D854C78F-39F2-45EF-85F3-0452FC920879}" dt="2024-09-19T16:54:15.819" v="358" actId="12789"/>
          <ac:spMkLst>
            <pc:docMk/>
            <pc:sldMk cId="0" sldId="308"/>
            <ac:spMk id="62474" creationId="{DDC1743C-06EC-4E78-B3ED-0179FA194777}"/>
          </ac:spMkLst>
        </pc:spChg>
        <pc:spChg chg="mod">
          <ac:chgData name="Shi, Chunlin" userId="f6e96a45-6540-4e59-994d-1c0f67579795" providerId="ADAL" clId="{D854C78F-39F2-45EF-85F3-0452FC920879}" dt="2024-09-19T16:54:15.819" v="358" actId="12789"/>
          <ac:spMkLst>
            <pc:docMk/>
            <pc:sldMk cId="0" sldId="308"/>
            <ac:spMk id="62475" creationId="{8A4E7EFE-3434-4C21-A760-FFF9088B1158}"/>
          </ac:spMkLst>
        </pc:spChg>
        <pc:spChg chg="mod">
          <ac:chgData name="Shi, Chunlin" userId="f6e96a45-6540-4e59-994d-1c0f67579795" providerId="ADAL" clId="{D854C78F-39F2-45EF-85F3-0452FC920879}" dt="2024-09-19T16:54:15.819" v="358" actId="12789"/>
          <ac:spMkLst>
            <pc:docMk/>
            <pc:sldMk cId="0" sldId="308"/>
            <ac:spMk id="62476" creationId="{676C9750-4D80-4706-9A7F-5B4AB4D19115}"/>
          </ac:spMkLst>
        </pc:spChg>
        <pc:spChg chg="mod">
          <ac:chgData name="Shi, Chunlin" userId="f6e96a45-6540-4e59-994d-1c0f67579795" providerId="ADAL" clId="{D854C78F-39F2-45EF-85F3-0452FC920879}" dt="2024-09-19T16:54:15.819" v="358" actId="12789"/>
          <ac:spMkLst>
            <pc:docMk/>
            <pc:sldMk cId="0" sldId="308"/>
            <ac:spMk id="62479" creationId="{5E3F260E-D02A-454F-B1AF-DF443F82523C}"/>
          </ac:spMkLst>
        </pc:spChg>
        <pc:spChg chg="mod">
          <ac:chgData name="Shi, Chunlin" userId="f6e96a45-6540-4e59-994d-1c0f67579795" providerId="ADAL" clId="{D854C78F-39F2-45EF-85F3-0452FC920879}" dt="2024-09-19T16:54:15.819" v="358" actId="12789"/>
          <ac:spMkLst>
            <pc:docMk/>
            <pc:sldMk cId="0" sldId="308"/>
            <ac:spMk id="62480" creationId="{088ACA53-D3F5-4525-AF11-43C45199A0B2}"/>
          </ac:spMkLst>
        </pc:spChg>
        <pc:spChg chg="mod">
          <ac:chgData name="Shi, Chunlin" userId="f6e96a45-6540-4e59-994d-1c0f67579795" providerId="ADAL" clId="{D854C78F-39F2-45EF-85F3-0452FC920879}" dt="2024-09-19T16:54:15.819" v="358" actId="12789"/>
          <ac:spMkLst>
            <pc:docMk/>
            <pc:sldMk cId="0" sldId="308"/>
            <ac:spMk id="62481" creationId="{D8EC2335-F59D-47DB-9F52-D28E401497E7}"/>
          </ac:spMkLst>
        </pc:spChg>
        <pc:spChg chg="mod">
          <ac:chgData name="Shi, Chunlin" userId="f6e96a45-6540-4e59-994d-1c0f67579795" providerId="ADAL" clId="{D854C78F-39F2-45EF-85F3-0452FC920879}" dt="2024-09-19T16:54:15.819" v="358" actId="12789"/>
          <ac:spMkLst>
            <pc:docMk/>
            <pc:sldMk cId="0" sldId="308"/>
            <ac:spMk id="62485" creationId="{94C7A35C-5F66-4D1C-A3C2-F7DF6AA4263B}"/>
          </ac:spMkLst>
        </pc:spChg>
        <pc:spChg chg="mod">
          <ac:chgData name="Shi, Chunlin" userId="f6e96a45-6540-4e59-994d-1c0f67579795" providerId="ADAL" clId="{D854C78F-39F2-45EF-85F3-0452FC920879}" dt="2024-09-19T16:54:15.819" v="358" actId="12789"/>
          <ac:spMkLst>
            <pc:docMk/>
            <pc:sldMk cId="0" sldId="308"/>
            <ac:spMk id="62486" creationId="{3C30BA01-E5C6-43F3-8A7F-1C337B40BAD4}"/>
          </ac:spMkLst>
        </pc:spChg>
        <pc:spChg chg="mod">
          <ac:chgData name="Shi, Chunlin" userId="f6e96a45-6540-4e59-994d-1c0f67579795" providerId="ADAL" clId="{D854C78F-39F2-45EF-85F3-0452FC920879}" dt="2024-09-19T16:54:15.819" v="358" actId="12789"/>
          <ac:spMkLst>
            <pc:docMk/>
            <pc:sldMk cId="0" sldId="308"/>
            <ac:spMk id="62487" creationId="{4C806BFD-D8B3-4B71-B7BF-48C84EA589E9}"/>
          </ac:spMkLst>
        </pc:spChg>
        <pc:spChg chg="mod">
          <ac:chgData name="Shi, Chunlin" userId="f6e96a45-6540-4e59-994d-1c0f67579795" providerId="ADAL" clId="{D854C78F-39F2-45EF-85F3-0452FC920879}" dt="2024-09-19T16:54:15.819" v="358" actId="12789"/>
          <ac:spMkLst>
            <pc:docMk/>
            <pc:sldMk cId="0" sldId="308"/>
            <ac:spMk id="62488" creationId="{A2BC629E-61F5-4047-A614-C109299A31B0}"/>
          </ac:spMkLst>
        </pc:spChg>
        <pc:spChg chg="mod">
          <ac:chgData name="Shi, Chunlin" userId="f6e96a45-6540-4e59-994d-1c0f67579795" providerId="ADAL" clId="{D854C78F-39F2-45EF-85F3-0452FC920879}" dt="2024-09-19T16:54:15.819" v="358" actId="12789"/>
          <ac:spMkLst>
            <pc:docMk/>
            <pc:sldMk cId="0" sldId="308"/>
            <ac:spMk id="62489" creationId="{D46C5A7F-9190-48B9-9DE8-88433837C6C5}"/>
          </ac:spMkLst>
        </pc:spChg>
        <pc:spChg chg="mod">
          <ac:chgData name="Shi, Chunlin" userId="f6e96a45-6540-4e59-994d-1c0f67579795" providerId="ADAL" clId="{D854C78F-39F2-45EF-85F3-0452FC920879}" dt="2024-09-19T16:54:15.819" v="358" actId="12789"/>
          <ac:spMkLst>
            <pc:docMk/>
            <pc:sldMk cId="0" sldId="308"/>
            <ac:spMk id="62490" creationId="{A786744D-31CB-4BBD-A1A1-4AA91010AC38}"/>
          </ac:spMkLst>
        </pc:spChg>
        <pc:spChg chg="mod">
          <ac:chgData name="Shi, Chunlin" userId="f6e96a45-6540-4e59-994d-1c0f67579795" providerId="ADAL" clId="{D854C78F-39F2-45EF-85F3-0452FC920879}" dt="2024-09-19T16:54:15.819" v="358" actId="12789"/>
          <ac:spMkLst>
            <pc:docMk/>
            <pc:sldMk cId="0" sldId="308"/>
            <ac:spMk id="62491" creationId="{D96DD261-5C4A-472F-94D1-4DCBA21FE1F1}"/>
          </ac:spMkLst>
        </pc:spChg>
        <pc:spChg chg="mod">
          <ac:chgData name="Shi, Chunlin" userId="f6e96a45-6540-4e59-994d-1c0f67579795" providerId="ADAL" clId="{D854C78F-39F2-45EF-85F3-0452FC920879}" dt="2024-09-19T16:54:15.819" v="358" actId="12789"/>
          <ac:spMkLst>
            <pc:docMk/>
            <pc:sldMk cId="0" sldId="308"/>
            <ac:spMk id="62492" creationId="{F308DE30-D48C-46E8-81D7-7C8A05189DB6}"/>
          </ac:spMkLst>
        </pc:spChg>
        <pc:spChg chg="mod">
          <ac:chgData name="Shi, Chunlin" userId="f6e96a45-6540-4e59-994d-1c0f67579795" providerId="ADAL" clId="{D854C78F-39F2-45EF-85F3-0452FC920879}" dt="2024-09-19T16:54:15.819" v="358" actId="12789"/>
          <ac:spMkLst>
            <pc:docMk/>
            <pc:sldMk cId="0" sldId="308"/>
            <ac:spMk id="62493" creationId="{5B80EAEC-3980-4765-A8C8-129FB749BE0C}"/>
          </ac:spMkLst>
        </pc:spChg>
        <pc:spChg chg="mod">
          <ac:chgData name="Shi, Chunlin" userId="f6e96a45-6540-4e59-994d-1c0f67579795" providerId="ADAL" clId="{D854C78F-39F2-45EF-85F3-0452FC920879}" dt="2024-09-19T16:54:15.819" v="358" actId="12789"/>
          <ac:spMkLst>
            <pc:docMk/>
            <pc:sldMk cId="0" sldId="308"/>
            <ac:spMk id="62494" creationId="{B89CD78B-9E69-4CBF-8450-6CFCCE0EF06B}"/>
          </ac:spMkLst>
        </pc:spChg>
        <pc:spChg chg="mod">
          <ac:chgData name="Shi, Chunlin" userId="f6e96a45-6540-4e59-994d-1c0f67579795" providerId="ADAL" clId="{D854C78F-39F2-45EF-85F3-0452FC920879}" dt="2024-09-19T16:54:15.819" v="358" actId="12789"/>
          <ac:spMkLst>
            <pc:docMk/>
            <pc:sldMk cId="0" sldId="308"/>
            <ac:spMk id="62495" creationId="{B84831EE-5113-40EC-8176-9C2EF06621A7}"/>
          </ac:spMkLst>
        </pc:spChg>
        <pc:spChg chg="mod">
          <ac:chgData name="Shi, Chunlin" userId="f6e96a45-6540-4e59-994d-1c0f67579795" providerId="ADAL" clId="{D854C78F-39F2-45EF-85F3-0452FC920879}" dt="2024-09-19T16:54:15.819" v="358" actId="12789"/>
          <ac:spMkLst>
            <pc:docMk/>
            <pc:sldMk cId="0" sldId="308"/>
            <ac:spMk id="62496" creationId="{539FDAC8-B2BF-478D-A083-FC6F67719ACE}"/>
          </ac:spMkLst>
        </pc:spChg>
        <pc:spChg chg="mod">
          <ac:chgData name="Shi, Chunlin" userId="f6e96a45-6540-4e59-994d-1c0f67579795" providerId="ADAL" clId="{D854C78F-39F2-45EF-85F3-0452FC920879}" dt="2024-09-19T16:54:15.819" v="358" actId="12789"/>
          <ac:spMkLst>
            <pc:docMk/>
            <pc:sldMk cId="0" sldId="308"/>
            <ac:spMk id="62497" creationId="{57E5C8FC-3600-45FE-A3F6-A5E7EA69E036}"/>
          </ac:spMkLst>
        </pc:spChg>
        <pc:spChg chg="mod">
          <ac:chgData name="Shi, Chunlin" userId="f6e96a45-6540-4e59-994d-1c0f67579795" providerId="ADAL" clId="{D854C78F-39F2-45EF-85F3-0452FC920879}" dt="2024-09-19T16:54:15.819" v="358" actId="12789"/>
          <ac:spMkLst>
            <pc:docMk/>
            <pc:sldMk cId="0" sldId="308"/>
            <ac:spMk id="62498" creationId="{438C6401-BD91-41DA-8D13-3D1421E9C01B}"/>
          </ac:spMkLst>
        </pc:spChg>
        <pc:grpChg chg="add mod">
          <ac:chgData name="Shi, Chunlin" userId="f6e96a45-6540-4e59-994d-1c0f67579795" providerId="ADAL" clId="{D854C78F-39F2-45EF-85F3-0452FC920879}" dt="2024-09-19T16:54:15.819" v="358" actId="12789"/>
          <ac:grpSpMkLst>
            <pc:docMk/>
            <pc:sldMk cId="0" sldId="308"/>
            <ac:grpSpMk id="2" creationId="{0F70A90E-D91F-4F4F-B6D7-52B018E075B6}"/>
          </ac:grpSpMkLst>
        </pc:grpChg>
        <pc:grpChg chg="mod">
          <ac:chgData name="Shi, Chunlin" userId="f6e96a45-6540-4e59-994d-1c0f67579795" providerId="ADAL" clId="{D854C78F-39F2-45EF-85F3-0452FC920879}" dt="2024-09-19T16:54:15.819" v="358" actId="12789"/>
          <ac:grpSpMkLst>
            <pc:docMk/>
            <pc:sldMk cId="0" sldId="308"/>
            <ac:grpSpMk id="62472" creationId="{22C83F46-DD71-4235-B6E1-3CE94ABD03E5}"/>
          </ac:grpSpMkLst>
        </pc:grpChg>
        <pc:grpChg chg="mod">
          <ac:chgData name="Shi, Chunlin" userId="f6e96a45-6540-4e59-994d-1c0f67579795" providerId="ADAL" clId="{D854C78F-39F2-45EF-85F3-0452FC920879}" dt="2024-09-19T16:54:15.819" v="358" actId="12789"/>
          <ac:grpSpMkLst>
            <pc:docMk/>
            <pc:sldMk cId="0" sldId="308"/>
            <ac:grpSpMk id="62477" creationId="{C34FCBFF-A72C-442B-8972-237FAAF28A7F}"/>
          </ac:grpSpMkLst>
        </pc:grpChg>
        <pc:grpChg chg="mod">
          <ac:chgData name="Shi, Chunlin" userId="f6e96a45-6540-4e59-994d-1c0f67579795" providerId="ADAL" clId="{D854C78F-39F2-45EF-85F3-0452FC920879}" dt="2024-09-19T16:54:15.819" v="358" actId="12789"/>
          <ac:grpSpMkLst>
            <pc:docMk/>
            <pc:sldMk cId="0" sldId="308"/>
            <ac:grpSpMk id="62478" creationId="{001D2105-BB57-460C-80ED-883EB051DBF2}"/>
          </ac:grpSpMkLst>
        </pc:grpChg>
        <pc:grpChg chg="mod">
          <ac:chgData name="Shi, Chunlin" userId="f6e96a45-6540-4e59-994d-1c0f67579795" providerId="ADAL" clId="{D854C78F-39F2-45EF-85F3-0452FC920879}" dt="2024-09-19T16:54:15.819" v="358" actId="12789"/>
          <ac:grpSpMkLst>
            <pc:docMk/>
            <pc:sldMk cId="0" sldId="308"/>
            <ac:grpSpMk id="62482" creationId="{A8D9B0C6-EEA3-4D93-A1E2-E8B7F9D6246B}"/>
          </ac:grpSpMkLst>
        </pc:grpChg>
        <pc:grpChg chg="mod">
          <ac:chgData name="Shi, Chunlin" userId="f6e96a45-6540-4e59-994d-1c0f67579795" providerId="ADAL" clId="{D854C78F-39F2-45EF-85F3-0452FC920879}" dt="2024-09-19T16:54:15.819" v="358" actId="12789"/>
          <ac:grpSpMkLst>
            <pc:docMk/>
            <pc:sldMk cId="0" sldId="308"/>
            <ac:grpSpMk id="62483" creationId="{7517DB7D-98BF-4993-9B5C-697A42590C86}"/>
          </ac:grpSpMkLst>
        </pc:grpChg>
        <pc:grpChg chg="mod">
          <ac:chgData name="Shi, Chunlin" userId="f6e96a45-6540-4e59-994d-1c0f67579795" providerId="ADAL" clId="{D854C78F-39F2-45EF-85F3-0452FC920879}" dt="2024-09-19T16:54:15.819" v="358" actId="12789"/>
          <ac:grpSpMkLst>
            <pc:docMk/>
            <pc:sldMk cId="0" sldId="308"/>
            <ac:grpSpMk id="62484" creationId="{48110D0E-D37A-4BEC-9399-6EF0A32C0628}"/>
          </ac:grpSpMkLst>
        </pc:grpChg>
      </pc:sldChg>
      <pc:sldChg chg="addSp modSp mod">
        <pc:chgData name="Shi, Chunlin" userId="f6e96a45-6540-4e59-994d-1c0f67579795" providerId="ADAL" clId="{D854C78F-39F2-45EF-85F3-0452FC920879}" dt="2024-09-19T16:56:02.792" v="370" actId="12789"/>
        <pc:sldMkLst>
          <pc:docMk/>
          <pc:sldMk cId="0" sldId="309"/>
        </pc:sldMkLst>
        <pc:spChg chg="mod">
          <ac:chgData name="Shi, Chunlin" userId="f6e96a45-6540-4e59-994d-1c0f67579795" providerId="ADAL" clId="{D854C78F-39F2-45EF-85F3-0452FC920879}" dt="2024-09-19T16:56:02.792" v="370" actId="12789"/>
          <ac:spMkLst>
            <pc:docMk/>
            <pc:sldMk cId="0" sldId="309"/>
            <ac:spMk id="64514" creationId="{C877043B-8A29-4D63-9B19-65FADBDC6ED4}"/>
          </ac:spMkLst>
        </pc:spChg>
        <pc:spChg chg="mod">
          <ac:chgData name="Shi, Chunlin" userId="f6e96a45-6540-4e59-994d-1c0f67579795" providerId="ADAL" clId="{D854C78F-39F2-45EF-85F3-0452FC920879}" dt="2024-09-19T16:56:02.792" v="370" actId="12789"/>
          <ac:spMkLst>
            <pc:docMk/>
            <pc:sldMk cId="0" sldId="309"/>
            <ac:spMk id="64515" creationId="{EEA6411F-E438-4117-8A7A-B1C4AFEA4D1B}"/>
          </ac:spMkLst>
        </pc:spChg>
        <pc:spChg chg="mod">
          <ac:chgData name="Shi, Chunlin" userId="f6e96a45-6540-4e59-994d-1c0f67579795" providerId="ADAL" clId="{D854C78F-39F2-45EF-85F3-0452FC920879}" dt="2024-09-19T16:56:02.792" v="370" actId="12789"/>
          <ac:spMkLst>
            <pc:docMk/>
            <pc:sldMk cId="0" sldId="309"/>
            <ac:spMk id="64516" creationId="{0EBA9EB6-DE1E-4F98-8172-96AAFFC770F4}"/>
          </ac:spMkLst>
        </pc:spChg>
        <pc:spChg chg="mod">
          <ac:chgData name="Shi, Chunlin" userId="f6e96a45-6540-4e59-994d-1c0f67579795" providerId="ADAL" clId="{D854C78F-39F2-45EF-85F3-0452FC920879}" dt="2024-09-19T16:56:02.792" v="370" actId="12789"/>
          <ac:spMkLst>
            <pc:docMk/>
            <pc:sldMk cId="0" sldId="309"/>
            <ac:spMk id="64517" creationId="{AD9933F6-1301-47D8-8E6A-77C8688E1DF0}"/>
          </ac:spMkLst>
        </pc:spChg>
        <pc:spChg chg="mod">
          <ac:chgData name="Shi, Chunlin" userId="f6e96a45-6540-4e59-994d-1c0f67579795" providerId="ADAL" clId="{D854C78F-39F2-45EF-85F3-0452FC920879}" dt="2024-09-19T16:56:02.792" v="370" actId="12789"/>
          <ac:spMkLst>
            <pc:docMk/>
            <pc:sldMk cId="0" sldId="309"/>
            <ac:spMk id="64518" creationId="{3AE90883-27CD-4FA2-9FEA-B389A619E1EF}"/>
          </ac:spMkLst>
        </pc:spChg>
        <pc:spChg chg="mod">
          <ac:chgData name="Shi, Chunlin" userId="f6e96a45-6540-4e59-994d-1c0f67579795" providerId="ADAL" clId="{D854C78F-39F2-45EF-85F3-0452FC920879}" dt="2024-09-19T16:56:02.792" v="370" actId="12789"/>
          <ac:spMkLst>
            <pc:docMk/>
            <pc:sldMk cId="0" sldId="309"/>
            <ac:spMk id="64519" creationId="{6403D591-F85A-4254-AB7A-58A82B22896C}"/>
          </ac:spMkLst>
        </pc:spChg>
        <pc:spChg chg="mod">
          <ac:chgData name="Shi, Chunlin" userId="f6e96a45-6540-4e59-994d-1c0f67579795" providerId="ADAL" clId="{D854C78F-39F2-45EF-85F3-0452FC920879}" dt="2024-09-19T16:37:27.095" v="350" actId="12788"/>
          <ac:spMkLst>
            <pc:docMk/>
            <pc:sldMk cId="0" sldId="309"/>
            <ac:spMk id="64521" creationId="{43212006-4EA9-428E-B166-AA3D23EAE28D}"/>
          </ac:spMkLst>
        </pc:spChg>
        <pc:spChg chg="mod">
          <ac:chgData name="Shi, Chunlin" userId="f6e96a45-6540-4e59-994d-1c0f67579795" providerId="ADAL" clId="{D854C78F-39F2-45EF-85F3-0452FC920879}" dt="2024-09-19T16:56:02.792" v="370" actId="12789"/>
          <ac:spMkLst>
            <pc:docMk/>
            <pc:sldMk cId="0" sldId="309"/>
            <ac:spMk id="64522" creationId="{86F77EC6-BEC3-40BD-99DA-1EC715930537}"/>
          </ac:spMkLst>
        </pc:spChg>
        <pc:spChg chg="mod">
          <ac:chgData name="Shi, Chunlin" userId="f6e96a45-6540-4e59-994d-1c0f67579795" providerId="ADAL" clId="{D854C78F-39F2-45EF-85F3-0452FC920879}" dt="2024-09-19T16:56:02.792" v="370" actId="12789"/>
          <ac:spMkLst>
            <pc:docMk/>
            <pc:sldMk cId="0" sldId="309"/>
            <ac:spMk id="64523" creationId="{DABDDCDA-7565-454B-974B-EDCD74847243}"/>
          </ac:spMkLst>
        </pc:spChg>
        <pc:spChg chg="mod">
          <ac:chgData name="Shi, Chunlin" userId="f6e96a45-6540-4e59-994d-1c0f67579795" providerId="ADAL" clId="{D854C78F-39F2-45EF-85F3-0452FC920879}" dt="2024-09-19T16:56:02.792" v="370" actId="12789"/>
          <ac:spMkLst>
            <pc:docMk/>
            <pc:sldMk cId="0" sldId="309"/>
            <ac:spMk id="64524" creationId="{9C24D3B6-4EAC-41B4-B145-E72B21A60BD3}"/>
          </ac:spMkLst>
        </pc:spChg>
        <pc:spChg chg="mod">
          <ac:chgData name="Shi, Chunlin" userId="f6e96a45-6540-4e59-994d-1c0f67579795" providerId="ADAL" clId="{D854C78F-39F2-45EF-85F3-0452FC920879}" dt="2024-09-19T16:56:02.792" v="370" actId="12789"/>
          <ac:spMkLst>
            <pc:docMk/>
            <pc:sldMk cId="0" sldId="309"/>
            <ac:spMk id="64525" creationId="{E7B57854-5223-4E82-9FDF-A77EB3CFCA0F}"/>
          </ac:spMkLst>
        </pc:spChg>
        <pc:spChg chg="mod">
          <ac:chgData name="Shi, Chunlin" userId="f6e96a45-6540-4e59-994d-1c0f67579795" providerId="ADAL" clId="{D854C78F-39F2-45EF-85F3-0452FC920879}" dt="2024-09-19T16:56:02.792" v="370" actId="12789"/>
          <ac:spMkLst>
            <pc:docMk/>
            <pc:sldMk cId="0" sldId="309"/>
            <ac:spMk id="64526" creationId="{5ADFD4EF-5C75-4550-BB8B-C3991303F14C}"/>
          </ac:spMkLst>
        </pc:spChg>
        <pc:spChg chg="mod">
          <ac:chgData name="Shi, Chunlin" userId="f6e96a45-6540-4e59-994d-1c0f67579795" providerId="ADAL" clId="{D854C78F-39F2-45EF-85F3-0452FC920879}" dt="2024-09-19T16:56:02.792" v="370" actId="12789"/>
          <ac:spMkLst>
            <pc:docMk/>
            <pc:sldMk cId="0" sldId="309"/>
            <ac:spMk id="64527" creationId="{D2765A87-3B57-4C23-B50E-45A68AD093EA}"/>
          </ac:spMkLst>
        </pc:spChg>
        <pc:spChg chg="mod">
          <ac:chgData name="Shi, Chunlin" userId="f6e96a45-6540-4e59-994d-1c0f67579795" providerId="ADAL" clId="{D854C78F-39F2-45EF-85F3-0452FC920879}" dt="2024-09-19T16:56:02.792" v="370" actId="12789"/>
          <ac:spMkLst>
            <pc:docMk/>
            <pc:sldMk cId="0" sldId="309"/>
            <ac:spMk id="64528" creationId="{95C25C99-622E-4874-BC99-0D100F16D570}"/>
          </ac:spMkLst>
        </pc:spChg>
        <pc:spChg chg="mod">
          <ac:chgData name="Shi, Chunlin" userId="f6e96a45-6540-4e59-994d-1c0f67579795" providerId="ADAL" clId="{D854C78F-39F2-45EF-85F3-0452FC920879}" dt="2024-09-19T16:56:02.792" v="370" actId="12789"/>
          <ac:spMkLst>
            <pc:docMk/>
            <pc:sldMk cId="0" sldId="309"/>
            <ac:spMk id="64529" creationId="{6D05F6D7-90E0-4672-863E-E0FD1FD4B3CC}"/>
          </ac:spMkLst>
        </pc:spChg>
        <pc:spChg chg="mod">
          <ac:chgData name="Shi, Chunlin" userId="f6e96a45-6540-4e59-994d-1c0f67579795" providerId="ADAL" clId="{D854C78F-39F2-45EF-85F3-0452FC920879}" dt="2024-09-19T16:56:02.792" v="370" actId="12789"/>
          <ac:spMkLst>
            <pc:docMk/>
            <pc:sldMk cId="0" sldId="309"/>
            <ac:spMk id="64531" creationId="{CA010EB3-C4E5-429C-AB92-2A0A1CAE3702}"/>
          </ac:spMkLst>
        </pc:spChg>
        <pc:spChg chg="mod">
          <ac:chgData name="Shi, Chunlin" userId="f6e96a45-6540-4e59-994d-1c0f67579795" providerId="ADAL" clId="{D854C78F-39F2-45EF-85F3-0452FC920879}" dt="2024-09-19T16:56:02.792" v="370" actId="12789"/>
          <ac:spMkLst>
            <pc:docMk/>
            <pc:sldMk cId="0" sldId="309"/>
            <ac:spMk id="64534" creationId="{49AECD37-99AC-47F7-80ED-6EC643E6EDDE}"/>
          </ac:spMkLst>
        </pc:spChg>
        <pc:spChg chg="mod">
          <ac:chgData name="Shi, Chunlin" userId="f6e96a45-6540-4e59-994d-1c0f67579795" providerId="ADAL" clId="{D854C78F-39F2-45EF-85F3-0452FC920879}" dt="2024-09-19T16:56:02.792" v="370" actId="12789"/>
          <ac:spMkLst>
            <pc:docMk/>
            <pc:sldMk cId="0" sldId="309"/>
            <ac:spMk id="64535" creationId="{FCF094EE-EB84-4E96-8DEC-D826FB5B57EE}"/>
          </ac:spMkLst>
        </pc:spChg>
        <pc:spChg chg="mod">
          <ac:chgData name="Shi, Chunlin" userId="f6e96a45-6540-4e59-994d-1c0f67579795" providerId="ADAL" clId="{D854C78F-39F2-45EF-85F3-0452FC920879}" dt="2024-09-19T16:56:02.792" v="370" actId="12789"/>
          <ac:spMkLst>
            <pc:docMk/>
            <pc:sldMk cId="0" sldId="309"/>
            <ac:spMk id="64536" creationId="{7EE862E4-3405-45CE-B32E-FE1421E894BA}"/>
          </ac:spMkLst>
        </pc:spChg>
        <pc:spChg chg="mod">
          <ac:chgData name="Shi, Chunlin" userId="f6e96a45-6540-4e59-994d-1c0f67579795" providerId="ADAL" clId="{D854C78F-39F2-45EF-85F3-0452FC920879}" dt="2024-09-19T16:56:02.792" v="370" actId="12789"/>
          <ac:spMkLst>
            <pc:docMk/>
            <pc:sldMk cId="0" sldId="309"/>
            <ac:spMk id="64537" creationId="{7AEB0E7A-5174-489F-903B-22E09B899AA2}"/>
          </ac:spMkLst>
        </pc:spChg>
        <pc:spChg chg="mod">
          <ac:chgData name="Shi, Chunlin" userId="f6e96a45-6540-4e59-994d-1c0f67579795" providerId="ADAL" clId="{D854C78F-39F2-45EF-85F3-0452FC920879}" dt="2024-09-19T16:56:02.792" v="370" actId="12789"/>
          <ac:spMkLst>
            <pc:docMk/>
            <pc:sldMk cId="0" sldId="309"/>
            <ac:spMk id="64538" creationId="{9D12B502-7A5F-4A1B-B220-9DDCD99B1410}"/>
          </ac:spMkLst>
        </pc:spChg>
        <pc:spChg chg="mod">
          <ac:chgData name="Shi, Chunlin" userId="f6e96a45-6540-4e59-994d-1c0f67579795" providerId="ADAL" clId="{D854C78F-39F2-45EF-85F3-0452FC920879}" dt="2024-09-19T16:56:02.792" v="370" actId="12789"/>
          <ac:spMkLst>
            <pc:docMk/>
            <pc:sldMk cId="0" sldId="309"/>
            <ac:spMk id="64539" creationId="{6F0E3078-F539-4C44-9DAC-945DB25CFBD2}"/>
          </ac:spMkLst>
        </pc:spChg>
        <pc:grpChg chg="add mod">
          <ac:chgData name="Shi, Chunlin" userId="f6e96a45-6540-4e59-994d-1c0f67579795" providerId="ADAL" clId="{D854C78F-39F2-45EF-85F3-0452FC920879}" dt="2024-09-19T16:56:02.792" v="370" actId="12789"/>
          <ac:grpSpMkLst>
            <pc:docMk/>
            <pc:sldMk cId="0" sldId="309"/>
            <ac:grpSpMk id="2" creationId="{DE7FFE83-5112-47D0-9CD6-F670CEA92143}"/>
          </ac:grpSpMkLst>
        </pc:grpChg>
        <pc:grpChg chg="mod">
          <ac:chgData name="Shi, Chunlin" userId="f6e96a45-6540-4e59-994d-1c0f67579795" providerId="ADAL" clId="{D854C78F-39F2-45EF-85F3-0452FC920879}" dt="2024-09-19T16:56:02.792" v="370" actId="12789"/>
          <ac:grpSpMkLst>
            <pc:docMk/>
            <pc:sldMk cId="0" sldId="309"/>
            <ac:grpSpMk id="64530" creationId="{D514CB0E-956E-4073-A479-24208C86D6B7}"/>
          </ac:grpSpMkLst>
        </pc:grpChg>
        <pc:grpChg chg="mod">
          <ac:chgData name="Shi, Chunlin" userId="f6e96a45-6540-4e59-994d-1c0f67579795" providerId="ADAL" clId="{D854C78F-39F2-45EF-85F3-0452FC920879}" dt="2024-09-19T16:56:02.792" v="370" actId="12789"/>
          <ac:grpSpMkLst>
            <pc:docMk/>
            <pc:sldMk cId="0" sldId="309"/>
            <ac:grpSpMk id="64532" creationId="{E69E610A-9952-4B1F-A4A9-94E9ACFBD62B}"/>
          </ac:grpSpMkLst>
        </pc:grpChg>
        <pc:grpChg chg="mod">
          <ac:chgData name="Shi, Chunlin" userId="f6e96a45-6540-4e59-994d-1c0f67579795" providerId="ADAL" clId="{D854C78F-39F2-45EF-85F3-0452FC920879}" dt="2024-09-19T16:56:02.792" v="370" actId="12789"/>
          <ac:grpSpMkLst>
            <pc:docMk/>
            <pc:sldMk cId="0" sldId="309"/>
            <ac:grpSpMk id="64533" creationId="{D92DE0C6-62BA-49B6-95B3-2BEEEDB56107}"/>
          </ac:grpSpMkLst>
        </pc:grpChg>
      </pc:sldChg>
      <pc:sldChg chg="addSp modSp">
        <pc:chgData name="Shi, Chunlin" userId="f6e96a45-6540-4e59-994d-1c0f67579795" providerId="ADAL" clId="{D854C78F-39F2-45EF-85F3-0452FC920879}" dt="2024-09-19T16:59:24.986" v="376" actId="12789"/>
        <pc:sldMkLst>
          <pc:docMk/>
          <pc:sldMk cId="0" sldId="310"/>
        </pc:sldMkLst>
        <pc:spChg chg="mod">
          <ac:chgData name="Shi, Chunlin" userId="f6e96a45-6540-4e59-994d-1c0f67579795" providerId="ADAL" clId="{D854C78F-39F2-45EF-85F3-0452FC920879}" dt="2024-09-19T16:59:24.986" v="376" actId="12789"/>
          <ac:spMkLst>
            <pc:docMk/>
            <pc:sldMk cId="0" sldId="310"/>
            <ac:spMk id="66562" creationId="{EDEBEBCF-75ED-430D-99D1-80DE4704D250}"/>
          </ac:spMkLst>
        </pc:spChg>
        <pc:spChg chg="mod">
          <ac:chgData name="Shi, Chunlin" userId="f6e96a45-6540-4e59-994d-1c0f67579795" providerId="ADAL" clId="{D854C78F-39F2-45EF-85F3-0452FC920879}" dt="2024-09-19T16:59:24.986" v="376" actId="12789"/>
          <ac:spMkLst>
            <pc:docMk/>
            <pc:sldMk cId="0" sldId="310"/>
            <ac:spMk id="66563" creationId="{85E107BC-9F91-41CE-935F-C86F25B4C728}"/>
          </ac:spMkLst>
        </pc:spChg>
        <pc:spChg chg="mod">
          <ac:chgData name="Shi, Chunlin" userId="f6e96a45-6540-4e59-994d-1c0f67579795" providerId="ADAL" clId="{D854C78F-39F2-45EF-85F3-0452FC920879}" dt="2024-09-19T16:59:24.986" v="376" actId="12789"/>
          <ac:spMkLst>
            <pc:docMk/>
            <pc:sldMk cId="0" sldId="310"/>
            <ac:spMk id="66564" creationId="{BB45FE67-4EA2-45CE-9721-D7C035E2B348}"/>
          </ac:spMkLst>
        </pc:spChg>
        <pc:spChg chg="mod">
          <ac:chgData name="Shi, Chunlin" userId="f6e96a45-6540-4e59-994d-1c0f67579795" providerId="ADAL" clId="{D854C78F-39F2-45EF-85F3-0452FC920879}" dt="2024-09-19T16:59:24.986" v="376" actId="12789"/>
          <ac:spMkLst>
            <pc:docMk/>
            <pc:sldMk cId="0" sldId="310"/>
            <ac:spMk id="66566" creationId="{C7028193-5439-4BCD-81CC-CD51544DF46E}"/>
          </ac:spMkLst>
        </pc:spChg>
        <pc:spChg chg="mod">
          <ac:chgData name="Shi, Chunlin" userId="f6e96a45-6540-4e59-994d-1c0f67579795" providerId="ADAL" clId="{D854C78F-39F2-45EF-85F3-0452FC920879}" dt="2024-09-19T16:59:24.986" v="376" actId="12789"/>
          <ac:spMkLst>
            <pc:docMk/>
            <pc:sldMk cId="0" sldId="310"/>
            <ac:spMk id="66567" creationId="{94453E00-1EF6-4F6B-B58F-F27FF614976B}"/>
          </ac:spMkLst>
        </pc:spChg>
        <pc:spChg chg="mod">
          <ac:chgData name="Shi, Chunlin" userId="f6e96a45-6540-4e59-994d-1c0f67579795" providerId="ADAL" clId="{D854C78F-39F2-45EF-85F3-0452FC920879}" dt="2024-09-19T16:59:24.986" v="376" actId="12789"/>
          <ac:spMkLst>
            <pc:docMk/>
            <pc:sldMk cId="0" sldId="310"/>
            <ac:spMk id="66568" creationId="{C1ECA317-592F-46E0-9CB9-9779BEC34404}"/>
          </ac:spMkLst>
        </pc:spChg>
        <pc:spChg chg="mod">
          <ac:chgData name="Shi, Chunlin" userId="f6e96a45-6540-4e59-994d-1c0f67579795" providerId="ADAL" clId="{D854C78F-39F2-45EF-85F3-0452FC920879}" dt="2024-09-19T16:59:24.986" v="376" actId="12789"/>
          <ac:spMkLst>
            <pc:docMk/>
            <pc:sldMk cId="0" sldId="310"/>
            <ac:spMk id="66569" creationId="{56D9E1EC-D3AD-401B-BD20-7BCCE058D5F8}"/>
          </ac:spMkLst>
        </pc:spChg>
        <pc:spChg chg="mod">
          <ac:chgData name="Shi, Chunlin" userId="f6e96a45-6540-4e59-994d-1c0f67579795" providerId="ADAL" clId="{D854C78F-39F2-45EF-85F3-0452FC920879}" dt="2024-09-19T16:59:24.986" v="376" actId="12789"/>
          <ac:spMkLst>
            <pc:docMk/>
            <pc:sldMk cId="0" sldId="310"/>
            <ac:spMk id="66570" creationId="{83CCA9A5-62FB-49D6-8F5B-B4C96724029D}"/>
          </ac:spMkLst>
        </pc:spChg>
        <pc:spChg chg="mod">
          <ac:chgData name="Shi, Chunlin" userId="f6e96a45-6540-4e59-994d-1c0f67579795" providerId="ADAL" clId="{D854C78F-39F2-45EF-85F3-0452FC920879}" dt="2024-09-19T16:59:24.986" v="376" actId="12789"/>
          <ac:spMkLst>
            <pc:docMk/>
            <pc:sldMk cId="0" sldId="310"/>
            <ac:spMk id="66571" creationId="{94393546-2A90-4132-ADE7-66551E624FDF}"/>
          </ac:spMkLst>
        </pc:spChg>
        <pc:spChg chg="mod">
          <ac:chgData name="Shi, Chunlin" userId="f6e96a45-6540-4e59-994d-1c0f67579795" providerId="ADAL" clId="{D854C78F-39F2-45EF-85F3-0452FC920879}" dt="2024-09-19T16:59:24.986" v="376" actId="12789"/>
          <ac:spMkLst>
            <pc:docMk/>
            <pc:sldMk cId="0" sldId="310"/>
            <ac:spMk id="66572" creationId="{CDBFDFC1-1F56-4C08-A074-5280D1694DF0}"/>
          </ac:spMkLst>
        </pc:spChg>
        <pc:spChg chg="mod">
          <ac:chgData name="Shi, Chunlin" userId="f6e96a45-6540-4e59-994d-1c0f67579795" providerId="ADAL" clId="{D854C78F-39F2-45EF-85F3-0452FC920879}" dt="2024-09-19T16:59:24.986" v="376" actId="12789"/>
          <ac:spMkLst>
            <pc:docMk/>
            <pc:sldMk cId="0" sldId="310"/>
            <ac:spMk id="66573" creationId="{15733EF8-A839-4DF8-897C-D28335EC6122}"/>
          </ac:spMkLst>
        </pc:spChg>
        <pc:spChg chg="mod">
          <ac:chgData name="Shi, Chunlin" userId="f6e96a45-6540-4e59-994d-1c0f67579795" providerId="ADAL" clId="{D854C78F-39F2-45EF-85F3-0452FC920879}" dt="2024-09-19T16:59:24.986" v="376" actId="12789"/>
          <ac:spMkLst>
            <pc:docMk/>
            <pc:sldMk cId="0" sldId="310"/>
            <ac:spMk id="66574" creationId="{09B8C2D6-43B1-433E-9D9E-011F85E86634}"/>
          </ac:spMkLst>
        </pc:spChg>
        <pc:spChg chg="mod">
          <ac:chgData name="Shi, Chunlin" userId="f6e96a45-6540-4e59-994d-1c0f67579795" providerId="ADAL" clId="{D854C78F-39F2-45EF-85F3-0452FC920879}" dt="2024-09-19T16:59:24.986" v="376" actId="12789"/>
          <ac:spMkLst>
            <pc:docMk/>
            <pc:sldMk cId="0" sldId="310"/>
            <ac:spMk id="66575" creationId="{AEB7EEDF-1905-40DC-AC7A-ED97C7192C2F}"/>
          </ac:spMkLst>
        </pc:spChg>
        <pc:spChg chg="mod">
          <ac:chgData name="Shi, Chunlin" userId="f6e96a45-6540-4e59-994d-1c0f67579795" providerId="ADAL" clId="{D854C78F-39F2-45EF-85F3-0452FC920879}" dt="2024-09-19T16:59:24.986" v="376" actId="12789"/>
          <ac:spMkLst>
            <pc:docMk/>
            <pc:sldMk cId="0" sldId="310"/>
            <ac:spMk id="66576" creationId="{1521E85D-93A3-44E0-96A8-9974BF10506B}"/>
          </ac:spMkLst>
        </pc:spChg>
        <pc:spChg chg="mod">
          <ac:chgData name="Shi, Chunlin" userId="f6e96a45-6540-4e59-994d-1c0f67579795" providerId="ADAL" clId="{D854C78F-39F2-45EF-85F3-0452FC920879}" dt="2024-09-19T16:59:24.986" v="376" actId="12789"/>
          <ac:spMkLst>
            <pc:docMk/>
            <pc:sldMk cId="0" sldId="310"/>
            <ac:spMk id="66577" creationId="{8CA90D53-93E2-46AE-8278-6B62137C1271}"/>
          </ac:spMkLst>
        </pc:spChg>
        <pc:spChg chg="mod">
          <ac:chgData name="Shi, Chunlin" userId="f6e96a45-6540-4e59-994d-1c0f67579795" providerId="ADAL" clId="{D854C78F-39F2-45EF-85F3-0452FC920879}" dt="2024-09-19T16:59:24.986" v="376" actId="12789"/>
          <ac:spMkLst>
            <pc:docMk/>
            <pc:sldMk cId="0" sldId="310"/>
            <ac:spMk id="66578" creationId="{0939CF33-F1D1-44F9-AD1B-ADB4494F4727}"/>
          </ac:spMkLst>
        </pc:spChg>
        <pc:spChg chg="mod">
          <ac:chgData name="Shi, Chunlin" userId="f6e96a45-6540-4e59-994d-1c0f67579795" providerId="ADAL" clId="{D854C78F-39F2-45EF-85F3-0452FC920879}" dt="2024-09-19T16:59:24.986" v="376" actId="12789"/>
          <ac:spMkLst>
            <pc:docMk/>
            <pc:sldMk cId="0" sldId="310"/>
            <ac:spMk id="66579" creationId="{4E06C99E-1B92-4193-8416-C14DC841A66E}"/>
          </ac:spMkLst>
        </pc:spChg>
        <pc:spChg chg="mod">
          <ac:chgData name="Shi, Chunlin" userId="f6e96a45-6540-4e59-994d-1c0f67579795" providerId="ADAL" clId="{D854C78F-39F2-45EF-85F3-0452FC920879}" dt="2024-09-19T16:59:24.986" v="376" actId="12789"/>
          <ac:spMkLst>
            <pc:docMk/>
            <pc:sldMk cId="0" sldId="310"/>
            <ac:spMk id="66580" creationId="{B121954E-8F6C-41BD-8B2C-3043FA491343}"/>
          </ac:spMkLst>
        </pc:spChg>
        <pc:spChg chg="mod">
          <ac:chgData name="Shi, Chunlin" userId="f6e96a45-6540-4e59-994d-1c0f67579795" providerId="ADAL" clId="{D854C78F-39F2-45EF-85F3-0452FC920879}" dt="2024-09-19T16:59:24.986" v="376" actId="12789"/>
          <ac:spMkLst>
            <pc:docMk/>
            <pc:sldMk cId="0" sldId="310"/>
            <ac:spMk id="66581" creationId="{ED5DB5CB-BB8D-4620-B845-B850B93D14DA}"/>
          </ac:spMkLst>
        </pc:spChg>
        <pc:spChg chg="mod">
          <ac:chgData name="Shi, Chunlin" userId="f6e96a45-6540-4e59-994d-1c0f67579795" providerId="ADAL" clId="{D854C78F-39F2-45EF-85F3-0452FC920879}" dt="2024-09-19T16:59:24.986" v="376" actId="12789"/>
          <ac:spMkLst>
            <pc:docMk/>
            <pc:sldMk cId="0" sldId="310"/>
            <ac:spMk id="66582" creationId="{2D112C7D-D583-4D44-8836-D5290F7FBB53}"/>
          </ac:spMkLst>
        </pc:spChg>
        <pc:spChg chg="mod">
          <ac:chgData name="Shi, Chunlin" userId="f6e96a45-6540-4e59-994d-1c0f67579795" providerId="ADAL" clId="{D854C78F-39F2-45EF-85F3-0452FC920879}" dt="2024-09-19T16:59:24.986" v="376" actId="12789"/>
          <ac:spMkLst>
            <pc:docMk/>
            <pc:sldMk cId="0" sldId="310"/>
            <ac:spMk id="66583" creationId="{08E8B05D-8BFD-4BEB-B3BB-92AE320A7EF6}"/>
          </ac:spMkLst>
        </pc:spChg>
        <pc:spChg chg="mod">
          <ac:chgData name="Shi, Chunlin" userId="f6e96a45-6540-4e59-994d-1c0f67579795" providerId="ADAL" clId="{D854C78F-39F2-45EF-85F3-0452FC920879}" dt="2024-09-19T16:59:24.986" v="376" actId="12789"/>
          <ac:spMkLst>
            <pc:docMk/>
            <pc:sldMk cId="0" sldId="310"/>
            <ac:spMk id="66584" creationId="{F50DE340-F9CD-4E12-A29A-D5DF3AA96E57}"/>
          </ac:spMkLst>
        </pc:spChg>
        <pc:grpChg chg="add mod">
          <ac:chgData name="Shi, Chunlin" userId="f6e96a45-6540-4e59-994d-1c0f67579795" providerId="ADAL" clId="{D854C78F-39F2-45EF-85F3-0452FC920879}" dt="2024-09-19T16:59:24.986" v="376" actId="12789"/>
          <ac:grpSpMkLst>
            <pc:docMk/>
            <pc:sldMk cId="0" sldId="310"/>
            <ac:grpSpMk id="2" creationId="{1F8CEB3D-C881-4E9B-A238-1AB06362860F}"/>
          </ac:grpSpMkLst>
        </pc:grpChg>
      </pc:sldChg>
      <pc:sldChg chg="addSp delSp modSp">
        <pc:chgData name="Shi, Chunlin" userId="f6e96a45-6540-4e59-994d-1c0f67579795" providerId="ADAL" clId="{D854C78F-39F2-45EF-85F3-0452FC920879}" dt="2024-09-17T17:16:00.018" v="262" actId="1076"/>
        <pc:sldMkLst>
          <pc:docMk/>
          <pc:sldMk cId="0" sldId="311"/>
        </pc:sldMkLst>
        <pc:spChg chg="mod">
          <ac:chgData name="Shi, Chunlin" userId="f6e96a45-6540-4e59-994d-1c0f67579795" providerId="ADAL" clId="{D854C78F-39F2-45EF-85F3-0452FC920879}" dt="2024-09-17T17:16:00.018" v="262" actId="1076"/>
          <ac:spMkLst>
            <pc:docMk/>
            <pc:sldMk cId="0" sldId="311"/>
            <ac:spMk id="39939" creationId="{165AF4B5-883F-4960-91EB-F5A731A2E1DC}"/>
          </ac:spMkLst>
        </pc:spChg>
        <pc:spChg chg="mod">
          <ac:chgData name="Shi, Chunlin" userId="f6e96a45-6540-4e59-994d-1c0f67579795" providerId="ADAL" clId="{D854C78F-39F2-45EF-85F3-0452FC920879}" dt="2024-09-17T17:16:00.018" v="262" actId="1076"/>
          <ac:spMkLst>
            <pc:docMk/>
            <pc:sldMk cId="0" sldId="311"/>
            <ac:spMk id="39942" creationId="{F1861BC6-3179-46D9-9D87-507E32F514B3}"/>
          </ac:spMkLst>
        </pc:spChg>
        <pc:spChg chg="mod">
          <ac:chgData name="Shi, Chunlin" userId="f6e96a45-6540-4e59-994d-1c0f67579795" providerId="ADAL" clId="{D854C78F-39F2-45EF-85F3-0452FC920879}" dt="2024-09-17T17:16:00.018" v="262" actId="1076"/>
          <ac:spMkLst>
            <pc:docMk/>
            <pc:sldMk cId="0" sldId="311"/>
            <ac:spMk id="39943" creationId="{3F73A29B-3B19-432A-B96E-99B279F2818C}"/>
          </ac:spMkLst>
        </pc:spChg>
        <pc:spChg chg="mod">
          <ac:chgData name="Shi, Chunlin" userId="f6e96a45-6540-4e59-994d-1c0f67579795" providerId="ADAL" clId="{D854C78F-39F2-45EF-85F3-0452FC920879}" dt="2024-09-17T17:16:00.018" v="262" actId="1076"/>
          <ac:spMkLst>
            <pc:docMk/>
            <pc:sldMk cId="0" sldId="311"/>
            <ac:spMk id="39944" creationId="{A3D543AB-F5A5-4D51-8E3C-B40E4172F895}"/>
          </ac:spMkLst>
        </pc:spChg>
        <pc:spChg chg="mod">
          <ac:chgData name="Shi, Chunlin" userId="f6e96a45-6540-4e59-994d-1c0f67579795" providerId="ADAL" clId="{D854C78F-39F2-45EF-85F3-0452FC920879}" dt="2024-09-17T17:16:00.018" v="262" actId="1076"/>
          <ac:spMkLst>
            <pc:docMk/>
            <pc:sldMk cId="0" sldId="311"/>
            <ac:spMk id="39945" creationId="{F233447D-2126-42F2-8DAE-C51FE4675A16}"/>
          </ac:spMkLst>
        </pc:spChg>
        <pc:spChg chg="mod">
          <ac:chgData name="Shi, Chunlin" userId="f6e96a45-6540-4e59-994d-1c0f67579795" providerId="ADAL" clId="{D854C78F-39F2-45EF-85F3-0452FC920879}" dt="2024-09-17T17:16:00.018" v="262" actId="1076"/>
          <ac:spMkLst>
            <pc:docMk/>
            <pc:sldMk cId="0" sldId="311"/>
            <ac:spMk id="39946" creationId="{E21DA131-50E2-44EC-8691-E9439521B137}"/>
          </ac:spMkLst>
        </pc:spChg>
        <pc:spChg chg="mod">
          <ac:chgData name="Shi, Chunlin" userId="f6e96a45-6540-4e59-994d-1c0f67579795" providerId="ADAL" clId="{D854C78F-39F2-45EF-85F3-0452FC920879}" dt="2024-09-17T17:16:00.018" v="262" actId="1076"/>
          <ac:spMkLst>
            <pc:docMk/>
            <pc:sldMk cId="0" sldId="311"/>
            <ac:spMk id="39947" creationId="{B21743C6-B4BC-4819-9482-DF0CD15579DA}"/>
          </ac:spMkLst>
        </pc:spChg>
        <pc:spChg chg="mod">
          <ac:chgData name="Shi, Chunlin" userId="f6e96a45-6540-4e59-994d-1c0f67579795" providerId="ADAL" clId="{D854C78F-39F2-45EF-85F3-0452FC920879}" dt="2024-09-17T17:16:00.018" v="262" actId="1076"/>
          <ac:spMkLst>
            <pc:docMk/>
            <pc:sldMk cId="0" sldId="311"/>
            <ac:spMk id="39948" creationId="{D6122736-07D7-4715-AB46-DAEA7F31BC73}"/>
          </ac:spMkLst>
        </pc:spChg>
        <pc:spChg chg="mod">
          <ac:chgData name="Shi, Chunlin" userId="f6e96a45-6540-4e59-994d-1c0f67579795" providerId="ADAL" clId="{D854C78F-39F2-45EF-85F3-0452FC920879}" dt="2024-09-17T17:16:00.018" v="262" actId="1076"/>
          <ac:spMkLst>
            <pc:docMk/>
            <pc:sldMk cId="0" sldId="311"/>
            <ac:spMk id="39949" creationId="{68CB17AE-C283-4124-A19E-6021F1A98445}"/>
          </ac:spMkLst>
        </pc:spChg>
        <pc:spChg chg="mod">
          <ac:chgData name="Shi, Chunlin" userId="f6e96a45-6540-4e59-994d-1c0f67579795" providerId="ADAL" clId="{D854C78F-39F2-45EF-85F3-0452FC920879}" dt="2024-09-17T17:16:00.018" v="262" actId="1076"/>
          <ac:spMkLst>
            <pc:docMk/>
            <pc:sldMk cId="0" sldId="311"/>
            <ac:spMk id="39950" creationId="{CB62F2A2-E6F3-4F58-95A0-00EBDDF04909}"/>
          </ac:spMkLst>
        </pc:spChg>
        <pc:grpChg chg="add del mod">
          <ac:chgData name="Shi, Chunlin" userId="f6e96a45-6540-4e59-994d-1c0f67579795" providerId="ADAL" clId="{D854C78F-39F2-45EF-85F3-0452FC920879}" dt="2024-09-17T17:16:00.018" v="262" actId="1076"/>
          <ac:grpSpMkLst>
            <pc:docMk/>
            <pc:sldMk cId="0" sldId="311"/>
            <ac:grpSpMk id="2" creationId="{1A7ED13C-AFC3-449A-AAEB-46E42761B06C}"/>
          </ac:grpSpMkLst>
        </pc:grpChg>
        <pc:grpChg chg="add mod">
          <ac:chgData name="Shi, Chunlin" userId="f6e96a45-6540-4e59-994d-1c0f67579795" providerId="ADAL" clId="{D854C78F-39F2-45EF-85F3-0452FC920879}" dt="2024-09-17T17:16:00.018" v="262" actId="1076"/>
          <ac:grpSpMkLst>
            <pc:docMk/>
            <pc:sldMk cId="0" sldId="311"/>
            <ac:grpSpMk id="3" creationId="{3B7D383F-8D46-455C-8A0E-255DD8D29AF4}"/>
          </ac:grpSpMkLst>
        </pc:grpChg>
        <pc:picChg chg="add del mod">
          <ac:chgData name="Shi, Chunlin" userId="f6e96a45-6540-4e59-994d-1c0f67579795" providerId="ADAL" clId="{D854C78F-39F2-45EF-85F3-0452FC920879}" dt="2024-09-17T17:16:00.018" v="262" actId="1076"/>
          <ac:picMkLst>
            <pc:docMk/>
            <pc:sldMk cId="0" sldId="311"/>
            <ac:picMk id="39940" creationId="{0FA116DB-C2C6-446C-A243-905A73C60E8A}"/>
          </ac:picMkLst>
        </pc:picChg>
        <pc:picChg chg="add del mod">
          <ac:chgData name="Shi, Chunlin" userId="f6e96a45-6540-4e59-994d-1c0f67579795" providerId="ADAL" clId="{D854C78F-39F2-45EF-85F3-0452FC920879}" dt="2024-09-17T17:15:23.530" v="257" actId="478"/>
          <ac:picMkLst>
            <pc:docMk/>
            <pc:sldMk cId="0" sldId="311"/>
            <ac:picMk id="39941" creationId="{5583D4F8-FF76-4BA6-8AC7-59C5DC101A06}"/>
          </ac:picMkLst>
        </pc:picChg>
      </pc:sldChg>
      <pc:sldChg chg="modSp">
        <pc:chgData name="Shi, Chunlin" userId="f6e96a45-6540-4e59-994d-1c0f67579795" providerId="ADAL" clId="{D854C78F-39F2-45EF-85F3-0452FC920879}" dt="2024-09-17T17:16:02.539" v="263" actId="12788"/>
        <pc:sldMkLst>
          <pc:docMk/>
          <pc:sldMk cId="0" sldId="312"/>
        </pc:sldMkLst>
        <pc:picChg chg="mod">
          <ac:chgData name="Shi, Chunlin" userId="f6e96a45-6540-4e59-994d-1c0f67579795" providerId="ADAL" clId="{D854C78F-39F2-45EF-85F3-0452FC920879}" dt="2024-09-17T17:16:02.539" v="263" actId="12788"/>
          <ac:picMkLst>
            <pc:docMk/>
            <pc:sldMk cId="0" sldId="312"/>
            <ac:picMk id="40964" creationId="{FAD613CF-A40F-4508-80F5-8FB640B46F67}"/>
          </ac:picMkLst>
        </pc:picChg>
      </pc:sldChg>
      <pc:sldChg chg="modSp">
        <pc:chgData name="Shi, Chunlin" userId="f6e96a45-6540-4e59-994d-1c0f67579795" providerId="ADAL" clId="{D854C78F-39F2-45EF-85F3-0452FC920879}" dt="2024-09-17T17:16:07.180" v="264" actId="12788"/>
        <pc:sldMkLst>
          <pc:docMk/>
          <pc:sldMk cId="0" sldId="313"/>
        </pc:sldMkLst>
        <pc:picChg chg="mod">
          <ac:chgData name="Shi, Chunlin" userId="f6e96a45-6540-4e59-994d-1c0f67579795" providerId="ADAL" clId="{D854C78F-39F2-45EF-85F3-0452FC920879}" dt="2024-09-17T17:16:07.180" v="264" actId="12788"/>
          <ac:picMkLst>
            <pc:docMk/>
            <pc:sldMk cId="0" sldId="313"/>
            <ac:picMk id="41988" creationId="{2201509B-48D8-45B5-98EC-999C16472490}"/>
          </ac:picMkLst>
        </pc:picChg>
      </pc:sldChg>
      <pc:sldChg chg="addSp modSp">
        <pc:chgData name="Shi, Chunlin" userId="f6e96a45-6540-4e59-994d-1c0f67579795" providerId="ADAL" clId="{D854C78F-39F2-45EF-85F3-0452FC920879}" dt="2024-09-19T16:19:19.888" v="298" actId="1035"/>
        <pc:sldMkLst>
          <pc:docMk/>
          <pc:sldMk cId="0" sldId="314"/>
        </pc:sldMkLst>
        <pc:spChg chg="mod">
          <ac:chgData name="Shi, Chunlin" userId="f6e96a45-6540-4e59-994d-1c0f67579795" providerId="ADAL" clId="{D854C78F-39F2-45EF-85F3-0452FC920879}" dt="2024-09-19T16:19:19.888" v="298" actId="1035"/>
          <ac:spMkLst>
            <pc:docMk/>
            <pc:sldMk cId="0" sldId="314"/>
            <ac:spMk id="53252" creationId="{EE3F0810-DDEA-47AF-B9B5-2741CE503E43}"/>
          </ac:spMkLst>
        </pc:spChg>
        <pc:spChg chg="mod">
          <ac:chgData name="Shi, Chunlin" userId="f6e96a45-6540-4e59-994d-1c0f67579795" providerId="ADAL" clId="{D854C78F-39F2-45EF-85F3-0452FC920879}" dt="2024-09-19T16:19:19.888" v="298" actId="1035"/>
          <ac:spMkLst>
            <pc:docMk/>
            <pc:sldMk cId="0" sldId="314"/>
            <ac:spMk id="53253" creationId="{BF5C16C2-032F-4FA6-BC6A-231BA4B4BFE2}"/>
          </ac:spMkLst>
        </pc:spChg>
        <pc:grpChg chg="add mod">
          <ac:chgData name="Shi, Chunlin" userId="f6e96a45-6540-4e59-994d-1c0f67579795" providerId="ADAL" clId="{D854C78F-39F2-45EF-85F3-0452FC920879}" dt="2024-09-19T16:19:19.888" v="298" actId="1035"/>
          <ac:grpSpMkLst>
            <pc:docMk/>
            <pc:sldMk cId="0" sldId="314"/>
            <ac:grpSpMk id="2" creationId="{6DA4FD9C-3D79-456A-93CD-5B4E5AA9D4E7}"/>
          </ac:grpSpMkLst>
        </pc:grpChg>
        <pc:picChg chg="mod">
          <ac:chgData name="Shi, Chunlin" userId="f6e96a45-6540-4e59-994d-1c0f67579795" providerId="ADAL" clId="{D854C78F-39F2-45EF-85F3-0452FC920879}" dt="2024-09-19T16:19:19.888" v="298" actId="1035"/>
          <ac:picMkLst>
            <pc:docMk/>
            <pc:sldMk cId="0" sldId="314"/>
            <ac:picMk id="53251" creationId="{71442D7F-69FE-484F-9DAB-315DD10C764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F0EC535-1D77-47B4-92C1-2F5991DB365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6147" name="Rectangle 3">
            <a:extLst>
              <a:ext uri="{FF2B5EF4-FFF2-40B4-BE49-F238E27FC236}">
                <a16:creationId xmlns:a16="http://schemas.microsoft.com/office/drawing/2014/main" id="{13C16E18-B27F-4957-8A7E-A5003510B99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6148" name="Rectangle 4">
            <a:extLst>
              <a:ext uri="{FF2B5EF4-FFF2-40B4-BE49-F238E27FC236}">
                <a16:creationId xmlns:a16="http://schemas.microsoft.com/office/drawing/2014/main" id="{A4D81151-7A2E-47A9-BC12-1D68C8BA5B07}"/>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6149" name="Rectangle 5">
            <a:extLst>
              <a:ext uri="{FF2B5EF4-FFF2-40B4-BE49-F238E27FC236}">
                <a16:creationId xmlns:a16="http://schemas.microsoft.com/office/drawing/2014/main" id="{FC8B8016-76C3-4A5A-A5F2-C734B1AB0FF8}"/>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B1F117F-8445-47C8-AC14-5553B2D3113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11592FB-52DC-4C5D-A645-4AF7E075B2C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49155" name="Rectangle 3">
            <a:extLst>
              <a:ext uri="{FF2B5EF4-FFF2-40B4-BE49-F238E27FC236}">
                <a16:creationId xmlns:a16="http://schemas.microsoft.com/office/drawing/2014/main" id="{B0192D64-81DD-4E6B-A9E8-2E34818D357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052" name="Rectangle 4">
            <a:extLst>
              <a:ext uri="{FF2B5EF4-FFF2-40B4-BE49-F238E27FC236}">
                <a16:creationId xmlns:a16="http://schemas.microsoft.com/office/drawing/2014/main" id="{586C05B3-ED63-4D9E-92FD-ACE6ADF9558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a:extLst>
              <a:ext uri="{FF2B5EF4-FFF2-40B4-BE49-F238E27FC236}">
                <a16:creationId xmlns:a16="http://schemas.microsoft.com/office/drawing/2014/main" id="{2C6EB047-749A-4E2A-B767-08ED3BAAF22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9158" name="Rectangle 6">
            <a:extLst>
              <a:ext uri="{FF2B5EF4-FFF2-40B4-BE49-F238E27FC236}">
                <a16:creationId xmlns:a16="http://schemas.microsoft.com/office/drawing/2014/main" id="{CD48F280-70AD-4821-8983-A788E3197BE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49159" name="Rectangle 7">
            <a:extLst>
              <a:ext uri="{FF2B5EF4-FFF2-40B4-BE49-F238E27FC236}">
                <a16:creationId xmlns:a16="http://schemas.microsoft.com/office/drawing/2014/main" id="{88B42A13-91BB-4A59-9EF5-B5B6BAC3493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2A62101-A3D5-4198-91AE-23F43DB7FB4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43D4D31-E542-4B48-A71E-F7BD44A8FAC1}"/>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C02AA8AC-8385-4A0C-B0E9-1AF098338A72}" type="slidenum">
              <a:rPr lang="en-US" altLang="en-US" sz="1200"/>
              <a:pPr/>
              <a:t>42</a:t>
            </a:fld>
            <a:endParaRPr lang="en-US" altLang="en-US" sz="1200"/>
          </a:p>
        </p:txBody>
      </p:sp>
      <p:sp>
        <p:nvSpPr>
          <p:cNvPr id="47107" name="Rectangle 2">
            <a:extLst>
              <a:ext uri="{FF2B5EF4-FFF2-40B4-BE49-F238E27FC236}">
                <a16:creationId xmlns:a16="http://schemas.microsoft.com/office/drawing/2014/main" id="{B49A8DCC-D318-4F40-A2FA-A154F73FD33E}"/>
              </a:ext>
            </a:extLst>
          </p:cNvPr>
          <p:cNvSpPr>
            <a:spLocks noGrp="1" noRot="1" noChangeAspect="1" noChangeArrowheads="1" noTextEdit="1"/>
          </p:cNvSpPr>
          <p:nvPr>
            <p:ph type="sldImg"/>
          </p:nvPr>
        </p:nvSpPr>
        <p:spPr>
          <a:xfrm>
            <a:off x="1146175" y="687388"/>
            <a:ext cx="4565650" cy="3424237"/>
          </a:xfrm>
          <a:ln/>
        </p:spPr>
      </p:sp>
      <p:sp>
        <p:nvSpPr>
          <p:cNvPr id="47108" name="Rectangle 3">
            <a:extLst>
              <a:ext uri="{FF2B5EF4-FFF2-40B4-BE49-F238E27FC236}">
                <a16:creationId xmlns:a16="http://schemas.microsoft.com/office/drawing/2014/main" id="{59C242D4-6634-4A85-AD3E-01DF8037203B}"/>
              </a:ext>
            </a:extLst>
          </p:cNvPr>
          <p:cNvSpPr>
            <a:spLocks noGrp="1" noChangeArrowheads="1"/>
          </p:cNvSpPr>
          <p:nvPr>
            <p:ph type="body" idx="1"/>
          </p:nvPr>
        </p:nvSpPr>
        <p:spPr>
          <a:xfrm>
            <a:off x="914400" y="4341813"/>
            <a:ext cx="5029200" cy="4116387"/>
          </a:xfrm>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067E9A1-5AC9-4DDA-AB3A-1DB9713F4D45}"/>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F9DC11B3-E76A-42AA-9DFE-042D73F0C5A2}" type="slidenum">
              <a:rPr lang="en-US" altLang="en-US" sz="1200"/>
              <a:pPr/>
              <a:t>49</a:t>
            </a:fld>
            <a:endParaRPr lang="en-US" altLang="en-US" sz="1200"/>
          </a:p>
        </p:txBody>
      </p:sp>
      <p:sp>
        <p:nvSpPr>
          <p:cNvPr id="55299" name="Rectangle 2">
            <a:extLst>
              <a:ext uri="{FF2B5EF4-FFF2-40B4-BE49-F238E27FC236}">
                <a16:creationId xmlns:a16="http://schemas.microsoft.com/office/drawing/2014/main" id="{BDC0309D-28FB-443C-B06F-1E7F1FA4C670}"/>
              </a:ext>
            </a:extLst>
          </p:cNvPr>
          <p:cNvSpPr>
            <a:spLocks noGrp="1" noRot="1" noChangeAspect="1" noChangeArrowheads="1" noTextEdit="1"/>
          </p:cNvSpPr>
          <p:nvPr>
            <p:ph type="sldImg"/>
          </p:nvPr>
        </p:nvSpPr>
        <p:spPr>
          <a:xfrm>
            <a:off x="1162050" y="679450"/>
            <a:ext cx="4529138" cy="3397250"/>
          </a:xfrm>
          <a:ln/>
        </p:spPr>
      </p:sp>
      <p:sp>
        <p:nvSpPr>
          <p:cNvPr id="55300" name="Rectangle 3">
            <a:extLst>
              <a:ext uri="{FF2B5EF4-FFF2-40B4-BE49-F238E27FC236}">
                <a16:creationId xmlns:a16="http://schemas.microsoft.com/office/drawing/2014/main" id="{92E77097-EC7B-4DA2-83EB-256939C141EB}"/>
              </a:ext>
            </a:extLst>
          </p:cNvPr>
          <p:cNvSpPr>
            <a:spLocks noGrp="1" noChangeArrowheads="1"/>
          </p:cNvSpPr>
          <p:nvPr>
            <p:ph type="body" idx="1"/>
          </p:nvPr>
        </p:nvSpPr>
        <p:spPr>
          <a:xfrm>
            <a:off x="901700" y="4379913"/>
            <a:ext cx="5048250" cy="4078287"/>
          </a:xfrm>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5B5A198-6841-4925-A519-2DBAA2443639}"/>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BC434B6-6421-428A-A57B-7C5FBD064A57}" type="slidenum">
              <a:rPr lang="en-US" altLang="en-US" sz="1200"/>
              <a:pPr/>
              <a:t>50</a:t>
            </a:fld>
            <a:endParaRPr lang="en-US" altLang="en-US" sz="1200"/>
          </a:p>
        </p:txBody>
      </p:sp>
      <p:sp>
        <p:nvSpPr>
          <p:cNvPr id="57347" name="Rectangle 2">
            <a:extLst>
              <a:ext uri="{FF2B5EF4-FFF2-40B4-BE49-F238E27FC236}">
                <a16:creationId xmlns:a16="http://schemas.microsoft.com/office/drawing/2014/main" id="{E172FB71-830D-4236-9CE6-6ED155E1A660}"/>
              </a:ext>
            </a:extLst>
          </p:cNvPr>
          <p:cNvSpPr>
            <a:spLocks noGrp="1" noRot="1" noChangeAspect="1" noChangeArrowheads="1" noTextEdit="1"/>
          </p:cNvSpPr>
          <p:nvPr>
            <p:ph type="sldImg"/>
          </p:nvPr>
        </p:nvSpPr>
        <p:spPr>
          <a:xfrm>
            <a:off x="1162050" y="679450"/>
            <a:ext cx="4529138" cy="3397250"/>
          </a:xfrm>
          <a:ln/>
        </p:spPr>
      </p:sp>
      <p:sp>
        <p:nvSpPr>
          <p:cNvPr id="57348" name="Rectangle 3">
            <a:extLst>
              <a:ext uri="{FF2B5EF4-FFF2-40B4-BE49-F238E27FC236}">
                <a16:creationId xmlns:a16="http://schemas.microsoft.com/office/drawing/2014/main" id="{C247E2A4-2D7A-4AE5-876F-DA2C0076FFB1}"/>
              </a:ext>
            </a:extLst>
          </p:cNvPr>
          <p:cNvSpPr>
            <a:spLocks noGrp="1" noChangeArrowheads="1"/>
          </p:cNvSpPr>
          <p:nvPr>
            <p:ph type="body" idx="1"/>
          </p:nvPr>
        </p:nvSpPr>
        <p:spPr>
          <a:xfrm>
            <a:off x="901700" y="4379913"/>
            <a:ext cx="5048250" cy="4078287"/>
          </a:xfrm>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4DDD51E-D4DC-4194-8363-6DE7CA66D9D6}"/>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BE4B1F-C5E5-4742-8639-9B24B5A28592}" type="slidenum">
              <a:rPr lang="en-US" altLang="en-US" sz="1200"/>
              <a:pPr/>
              <a:t>51</a:t>
            </a:fld>
            <a:endParaRPr lang="en-US" altLang="en-US" sz="1200"/>
          </a:p>
        </p:txBody>
      </p:sp>
      <p:sp>
        <p:nvSpPr>
          <p:cNvPr id="59395" name="Rectangle 2">
            <a:extLst>
              <a:ext uri="{FF2B5EF4-FFF2-40B4-BE49-F238E27FC236}">
                <a16:creationId xmlns:a16="http://schemas.microsoft.com/office/drawing/2014/main" id="{50E2D532-FAD2-42FA-A12A-01BD84C6C6C6}"/>
              </a:ext>
            </a:extLst>
          </p:cNvPr>
          <p:cNvSpPr>
            <a:spLocks noGrp="1" noRot="1" noChangeAspect="1" noChangeArrowheads="1" noTextEdit="1"/>
          </p:cNvSpPr>
          <p:nvPr>
            <p:ph type="sldImg"/>
          </p:nvPr>
        </p:nvSpPr>
        <p:spPr>
          <a:xfrm>
            <a:off x="1162050" y="679450"/>
            <a:ext cx="4529138" cy="3397250"/>
          </a:xfrm>
          <a:ln/>
        </p:spPr>
      </p:sp>
      <p:sp>
        <p:nvSpPr>
          <p:cNvPr id="59396" name="Rectangle 3">
            <a:extLst>
              <a:ext uri="{FF2B5EF4-FFF2-40B4-BE49-F238E27FC236}">
                <a16:creationId xmlns:a16="http://schemas.microsoft.com/office/drawing/2014/main" id="{FB7F8D13-BDBA-4355-80CF-42EA536AF0CF}"/>
              </a:ext>
            </a:extLst>
          </p:cNvPr>
          <p:cNvSpPr>
            <a:spLocks noGrp="1" noChangeArrowheads="1"/>
          </p:cNvSpPr>
          <p:nvPr>
            <p:ph type="body" idx="1"/>
          </p:nvPr>
        </p:nvSpPr>
        <p:spPr>
          <a:xfrm>
            <a:off x="901700" y="4379913"/>
            <a:ext cx="5048250" cy="4078287"/>
          </a:xfrm>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8F64CEA-8D83-4FAA-BC16-EF9CD6D94F80}"/>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256D4FF-5CAE-400C-B11E-501D8B51856D}" type="slidenum">
              <a:rPr lang="en-US" altLang="en-US" sz="1200"/>
              <a:pPr/>
              <a:t>52</a:t>
            </a:fld>
            <a:endParaRPr lang="en-US" altLang="en-US" sz="1200"/>
          </a:p>
        </p:txBody>
      </p:sp>
      <p:sp>
        <p:nvSpPr>
          <p:cNvPr id="61443" name="Rectangle 2">
            <a:extLst>
              <a:ext uri="{FF2B5EF4-FFF2-40B4-BE49-F238E27FC236}">
                <a16:creationId xmlns:a16="http://schemas.microsoft.com/office/drawing/2014/main" id="{FFAAD13A-C73D-4F31-A3A2-87CB15D372CB}"/>
              </a:ext>
            </a:extLst>
          </p:cNvPr>
          <p:cNvSpPr>
            <a:spLocks noGrp="1" noRot="1" noChangeAspect="1" noChangeArrowheads="1" noTextEdit="1"/>
          </p:cNvSpPr>
          <p:nvPr>
            <p:ph type="sldImg"/>
          </p:nvPr>
        </p:nvSpPr>
        <p:spPr>
          <a:xfrm>
            <a:off x="1162050" y="679450"/>
            <a:ext cx="4529138" cy="3397250"/>
          </a:xfrm>
          <a:ln/>
        </p:spPr>
      </p:sp>
      <p:sp>
        <p:nvSpPr>
          <p:cNvPr id="61444" name="Rectangle 3">
            <a:extLst>
              <a:ext uri="{FF2B5EF4-FFF2-40B4-BE49-F238E27FC236}">
                <a16:creationId xmlns:a16="http://schemas.microsoft.com/office/drawing/2014/main" id="{D7CF5BCF-F1B8-42AF-8284-0EB8EBDD8F6D}"/>
              </a:ext>
            </a:extLst>
          </p:cNvPr>
          <p:cNvSpPr>
            <a:spLocks noGrp="1" noChangeArrowheads="1"/>
          </p:cNvSpPr>
          <p:nvPr>
            <p:ph type="body" idx="1"/>
          </p:nvPr>
        </p:nvSpPr>
        <p:spPr>
          <a:xfrm>
            <a:off x="901700" y="4379913"/>
            <a:ext cx="5048250" cy="4078287"/>
          </a:xfrm>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0843807-DA8D-4A2F-BD03-E630812E5083}"/>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32545ED3-9F08-4994-9789-E9EAC85E1EB7}" type="slidenum">
              <a:rPr lang="en-US" altLang="en-US" sz="1200"/>
              <a:pPr/>
              <a:t>53</a:t>
            </a:fld>
            <a:endParaRPr lang="en-US" altLang="en-US" sz="1200"/>
          </a:p>
        </p:txBody>
      </p:sp>
      <p:sp>
        <p:nvSpPr>
          <p:cNvPr id="63491" name="Rectangle 2">
            <a:extLst>
              <a:ext uri="{FF2B5EF4-FFF2-40B4-BE49-F238E27FC236}">
                <a16:creationId xmlns:a16="http://schemas.microsoft.com/office/drawing/2014/main" id="{84DBDA90-4A77-40B1-86E1-F7AB9362054B}"/>
              </a:ext>
            </a:extLst>
          </p:cNvPr>
          <p:cNvSpPr>
            <a:spLocks noGrp="1" noRot="1" noChangeAspect="1" noChangeArrowheads="1" noTextEdit="1"/>
          </p:cNvSpPr>
          <p:nvPr>
            <p:ph type="sldImg"/>
          </p:nvPr>
        </p:nvSpPr>
        <p:spPr>
          <a:xfrm>
            <a:off x="1162050" y="679450"/>
            <a:ext cx="4529138" cy="3397250"/>
          </a:xfrm>
          <a:ln/>
        </p:spPr>
      </p:sp>
      <p:sp>
        <p:nvSpPr>
          <p:cNvPr id="63492" name="Rectangle 3">
            <a:extLst>
              <a:ext uri="{FF2B5EF4-FFF2-40B4-BE49-F238E27FC236}">
                <a16:creationId xmlns:a16="http://schemas.microsoft.com/office/drawing/2014/main" id="{1372DA85-443B-4A25-B448-62A7A2717705}"/>
              </a:ext>
            </a:extLst>
          </p:cNvPr>
          <p:cNvSpPr>
            <a:spLocks noGrp="1" noChangeArrowheads="1"/>
          </p:cNvSpPr>
          <p:nvPr>
            <p:ph type="body" idx="1"/>
          </p:nvPr>
        </p:nvSpPr>
        <p:spPr>
          <a:xfrm>
            <a:off x="901700" y="4379913"/>
            <a:ext cx="5048250" cy="4078287"/>
          </a:xfrm>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EF834D3-FA85-4ED2-AB95-57691DBC2480}"/>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83587609-84DD-4F7C-AC99-792C60B07A55}" type="slidenum">
              <a:rPr lang="en-US" altLang="en-US" sz="1200"/>
              <a:pPr/>
              <a:t>54</a:t>
            </a:fld>
            <a:endParaRPr lang="en-US" altLang="en-US" sz="1200"/>
          </a:p>
        </p:txBody>
      </p:sp>
      <p:sp>
        <p:nvSpPr>
          <p:cNvPr id="65539" name="Rectangle 2">
            <a:extLst>
              <a:ext uri="{FF2B5EF4-FFF2-40B4-BE49-F238E27FC236}">
                <a16:creationId xmlns:a16="http://schemas.microsoft.com/office/drawing/2014/main" id="{C7A2FC91-B827-4579-912A-4FE776EFCF51}"/>
              </a:ext>
            </a:extLst>
          </p:cNvPr>
          <p:cNvSpPr>
            <a:spLocks noGrp="1" noRot="1" noChangeAspect="1" noChangeArrowheads="1" noTextEdit="1"/>
          </p:cNvSpPr>
          <p:nvPr>
            <p:ph type="sldImg"/>
          </p:nvPr>
        </p:nvSpPr>
        <p:spPr>
          <a:xfrm>
            <a:off x="1162050" y="679450"/>
            <a:ext cx="4529138" cy="3397250"/>
          </a:xfrm>
          <a:ln/>
        </p:spPr>
      </p:sp>
      <p:sp>
        <p:nvSpPr>
          <p:cNvPr id="65540" name="Rectangle 3">
            <a:extLst>
              <a:ext uri="{FF2B5EF4-FFF2-40B4-BE49-F238E27FC236}">
                <a16:creationId xmlns:a16="http://schemas.microsoft.com/office/drawing/2014/main" id="{21670599-B460-49E7-B78C-9FCC1BE18CF6}"/>
              </a:ext>
            </a:extLst>
          </p:cNvPr>
          <p:cNvSpPr>
            <a:spLocks noGrp="1" noChangeArrowheads="1"/>
          </p:cNvSpPr>
          <p:nvPr>
            <p:ph type="body" idx="1"/>
          </p:nvPr>
        </p:nvSpPr>
        <p:spPr>
          <a:xfrm>
            <a:off x="901700" y="4379913"/>
            <a:ext cx="5048250" cy="4078287"/>
          </a:xfrm>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AE03BE8-519D-4868-AA59-F39DC5DB22AC}"/>
              </a:ext>
            </a:extLst>
          </p:cNvPr>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FB3CE330-99E4-4076-A873-C698C240CB7E}" type="slidenum">
              <a:rPr lang="en-US" altLang="en-US" sz="1200"/>
              <a:pPr/>
              <a:t>55</a:t>
            </a:fld>
            <a:endParaRPr lang="en-US" altLang="en-US" sz="1200"/>
          </a:p>
        </p:txBody>
      </p:sp>
      <p:sp>
        <p:nvSpPr>
          <p:cNvPr id="67587" name="Rectangle 2">
            <a:extLst>
              <a:ext uri="{FF2B5EF4-FFF2-40B4-BE49-F238E27FC236}">
                <a16:creationId xmlns:a16="http://schemas.microsoft.com/office/drawing/2014/main" id="{2CDBADCD-81B8-452D-AAE3-AE01A00CAD6E}"/>
              </a:ext>
            </a:extLst>
          </p:cNvPr>
          <p:cNvSpPr>
            <a:spLocks noGrp="1" noRot="1" noChangeAspect="1" noChangeArrowheads="1" noTextEdit="1"/>
          </p:cNvSpPr>
          <p:nvPr>
            <p:ph type="sldImg"/>
          </p:nvPr>
        </p:nvSpPr>
        <p:spPr>
          <a:xfrm>
            <a:off x="1162050" y="679450"/>
            <a:ext cx="4529138" cy="3397250"/>
          </a:xfrm>
          <a:ln/>
        </p:spPr>
      </p:sp>
      <p:sp>
        <p:nvSpPr>
          <p:cNvPr id="67588" name="Rectangle 3">
            <a:extLst>
              <a:ext uri="{FF2B5EF4-FFF2-40B4-BE49-F238E27FC236}">
                <a16:creationId xmlns:a16="http://schemas.microsoft.com/office/drawing/2014/main" id="{9D9FF238-7955-48C3-AFE4-6B9E8164D7B6}"/>
              </a:ext>
            </a:extLst>
          </p:cNvPr>
          <p:cNvSpPr>
            <a:spLocks noGrp="1" noChangeArrowheads="1"/>
          </p:cNvSpPr>
          <p:nvPr>
            <p:ph type="body" idx="1"/>
          </p:nvPr>
        </p:nvSpPr>
        <p:spPr>
          <a:xfrm>
            <a:off x="901700" y="4379913"/>
            <a:ext cx="5048250" cy="4078287"/>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021A2316-0826-4DEF-8AA6-CD4E3EB6A1D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49C5012-18D5-489D-944F-8224868F0DD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655B2A5-E7DC-4C70-A66F-BC29D9077660}"/>
              </a:ext>
            </a:extLst>
          </p:cNvPr>
          <p:cNvSpPr>
            <a:spLocks noGrp="1" noChangeArrowheads="1"/>
          </p:cNvSpPr>
          <p:nvPr>
            <p:ph type="sldNum" sz="quarter" idx="12"/>
          </p:nvPr>
        </p:nvSpPr>
        <p:spPr>
          <a:ln/>
        </p:spPr>
        <p:txBody>
          <a:bodyPr/>
          <a:lstStyle>
            <a:lvl1pPr>
              <a:defRPr/>
            </a:lvl1pPr>
          </a:lstStyle>
          <a:p>
            <a:fld id="{729EEFB9-62C2-437C-A12F-CC5CA6E66590}" type="slidenum">
              <a:rPr lang="en-US" altLang="en-US"/>
              <a:pPr/>
              <a:t>‹#›</a:t>
            </a:fld>
            <a:endParaRPr lang="en-US" altLang="en-US"/>
          </a:p>
        </p:txBody>
      </p:sp>
    </p:spTree>
    <p:extLst>
      <p:ext uri="{BB962C8B-B14F-4D97-AF65-F5344CB8AC3E}">
        <p14:creationId xmlns:p14="http://schemas.microsoft.com/office/powerpoint/2010/main" val="73916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48C6270-4E48-4BBE-97E9-40B02E074EF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1026B06-36DD-4D4C-911F-DE079C03DE0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1C2EB7D-8975-45EE-8843-413B231DBA3E}"/>
              </a:ext>
            </a:extLst>
          </p:cNvPr>
          <p:cNvSpPr>
            <a:spLocks noGrp="1" noChangeArrowheads="1"/>
          </p:cNvSpPr>
          <p:nvPr>
            <p:ph type="sldNum" sz="quarter" idx="12"/>
          </p:nvPr>
        </p:nvSpPr>
        <p:spPr>
          <a:ln/>
        </p:spPr>
        <p:txBody>
          <a:bodyPr/>
          <a:lstStyle>
            <a:lvl1pPr>
              <a:defRPr/>
            </a:lvl1pPr>
          </a:lstStyle>
          <a:p>
            <a:fld id="{B3C0032B-D017-44BB-9FD6-FD560B973754}" type="slidenum">
              <a:rPr lang="en-US" altLang="en-US"/>
              <a:pPr/>
              <a:t>‹#›</a:t>
            </a:fld>
            <a:endParaRPr lang="en-US" altLang="en-US"/>
          </a:p>
        </p:txBody>
      </p:sp>
    </p:spTree>
    <p:extLst>
      <p:ext uri="{BB962C8B-B14F-4D97-AF65-F5344CB8AC3E}">
        <p14:creationId xmlns:p14="http://schemas.microsoft.com/office/powerpoint/2010/main" val="199729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B2A79B-682E-4EAE-95F0-2A0083FE52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8EAAEF3-D256-4545-BBAC-947CAD1657B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981DC63-6831-48C4-8C99-0F11BD8FDD83}"/>
              </a:ext>
            </a:extLst>
          </p:cNvPr>
          <p:cNvSpPr>
            <a:spLocks noGrp="1" noChangeArrowheads="1"/>
          </p:cNvSpPr>
          <p:nvPr>
            <p:ph type="sldNum" sz="quarter" idx="12"/>
          </p:nvPr>
        </p:nvSpPr>
        <p:spPr>
          <a:ln/>
        </p:spPr>
        <p:txBody>
          <a:bodyPr/>
          <a:lstStyle>
            <a:lvl1pPr>
              <a:defRPr/>
            </a:lvl1pPr>
          </a:lstStyle>
          <a:p>
            <a:fld id="{46548F6D-4E47-4C6B-8FA4-6BD144E01F70}" type="slidenum">
              <a:rPr lang="en-US" altLang="en-US"/>
              <a:pPr/>
              <a:t>‹#›</a:t>
            </a:fld>
            <a:endParaRPr lang="en-US" altLang="en-US"/>
          </a:p>
        </p:txBody>
      </p:sp>
    </p:spTree>
    <p:extLst>
      <p:ext uri="{BB962C8B-B14F-4D97-AF65-F5344CB8AC3E}">
        <p14:creationId xmlns:p14="http://schemas.microsoft.com/office/powerpoint/2010/main" val="139505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86198E-83D2-4C22-B32E-18F400A1388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04F1CB3-635A-48F6-BA0F-AA8534AEA4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C52C84D-9E06-4779-8ABF-AA5889737F38}"/>
              </a:ext>
            </a:extLst>
          </p:cNvPr>
          <p:cNvSpPr>
            <a:spLocks noGrp="1" noChangeArrowheads="1"/>
          </p:cNvSpPr>
          <p:nvPr>
            <p:ph type="sldNum" sz="quarter" idx="12"/>
          </p:nvPr>
        </p:nvSpPr>
        <p:spPr>
          <a:ln/>
        </p:spPr>
        <p:txBody>
          <a:bodyPr/>
          <a:lstStyle>
            <a:lvl1pPr>
              <a:defRPr/>
            </a:lvl1pPr>
          </a:lstStyle>
          <a:p>
            <a:fld id="{87FC9DE9-3D8B-437E-BA6D-7DB5376E65FE}" type="slidenum">
              <a:rPr lang="en-US" altLang="en-US"/>
              <a:pPr/>
              <a:t>‹#›</a:t>
            </a:fld>
            <a:endParaRPr lang="en-US" altLang="en-US"/>
          </a:p>
        </p:txBody>
      </p:sp>
    </p:spTree>
    <p:extLst>
      <p:ext uri="{BB962C8B-B14F-4D97-AF65-F5344CB8AC3E}">
        <p14:creationId xmlns:p14="http://schemas.microsoft.com/office/powerpoint/2010/main" val="419554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BA831384-770A-41B8-8D94-1EBE0F4BA4B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1349102-2723-4BE6-BD38-413DFD57812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85A3714-37D0-4B34-8D0E-DEBAD287BC67}"/>
              </a:ext>
            </a:extLst>
          </p:cNvPr>
          <p:cNvSpPr>
            <a:spLocks noGrp="1" noChangeArrowheads="1"/>
          </p:cNvSpPr>
          <p:nvPr>
            <p:ph type="sldNum" sz="quarter" idx="12"/>
          </p:nvPr>
        </p:nvSpPr>
        <p:spPr>
          <a:ln/>
        </p:spPr>
        <p:txBody>
          <a:bodyPr/>
          <a:lstStyle>
            <a:lvl1pPr>
              <a:defRPr/>
            </a:lvl1pPr>
          </a:lstStyle>
          <a:p>
            <a:fld id="{373A3072-8F1B-43BD-8B39-6EA81F3E0C37}" type="slidenum">
              <a:rPr lang="en-US" altLang="en-US"/>
              <a:pPr/>
              <a:t>‹#›</a:t>
            </a:fld>
            <a:endParaRPr lang="en-US" altLang="en-US"/>
          </a:p>
        </p:txBody>
      </p:sp>
    </p:spTree>
    <p:extLst>
      <p:ext uri="{BB962C8B-B14F-4D97-AF65-F5344CB8AC3E}">
        <p14:creationId xmlns:p14="http://schemas.microsoft.com/office/powerpoint/2010/main" val="2611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1F25527-6B92-4CD4-A557-46D1DDAEC9C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0DFD2F7-D62E-440A-91CD-2C5C181975A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073E20F-121F-4BF5-8CBE-735ACCA94E85}"/>
              </a:ext>
            </a:extLst>
          </p:cNvPr>
          <p:cNvSpPr>
            <a:spLocks noGrp="1" noChangeArrowheads="1"/>
          </p:cNvSpPr>
          <p:nvPr>
            <p:ph type="sldNum" sz="quarter" idx="12"/>
          </p:nvPr>
        </p:nvSpPr>
        <p:spPr>
          <a:ln/>
        </p:spPr>
        <p:txBody>
          <a:bodyPr/>
          <a:lstStyle>
            <a:lvl1pPr>
              <a:defRPr/>
            </a:lvl1pPr>
          </a:lstStyle>
          <a:p>
            <a:fld id="{BE7818FD-F887-44D2-8206-57A1E71B27B4}" type="slidenum">
              <a:rPr lang="en-US" altLang="en-US"/>
              <a:pPr/>
              <a:t>‹#›</a:t>
            </a:fld>
            <a:endParaRPr lang="en-US" altLang="en-US"/>
          </a:p>
        </p:txBody>
      </p:sp>
    </p:spTree>
    <p:extLst>
      <p:ext uri="{BB962C8B-B14F-4D97-AF65-F5344CB8AC3E}">
        <p14:creationId xmlns:p14="http://schemas.microsoft.com/office/powerpoint/2010/main" val="370088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C903B3F-E36A-4C61-8332-19F95EE112A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D3951A74-72E8-4EA6-863F-477158813D6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343E2286-0654-4854-9B81-ACA73D9CC3FE}"/>
              </a:ext>
            </a:extLst>
          </p:cNvPr>
          <p:cNvSpPr>
            <a:spLocks noGrp="1" noChangeArrowheads="1"/>
          </p:cNvSpPr>
          <p:nvPr>
            <p:ph type="sldNum" sz="quarter" idx="12"/>
          </p:nvPr>
        </p:nvSpPr>
        <p:spPr>
          <a:ln/>
        </p:spPr>
        <p:txBody>
          <a:bodyPr/>
          <a:lstStyle>
            <a:lvl1pPr>
              <a:defRPr/>
            </a:lvl1pPr>
          </a:lstStyle>
          <a:p>
            <a:fld id="{DDF0CB3F-C22B-4008-9F62-D2F5D56941E2}" type="slidenum">
              <a:rPr lang="en-US" altLang="en-US"/>
              <a:pPr/>
              <a:t>‹#›</a:t>
            </a:fld>
            <a:endParaRPr lang="en-US" altLang="en-US"/>
          </a:p>
        </p:txBody>
      </p:sp>
    </p:spTree>
    <p:extLst>
      <p:ext uri="{BB962C8B-B14F-4D97-AF65-F5344CB8AC3E}">
        <p14:creationId xmlns:p14="http://schemas.microsoft.com/office/powerpoint/2010/main" val="95196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979CFB4-02A7-4A11-A698-5DAD52C5046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7CC932E2-BDB0-45B9-B3E7-1CD0AA5870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C67964F-A32F-4BAD-98C6-1C7B3789CBFC}"/>
              </a:ext>
            </a:extLst>
          </p:cNvPr>
          <p:cNvSpPr>
            <a:spLocks noGrp="1" noChangeArrowheads="1"/>
          </p:cNvSpPr>
          <p:nvPr>
            <p:ph type="sldNum" sz="quarter" idx="12"/>
          </p:nvPr>
        </p:nvSpPr>
        <p:spPr>
          <a:ln/>
        </p:spPr>
        <p:txBody>
          <a:bodyPr/>
          <a:lstStyle>
            <a:lvl1pPr>
              <a:defRPr/>
            </a:lvl1pPr>
          </a:lstStyle>
          <a:p>
            <a:fld id="{A33DA42D-7C48-4F8F-96BB-C5264CA39C83}" type="slidenum">
              <a:rPr lang="en-US" altLang="en-US"/>
              <a:pPr/>
              <a:t>‹#›</a:t>
            </a:fld>
            <a:endParaRPr lang="en-US" altLang="en-US"/>
          </a:p>
        </p:txBody>
      </p:sp>
    </p:spTree>
    <p:extLst>
      <p:ext uri="{BB962C8B-B14F-4D97-AF65-F5344CB8AC3E}">
        <p14:creationId xmlns:p14="http://schemas.microsoft.com/office/powerpoint/2010/main" val="141447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61F653A-7205-4AE7-8896-CA60A55750E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6BF205B-D68D-4CAC-BC16-E8DB18C28F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CACA43D6-F8B3-489E-B225-AED558F2CC66}"/>
              </a:ext>
            </a:extLst>
          </p:cNvPr>
          <p:cNvSpPr>
            <a:spLocks noGrp="1" noChangeArrowheads="1"/>
          </p:cNvSpPr>
          <p:nvPr>
            <p:ph type="sldNum" sz="quarter" idx="12"/>
          </p:nvPr>
        </p:nvSpPr>
        <p:spPr>
          <a:ln/>
        </p:spPr>
        <p:txBody>
          <a:bodyPr/>
          <a:lstStyle>
            <a:lvl1pPr>
              <a:defRPr/>
            </a:lvl1pPr>
          </a:lstStyle>
          <a:p>
            <a:fld id="{5BD16E84-EFEB-47F2-97F9-F1DD2A7C9ACC}" type="slidenum">
              <a:rPr lang="en-US" altLang="en-US"/>
              <a:pPr/>
              <a:t>‹#›</a:t>
            </a:fld>
            <a:endParaRPr lang="en-US" altLang="en-US"/>
          </a:p>
        </p:txBody>
      </p:sp>
    </p:spTree>
    <p:extLst>
      <p:ext uri="{BB962C8B-B14F-4D97-AF65-F5344CB8AC3E}">
        <p14:creationId xmlns:p14="http://schemas.microsoft.com/office/powerpoint/2010/main" val="100027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21A3E915-85C2-4935-9335-A2D8E3BDEFA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41CF69B-B411-41DA-B19F-6EC09214C54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F1014E6-70CB-4592-ACF0-00BFF6DF4C46}"/>
              </a:ext>
            </a:extLst>
          </p:cNvPr>
          <p:cNvSpPr>
            <a:spLocks noGrp="1" noChangeArrowheads="1"/>
          </p:cNvSpPr>
          <p:nvPr>
            <p:ph type="sldNum" sz="quarter" idx="12"/>
          </p:nvPr>
        </p:nvSpPr>
        <p:spPr>
          <a:ln/>
        </p:spPr>
        <p:txBody>
          <a:bodyPr/>
          <a:lstStyle>
            <a:lvl1pPr>
              <a:defRPr/>
            </a:lvl1pPr>
          </a:lstStyle>
          <a:p>
            <a:fld id="{30FAEEF2-A2DB-4378-A6D7-8444767B27DD}" type="slidenum">
              <a:rPr lang="en-US" altLang="en-US"/>
              <a:pPr/>
              <a:t>‹#›</a:t>
            </a:fld>
            <a:endParaRPr lang="en-US" altLang="en-US"/>
          </a:p>
        </p:txBody>
      </p:sp>
    </p:spTree>
    <p:extLst>
      <p:ext uri="{BB962C8B-B14F-4D97-AF65-F5344CB8AC3E}">
        <p14:creationId xmlns:p14="http://schemas.microsoft.com/office/powerpoint/2010/main" val="233196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8CAD3659-3FDF-4BE8-90F1-11F323622DD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31775ED-31C4-496E-A123-32C17973C9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EDFE56E-D229-44CF-9CD6-0CEF6003980E}"/>
              </a:ext>
            </a:extLst>
          </p:cNvPr>
          <p:cNvSpPr>
            <a:spLocks noGrp="1" noChangeArrowheads="1"/>
          </p:cNvSpPr>
          <p:nvPr>
            <p:ph type="sldNum" sz="quarter" idx="12"/>
          </p:nvPr>
        </p:nvSpPr>
        <p:spPr>
          <a:ln/>
        </p:spPr>
        <p:txBody>
          <a:bodyPr/>
          <a:lstStyle>
            <a:lvl1pPr>
              <a:defRPr/>
            </a:lvl1pPr>
          </a:lstStyle>
          <a:p>
            <a:fld id="{36F4319E-1243-4EBA-A620-5681A6AC98CD}" type="slidenum">
              <a:rPr lang="en-US" altLang="en-US"/>
              <a:pPr/>
              <a:t>‹#›</a:t>
            </a:fld>
            <a:endParaRPr lang="en-US" altLang="en-US"/>
          </a:p>
        </p:txBody>
      </p:sp>
    </p:spTree>
    <p:extLst>
      <p:ext uri="{BB962C8B-B14F-4D97-AF65-F5344CB8AC3E}">
        <p14:creationId xmlns:p14="http://schemas.microsoft.com/office/powerpoint/2010/main" val="331100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A92A1B-0837-4D32-8739-FE2E2A7B1D06}"/>
              </a:ext>
            </a:extLst>
          </p:cNvPr>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599ED8D-062D-4D5B-8E17-89D0FCC7F151}"/>
              </a:ext>
            </a:extLst>
          </p:cNvPr>
          <p:cNvSpPr>
            <a:spLocks noGrp="1" noChangeArrowheads="1"/>
          </p:cNvSpPr>
          <p:nvPr>
            <p:ph type="body" idx="1"/>
          </p:nvPr>
        </p:nvSpPr>
        <p:spPr bwMode="auto">
          <a:xfrm>
            <a:off x="685800" y="1524000"/>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7B40ADD-F252-4585-A586-707DF7EC05FC}"/>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mtClean="0"/>
            </a:lvl1pPr>
          </a:lstStyle>
          <a:p>
            <a:pPr>
              <a:defRPr/>
            </a:pPr>
            <a:endParaRPr lang="en-US" altLang="en-US"/>
          </a:p>
        </p:txBody>
      </p:sp>
      <p:sp>
        <p:nvSpPr>
          <p:cNvPr id="1029" name="Rectangle 5">
            <a:extLst>
              <a:ext uri="{FF2B5EF4-FFF2-40B4-BE49-F238E27FC236}">
                <a16:creationId xmlns:a16="http://schemas.microsoft.com/office/drawing/2014/main" id="{5D299A37-F439-45F8-A8EB-646C211AF1B7}"/>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mtClean="0"/>
            </a:lvl1pPr>
          </a:lstStyle>
          <a:p>
            <a:pPr>
              <a:defRPr/>
            </a:pPr>
            <a:endParaRPr lang="en-US" altLang="en-US"/>
          </a:p>
        </p:txBody>
      </p:sp>
      <p:sp>
        <p:nvSpPr>
          <p:cNvPr id="1030" name="Rectangle 6">
            <a:extLst>
              <a:ext uri="{FF2B5EF4-FFF2-40B4-BE49-F238E27FC236}">
                <a16:creationId xmlns:a16="http://schemas.microsoft.com/office/drawing/2014/main" id="{72A8D13E-8702-458D-82B3-219D57F77F7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AF20668E-F35C-4ADA-B14C-9E71E384560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2F0433-C494-4668-A10E-D1ADC3701C2B}"/>
              </a:ext>
            </a:extLst>
          </p:cNvPr>
          <p:cNvSpPr>
            <a:spLocks noGrp="1" noChangeArrowheads="1"/>
          </p:cNvSpPr>
          <p:nvPr>
            <p:ph type="ctrTitle"/>
          </p:nvPr>
        </p:nvSpPr>
        <p:spPr>
          <a:xfrm>
            <a:off x="685800" y="2286000"/>
            <a:ext cx="7772400" cy="1143000"/>
          </a:xfrm>
        </p:spPr>
        <p:txBody>
          <a:bodyPr anchor="ctr"/>
          <a:lstStyle/>
          <a:p>
            <a:pPr eaLnBrk="1" hangingPunct="1"/>
            <a:r>
              <a:rPr lang="en-US" altLang="en-US" sz="4400"/>
              <a:t>Trading &amp; Risk Management</a:t>
            </a:r>
          </a:p>
        </p:txBody>
      </p:sp>
      <p:sp>
        <p:nvSpPr>
          <p:cNvPr id="4099" name="Rectangle 3">
            <a:extLst>
              <a:ext uri="{FF2B5EF4-FFF2-40B4-BE49-F238E27FC236}">
                <a16:creationId xmlns:a16="http://schemas.microsoft.com/office/drawing/2014/main" id="{32C57FD7-ECF5-4445-BF2F-B2492333EB09}"/>
              </a:ext>
            </a:extLst>
          </p:cNvPr>
          <p:cNvSpPr>
            <a:spLocks noGrp="1" noChangeArrowheads="1"/>
          </p:cNvSpPr>
          <p:nvPr>
            <p:ph type="subTitle" idx="1"/>
          </p:nvPr>
        </p:nvSpPr>
        <p:spPr>
          <a:xfrm>
            <a:off x="1371600" y="3886200"/>
            <a:ext cx="6400800" cy="1752600"/>
          </a:xfrm>
        </p:spPr>
        <p:txBody>
          <a:bodyPr/>
          <a:lstStyle/>
          <a:p>
            <a:pPr eaLnBrk="1" hangingPunct="1"/>
            <a:r>
              <a:rPr lang="en-US" altLang="en-US" sz="3200"/>
              <a:t>Risk Management Software Packages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C713236-71C9-48C0-9AC5-798237F38737}"/>
              </a:ext>
            </a:extLst>
          </p:cNvPr>
          <p:cNvSpPr>
            <a:spLocks noGrp="1" noChangeArrowheads="1"/>
          </p:cNvSpPr>
          <p:nvPr>
            <p:ph type="title"/>
          </p:nvPr>
        </p:nvSpPr>
        <p:spPr>
          <a:xfrm>
            <a:off x="685800" y="103187"/>
            <a:ext cx="7772400" cy="1039813"/>
          </a:xfrm>
        </p:spPr>
        <p:txBody>
          <a:bodyPr/>
          <a:lstStyle/>
          <a:p>
            <a:pPr eaLnBrk="1" hangingPunct="1"/>
            <a:r>
              <a:rPr lang="en-US" altLang="en-US" dirty="0"/>
              <a:t>Market Data Capture</a:t>
            </a:r>
            <a:br>
              <a:rPr lang="en-US" altLang="en-US" dirty="0"/>
            </a:br>
            <a:r>
              <a:rPr lang="en-US" altLang="en-US" sz="3200" dirty="0"/>
              <a:t>Correlation: Short - Long</a:t>
            </a:r>
            <a:endParaRPr lang="en-US" altLang="en-US" dirty="0"/>
          </a:p>
        </p:txBody>
      </p:sp>
      <p:grpSp>
        <p:nvGrpSpPr>
          <p:cNvPr id="2" name="Group 1">
            <a:extLst>
              <a:ext uri="{FF2B5EF4-FFF2-40B4-BE49-F238E27FC236}">
                <a16:creationId xmlns:a16="http://schemas.microsoft.com/office/drawing/2014/main" id="{E060BD8C-472D-445E-8F49-26341126A902}"/>
              </a:ext>
            </a:extLst>
          </p:cNvPr>
          <p:cNvGrpSpPr/>
          <p:nvPr/>
        </p:nvGrpSpPr>
        <p:grpSpPr>
          <a:xfrm>
            <a:off x="292100" y="1362075"/>
            <a:ext cx="8559800" cy="5364163"/>
            <a:chOff x="381000" y="1362075"/>
            <a:chExt cx="8559800" cy="5364163"/>
          </a:xfrm>
        </p:grpSpPr>
        <p:pic>
          <p:nvPicPr>
            <p:cNvPr id="13315" name="Picture 3">
              <a:extLst>
                <a:ext uri="{FF2B5EF4-FFF2-40B4-BE49-F238E27FC236}">
                  <a16:creationId xmlns:a16="http://schemas.microsoft.com/office/drawing/2014/main" id="{5109D971-851C-4420-9138-FD21F1891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62075"/>
              <a:ext cx="7200900" cy="494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6" name="Text Box 5">
              <a:extLst>
                <a:ext uri="{FF2B5EF4-FFF2-40B4-BE49-F238E27FC236}">
                  <a16:creationId xmlns:a16="http://schemas.microsoft.com/office/drawing/2014/main" id="{25FFE4CA-8F00-4CBA-9E35-C01345A0E61B}"/>
                </a:ext>
              </a:extLst>
            </p:cNvPr>
            <p:cNvSpPr txBox="1">
              <a:spLocks noChangeArrowheads="1"/>
            </p:cNvSpPr>
            <p:nvPr/>
          </p:nvSpPr>
          <p:spPr bwMode="auto">
            <a:xfrm>
              <a:off x="3870325" y="6411913"/>
              <a:ext cx="1235075" cy="314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Prompt Month</a:t>
              </a:r>
            </a:p>
          </p:txBody>
        </p:sp>
        <p:sp>
          <p:nvSpPr>
            <p:cNvPr id="13317" name="Line 6">
              <a:extLst>
                <a:ext uri="{FF2B5EF4-FFF2-40B4-BE49-F238E27FC236}">
                  <a16:creationId xmlns:a16="http://schemas.microsoft.com/office/drawing/2014/main" id="{FAF4729E-B90E-4CE3-83D3-D1FD9E9B1F7C}"/>
                </a:ext>
              </a:extLst>
            </p:cNvPr>
            <p:cNvSpPr>
              <a:spLocks noChangeShapeType="1"/>
            </p:cNvSpPr>
            <p:nvPr/>
          </p:nvSpPr>
          <p:spPr bwMode="auto">
            <a:xfrm flipH="1" flipV="1">
              <a:off x="1143000" y="4495800"/>
              <a:ext cx="27432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Text Box 7">
              <a:extLst>
                <a:ext uri="{FF2B5EF4-FFF2-40B4-BE49-F238E27FC236}">
                  <a16:creationId xmlns:a16="http://schemas.microsoft.com/office/drawing/2014/main" id="{F4AA02BA-50F5-464A-A570-8A031CAA26B6}"/>
                </a:ext>
              </a:extLst>
            </p:cNvPr>
            <p:cNvSpPr txBox="1">
              <a:spLocks noChangeArrowheads="1"/>
            </p:cNvSpPr>
            <p:nvPr/>
          </p:nvSpPr>
          <p:spPr bwMode="auto">
            <a:xfrm>
              <a:off x="4267200" y="3352800"/>
              <a:ext cx="1862138" cy="739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Last Month in</a:t>
              </a:r>
            </a:p>
            <a:p>
              <a:pPr eaLnBrk="1" hangingPunct="1"/>
              <a:r>
                <a:rPr lang="en-US" altLang="en-US"/>
                <a:t>The Forward Curve</a:t>
              </a:r>
            </a:p>
            <a:p>
              <a:pPr eaLnBrk="1" hangingPunct="1"/>
              <a:r>
                <a:rPr lang="en-US" altLang="en-US"/>
                <a:t>(e.g. 5 years from now)</a:t>
              </a:r>
            </a:p>
          </p:txBody>
        </p:sp>
        <p:sp>
          <p:nvSpPr>
            <p:cNvPr id="13319" name="Line 8">
              <a:extLst>
                <a:ext uri="{FF2B5EF4-FFF2-40B4-BE49-F238E27FC236}">
                  <a16:creationId xmlns:a16="http://schemas.microsoft.com/office/drawing/2014/main" id="{1F7D212D-9F3F-4E1B-92E8-D723ED87F653}"/>
                </a:ext>
              </a:extLst>
            </p:cNvPr>
            <p:cNvSpPr>
              <a:spLocks noChangeShapeType="1"/>
            </p:cNvSpPr>
            <p:nvPr/>
          </p:nvSpPr>
          <p:spPr bwMode="auto">
            <a:xfrm flipH="1">
              <a:off x="2057400" y="3581400"/>
              <a:ext cx="2209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Text Box 9">
              <a:extLst>
                <a:ext uri="{FF2B5EF4-FFF2-40B4-BE49-F238E27FC236}">
                  <a16:creationId xmlns:a16="http://schemas.microsoft.com/office/drawing/2014/main" id="{9FB27377-06FE-49BF-9961-58A1C4DEB0B3}"/>
                </a:ext>
              </a:extLst>
            </p:cNvPr>
            <p:cNvSpPr txBox="1">
              <a:spLocks noChangeArrowheads="1"/>
            </p:cNvSpPr>
            <p:nvPr/>
          </p:nvSpPr>
          <p:spPr bwMode="auto">
            <a:xfrm>
              <a:off x="7086600" y="2438400"/>
              <a:ext cx="1854200" cy="1165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These correlations are </a:t>
              </a:r>
            </a:p>
            <a:p>
              <a:pPr eaLnBrk="1" hangingPunct="1"/>
              <a:r>
                <a:rPr lang="en-US" altLang="en-US"/>
                <a:t>used to determine how </a:t>
              </a:r>
            </a:p>
            <a:p>
              <a:pPr eaLnBrk="1" hangingPunct="1"/>
              <a:r>
                <a:rPr lang="en-US" altLang="en-US"/>
                <a:t>the prompt-month and </a:t>
              </a:r>
            </a:p>
            <a:p>
              <a:pPr eaLnBrk="1" hangingPunct="1"/>
              <a:r>
                <a:rPr lang="en-US" altLang="en-US"/>
                <a:t>Tail-month respond to </a:t>
              </a:r>
            </a:p>
            <a:p>
              <a:pPr eaLnBrk="1" hangingPunct="1"/>
              <a:r>
                <a:rPr lang="en-US" altLang="en-US"/>
                <a:t>each other (Slide 7)</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A05E1D4-5990-41F5-9778-3266FF553DE0}"/>
              </a:ext>
            </a:extLst>
          </p:cNvPr>
          <p:cNvSpPr>
            <a:spLocks noGrp="1" noChangeArrowheads="1"/>
          </p:cNvSpPr>
          <p:nvPr>
            <p:ph type="ctrTitle"/>
          </p:nvPr>
        </p:nvSpPr>
        <p:spPr>
          <a:xfrm>
            <a:off x="685800" y="2286000"/>
            <a:ext cx="7772400" cy="1143000"/>
          </a:xfrm>
        </p:spPr>
        <p:txBody>
          <a:bodyPr anchor="ctr"/>
          <a:lstStyle/>
          <a:p>
            <a:pPr eaLnBrk="1" hangingPunct="1"/>
            <a:r>
              <a:rPr lang="en-US" altLang="en-US" sz="4400"/>
              <a:t>Trade Pricing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4B48B9A-A095-4186-BE28-CF117DDB8C1B}"/>
              </a:ext>
            </a:extLst>
          </p:cNvPr>
          <p:cNvSpPr>
            <a:spLocks noGrp="1" noChangeArrowheads="1"/>
          </p:cNvSpPr>
          <p:nvPr>
            <p:ph type="title"/>
          </p:nvPr>
        </p:nvSpPr>
        <p:spPr>
          <a:xfrm>
            <a:off x="685800" y="76200"/>
            <a:ext cx="7772400" cy="1143000"/>
          </a:xfrm>
        </p:spPr>
        <p:txBody>
          <a:bodyPr/>
          <a:lstStyle/>
          <a:p>
            <a:pPr eaLnBrk="1" hangingPunct="1"/>
            <a:r>
              <a:rPr lang="en-US" altLang="en-US" dirty="0"/>
              <a:t>Trade Pricing</a:t>
            </a:r>
            <a:br>
              <a:rPr lang="en-US" altLang="en-US" dirty="0"/>
            </a:br>
            <a:r>
              <a:rPr lang="en-US" altLang="en-US" dirty="0"/>
              <a:t>“</a:t>
            </a:r>
            <a:r>
              <a:rPr lang="en-US" altLang="en-US" sz="3200" dirty="0"/>
              <a:t>Fixed for Float” Price Swap</a:t>
            </a:r>
          </a:p>
        </p:txBody>
      </p:sp>
      <p:grpSp>
        <p:nvGrpSpPr>
          <p:cNvPr id="2" name="Group 1">
            <a:extLst>
              <a:ext uri="{FF2B5EF4-FFF2-40B4-BE49-F238E27FC236}">
                <a16:creationId xmlns:a16="http://schemas.microsoft.com/office/drawing/2014/main" id="{35ED5D0E-3CA0-4426-BEE8-81C1E397B96E}"/>
              </a:ext>
            </a:extLst>
          </p:cNvPr>
          <p:cNvGrpSpPr/>
          <p:nvPr/>
        </p:nvGrpSpPr>
        <p:grpSpPr>
          <a:xfrm>
            <a:off x="500063" y="1295400"/>
            <a:ext cx="8143875" cy="5348288"/>
            <a:chOff x="228600" y="1295400"/>
            <a:chExt cx="8143875" cy="5348288"/>
          </a:xfrm>
        </p:grpSpPr>
        <p:pic>
          <p:nvPicPr>
            <p:cNvPr id="15363" name="Picture 3">
              <a:extLst>
                <a:ext uri="{FF2B5EF4-FFF2-40B4-BE49-F238E27FC236}">
                  <a16:creationId xmlns:a16="http://schemas.microsoft.com/office/drawing/2014/main" id="{1A5F3816-9E12-4DA8-AA03-30CBC5EC6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143875" cy="534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Text Box 4">
              <a:extLst>
                <a:ext uri="{FF2B5EF4-FFF2-40B4-BE49-F238E27FC236}">
                  <a16:creationId xmlns:a16="http://schemas.microsoft.com/office/drawing/2014/main" id="{F5DF0FA9-6D13-481C-B21B-B476404B5877}"/>
                </a:ext>
              </a:extLst>
            </p:cNvPr>
            <p:cNvSpPr txBox="1">
              <a:spLocks noChangeArrowheads="1"/>
            </p:cNvSpPr>
            <p:nvPr/>
          </p:nvSpPr>
          <p:spPr bwMode="auto">
            <a:xfrm>
              <a:off x="2879725" y="5802313"/>
              <a:ext cx="1704975" cy="527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Use a price of $0 for </a:t>
              </a:r>
            </a:p>
            <a:p>
              <a:pPr eaLnBrk="1" hangingPunct="1"/>
              <a:r>
                <a:rPr lang="en-US" altLang="en-US"/>
                <a:t>natural positions.</a:t>
              </a:r>
            </a:p>
          </p:txBody>
        </p:sp>
        <p:sp>
          <p:nvSpPr>
            <p:cNvPr id="15365" name="Line 5">
              <a:extLst>
                <a:ext uri="{FF2B5EF4-FFF2-40B4-BE49-F238E27FC236}">
                  <a16:creationId xmlns:a16="http://schemas.microsoft.com/office/drawing/2014/main" id="{0F9A61B1-01D2-4D3A-AA6E-807A79A19F7A}"/>
                </a:ext>
              </a:extLst>
            </p:cNvPr>
            <p:cNvSpPr>
              <a:spLocks noChangeShapeType="1"/>
            </p:cNvSpPr>
            <p:nvPr/>
          </p:nvSpPr>
          <p:spPr bwMode="auto">
            <a:xfrm flipH="1" flipV="1">
              <a:off x="1981200" y="5410200"/>
              <a:ext cx="914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Text Box 6">
              <a:extLst>
                <a:ext uri="{FF2B5EF4-FFF2-40B4-BE49-F238E27FC236}">
                  <a16:creationId xmlns:a16="http://schemas.microsoft.com/office/drawing/2014/main" id="{16F4E2A5-582C-405C-9AB7-B132BA6394BC}"/>
                </a:ext>
              </a:extLst>
            </p:cNvPr>
            <p:cNvSpPr txBox="1">
              <a:spLocks noChangeArrowheads="1"/>
            </p:cNvSpPr>
            <p:nvPr/>
          </p:nvSpPr>
          <p:spPr bwMode="auto">
            <a:xfrm>
              <a:off x="3048000" y="1981200"/>
              <a:ext cx="3132138" cy="314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Is this trade for a Producer or Consumer?</a:t>
              </a:r>
            </a:p>
          </p:txBody>
        </p:sp>
        <p:sp>
          <p:nvSpPr>
            <p:cNvPr id="15367" name="Line 7">
              <a:extLst>
                <a:ext uri="{FF2B5EF4-FFF2-40B4-BE49-F238E27FC236}">
                  <a16:creationId xmlns:a16="http://schemas.microsoft.com/office/drawing/2014/main" id="{482269D7-FBE5-4DFD-A358-4ED382B9E96F}"/>
                </a:ext>
              </a:extLst>
            </p:cNvPr>
            <p:cNvSpPr>
              <a:spLocks noChangeShapeType="1"/>
            </p:cNvSpPr>
            <p:nvPr/>
          </p:nvSpPr>
          <p:spPr bwMode="auto">
            <a:xfrm flipH="1">
              <a:off x="2057400" y="2286000"/>
              <a:ext cx="1676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Text Box 8">
              <a:extLst>
                <a:ext uri="{FF2B5EF4-FFF2-40B4-BE49-F238E27FC236}">
                  <a16:creationId xmlns:a16="http://schemas.microsoft.com/office/drawing/2014/main" id="{A7A0D47A-96D2-42BF-A030-EC6881B06429}"/>
                </a:ext>
              </a:extLst>
            </p:cNvPr>
            <p:cNvSpPr txBox="1">
              <a:spLocks noChangeArrowheads="1"/>
            </p:cNvSpPr>
            <p:nvPr/>
          </p:nvSpPr>
          <p:spPr bwMode="auto">
            <a:xfrm>
              <a:off x="2895600" y="2895600"/>
              <a:ext cx="1652588" cy="527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Discounted Average</a:t>
              </a:r>
            </a:p>
            <a:p>
              <a:pPr eaLnBrk="1" hangingPunct="1"/>
              <a:r>
                <a:rPr lang="en-US" altLang="en-US"/>
                <a:t>Swap Price</a:t>
              </a:r>
            </a:p>
          </p:txBody>
        </p:sp>
        <p:sp>
          <p:nvSpPr>
            <p:cNvPr id="15369" name="Line 9">
              <a:extLst>
                <a:ext uri="{FF2B5EF4-FFF2-40B4-BE49-F238E27FC236}">
                  <a16:creationId xmlns:a16="http://schemas.microsoft.com/office/drawing/2014/main" id="{B25414C1-9A3D-4787-A480-E282FBC2AC90}"/>
                </a:ext>
              </a:extLst>
            </p:cNvPr>
            <p:cNvSpPr>
              <a:spLocks noChangeShapeType="1"/>
            </p:cNvSpPr>
            <p:nvPr/>
          </p:nvSpPr>
          <p:spPr bwMode="auto">
            <a:xfrm flipV="1">
              <a:off x="4572000" y="2971800"/>
              <a:ext cx="1295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Text Box 10">
              <a:extLst>
                <a:ext uri="{FF2B5EF4-FFF2-40B4-BE49-F238E27FC236}">
                  <a16:creationId xmlns:a16="http://schemas.microsoft.com/office/drawing/2014/main" id="{8CCE11F2-8384-4628-A993-4B38F15BB7C9}"/>
                </a:ext>
              </a:extLst>
            </p:cNvPr>
            <p:cNvSpPr txBox="1">
              <a:spLocks noChangeArrowheads="1"/>
            </p:cNvSpPr>
            <p:nvPr/>
          </p:nvSpPr>
          <p:spPr bwMode="auto">
            <a:xfrm>
              <a:off x="2971800" y="3810000"/>
              <a:ext cx="998538" cy="527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Average</a:t>
              </a:r>
            </a:p>
            <a:p>
              <a:pPr eaLnBrk="1" hangingPunct="1"/>
              <a:r>
                <a:rPr lang="en-US" altLang="en-US"/>
                <a:t>Swap Price</a:t>
              </a:r>
            </a:p>
          </p:txBody>
        </p:sp>
        <p:sp>
          <p:nvSpPr>
            <p:cNvPr id="15371" name="Line 11">
              <a:extLst>
                <a:ext uri="{FF2B5EF4-FFF2-40B4-BE49-F238E27FC236}">
                  <a16:creationId xmlns:a16="http://schemas.microsoft.com/office/drawing/2014/main" id="{2E648555-F4F8-4981-898A-E7C26D339DC3}"/>
                </a:ext>
              </a:extLst>
            </p:cNvPr>
            <p:cNvSpPr>
              <a:spLocks noChangeShapeType="1"/>
            </p:cNvSpPr>
            <p:nvPr/>
          </p:nvSpPr>
          <p:spPr bwMode="auto">
            <a:xfrm flipV="1">
              <a:off x="3962400" y="3581400"/>
              <a:ext cx="1905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Text Box 12">
              <a:extLst>
                <a:ext uri="{FF2B5EF4-FFF2-40B4-BE49-F238E27FC236}">
                  <a16:creationId xmlns:a16="http://schemas.microsoft.com/office/drawing/2014/main" id="{62C95C65-1CDF-4510-8F61-849F3287CB38}"/>
                </a:ext>
              </a:extLst>
            </p:cNvPr>
            <p:cNvSpPr txBox="1">
              <a:spLocks noChangeArrowheads="1"/>
            </p:cNvSpPr>
            <p:nvPr/>
          </p:nvSpPr>
          <p:spPr bwMode="auto">
            <a:xfrm>
              <a:off x="6400800" y="1981200"/>
              <a:ext cx="1676400" cy="5270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Expected Unhedged </a:t>
              </a:r>
            </a:p>
            <a:p>
              <a:pPr eaLnBrk="1" hangingPunct="1"/>
              <a:r>
                <a:rPr lang="en-US" altLang="en-US"/>
                <a:t>Revenue/Cost Value</a:t>
              </a:r>
            </a:p>
          </p:txBody>
        </p:sp>
        <p:sp>
          <p:nvSpPr>
            <p:cNvPr id="15373" name="Line 13">
              <a:extLst>
                <a:ext uri="{FF2B5EF4-FFF2-40B4-BE49-F238E27FC236}">
                  <a16:creationId xmlns:a16="http://schemas.microsoft.com/office/drawing/2014/main" id="{247F89FF-4359-4D29-92A6-4FABA96AB68E}"/>
                </a:ext>
              </a:extLst>
            </p:cNvPr>
            <p:cNvSpPr>
              <a:spLocks noChangeShapeType="1"/>
            </p:cNvSpPr>
            <p:nvPr/>
          </p:nvSpPr>
          <p:spPr bwMode="auto">
            <a:xfrm flipH="1">
              <a:off x="6477000" y="2514600"/>
              <a:ext cx="304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A55C82D-0F42-44BE-8802-BAB2F5BCE55A}"/>
              </a:ext>
            </a:extLst>
          </p:cNvPr>
          <p:cNvGrpSpPr/>
          <p:nvPr/>
        </p:nvGrpSpPr>
        <p:grpSpPr>
          <a:xfrm>
            <a:off x="224631" y="1143000"/>
            <a:ext cx="8694738" cy="5449888"/>
            <a:chOff x="304800" y="1143000"/>
            <a:chExt cx="8694738" cy="5449888"/>
          </a:xfrm>
        </p:grpSpPr>
        <p:pic>
          <p:nvPicPr>
            <p:cNvPr id="16387" name="Picture 14">
              <a:extLst>
                <a:ext uri="{FF2B5EF4-FFF2-40B4-BE49-F238E27FC236}">
                  <a16:creationId xmlns:a16="http://schemas.microsoft.com/office/drawing/2014/main" id="{D311A21B-02FD-42A9-8090-FFBA2A885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534352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15">
              <a:extLst>
                <a:ext uri="{FF2B5EF4-FFF2-40B4-BE49-F238E27FC236}">
                  <a16:creationId xmlns:a16="http://schemas.microsoft.com/office/drawing/2014/main" id="{8660B355-DB7A-4AA8-82AB-6D206FD34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72000"/>
              <a:ext cx="5181600"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Text Box 16">
              <a:extLst>
                <a:ext uri="{FF2B5EF4-FFF2-40B4-BE49-F238E27FC236}">
                  <a16:creationId xmlns:a16="http://schemas.microsoft.com/office/drawing/2014/main" id="{8C34B4FB-6534-4141-9D7A-E070B9C58BF9}"/>
                </a:ext>
              </a:extLst>
            </p:cNvPr>
            <p:cNvSpPr txBox="1">
              <a:spLocks noChangeArrowheads="1"/>
            </p:cNvSpPr>
            <p:nvPr/>
          </p:nvSpPr>
          <p:spPr bwMode="auto">
            <a:xfrm>
              <a:off x="6324600" y="1600200"/>
              <a:ext cx="20669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Is transaction Speculative </a:t>
              </a:r>
            </a:p>
            <a:p>
              <a:pPr eaLnBrk="1" hangingPunct="1"/>
              <a:r>
                <a:rPr lang="en-US" altLang="en-US"/>
                <a:t>or a Hedge?</a:t>
              </a:r>
            </a:p>
          </p:txBody>
        </p:sp>
        <p:sp>
          <p:nvSpPr>
            <p:cNvPr id="16390" name="Text Box 17">
              <a:extLst>
                <a:ext uri="{FF2B5EF4-FFF2-40B4-BE49-F238E27FC236}">
                  <a16:creationId xmlns:a16="http://schemas.microsoft.com/office/drawing/2014/main" id="{65AA6421-29DD-4358-9B91-A08AA16A0C5F}"/>
                </a:ext>
              </a:extLst>
            </p:cNvPr>
            <p:cNvSpPr txBox="1">
              <a:spLocks noChangeArrowheads="1"/>
            </p:cNvSpPr>
            <p:nvPr/>
          </p:nvSpPr>
          <p:spPr bwMode="auto">
            <a:xfrm>
              <a:off x="6324600" y="2209800"/>
              <a:ext cx="205898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u="sng"/>
                <a:t>Profit?</a:t>
              </a:r>
            </a:p>
            <a:p>
              <a:pPr eaLnBrk="1" hangingPunct="1"/>
              <a:r>
                <a:rPr lang="en-US" altLang="en-US"/>
                <a:t>(0.7256 –27.78142)-0.055</a:t>
              </a:r>
            </a:p>
            <a:p>
              <a:pPr eaLnBrk="1" hangingPunct="1"/>
              <a:r>
                <a:rPr lang="en-US" altLang="en-US"/>
                <a:t>=0.00914 / gal.</a:t>
              </a:r>
            </a:p>
          </p:txBody>
        </p:sp>
        <p:sp>
          <p:nvSpPr>
            <p:cNvPr id="16391" name="Text Box 19">
              <a:extLst>
                <a:ext uri="{FF2B5EF4-FFF2-40B4-BE49-F238E27FC236}">
                  <a16:creationId xmlns:a16="http://schemas.microsoft.com/office/drawing/2014/main" id="{C6B7A6A0-16C8-415D-982E-E311B3E069C6}"/>
                </a:ext>
              </a:extLst>
            </p:cNvPr>
            <p:cNvSpPr txBox="1">
              <a:spLocks noChangeArrowheads="1"/>
            </p:cNvSpPr>
            <p:nvPr/>
          </p:nvSpPr>
          <p:spPr bwMode="auto">
            <a:xfrm>
              <a:off x="6324600" y="3048000"/>
              <a:ext cx="2603500" cy="159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Trade enables purchaser to </a:t>
              </a:r>
            </a:p>
            <a:p>
              <a:pPr eaLnBrk="1" hangingPunct="1"/>
              <a:r>
                <a:rPr lang="en-US" altLang="en-US"/>
                <a:t>“lock-in” a financial </a:t>
              </a:r>
            </a:p>
            <a:p>
              <a:pPr eaLnBrk="1" hangingPunct="1"/>
              <a:r>
                <a:rPr lang="en-US" altLang="en-US"/>
                <a:t>“fixed-for-float” swap </a:t>
              </a:r>
            </a:p>
            <a:p>
              <a:pPr eaLnBrk="1" hangingPunct="1"/>
              <a:r>
                <a:rPr lang="en-US" altLang="en-US"/>
                <a:t>in which the holder is </a:t>
              </a:r>
            </a:p>
            <a:p>
              <a:pPr eaLnBrk="1" hangingPunct="1"/>
              <a:r>
                <a:rPr lang="en-US" altLang="en-US"/>
                <a:t>guaranteed to be able to sell </a:t>
              </a:r>
            </a:p>
            <a:p>
              <a:pPr eaLnBrk="1" hangingPunct="1"/>
              <a:r>
                <a:rPr lang="en-US" altLang="en-US"/>
                <a:t>heating oil for a fixed conversion </a:t>
              </a:r>
            </a:p>
            <a:p>
              <a:pPr eaLnBrk="1" hangingPunct="1"/>
              <a:r>
                <a:rPr lang="en-US" altLang="en-US"/>
                <a:t>ratio based on crude oil prices.</a:t>
              </a:r>
            </a:p>
          </p:txBody>
        </p:sp>
        <p:sp>
          <p:nvSpPr>
            <p:cNvPr id="16392" name="Text Box 20">
              <a:extLst>
                <a:ext uri="{FF2B5EF4-FFF2-40B4-BE49-F238E27FC236}">
                  <a16:creationId xmlns:a16="http://schemas.microsoft.com/office/drawing/2014/main" id="{DD230DFA-9A6C-42A5-B0AD-5A6CB4078EF4}"/>
                </a:ext>
              </a:extLst>
            </p:cNvPr>
            <p:cNvSpPr txBox="1">
              <a:spLocks noChangeArrowheads="1"/>
            </p:cNvSpPr>
            <p:nvPr/>
          </p:nvSpPr>
          <p:spPr bwMode="auto">
            <a:xfrm>
              <a:off x="5562600" y="5410200"/>
              <a:ext cx="3436938"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If you were to have changed your forward </a:t>
              </a:r>
            </a:p>
            <a:p>
              <a:pPr eaLnBrk="1" hangingPunct="1"/>
              <a:r>
                <a:rPr lang="en-US" altLang="en-US"/>
                <a:t>curve data in Market Data, you could analyze</a:t>
              </a:r>
            </a:p>
            <a:p>
              <a:pPr eaLnBrk="1" hangingPunct="1"/>
              <a:r>
                <a:rPr lang="en-US" altLang="en-US"/>
                <a:t>the trade using the “User 1” or “User 2” </a:t>
              </a:r>
            </a:p>
            <a:p>
              <a:pPr eaLnBrk="1" hangingPunct="1"/>
              <a:r>
                <a:rPr lang="en-US" altLang="en-US"/>
                <a:t>forward curve.</a:t>
              </a:r>
            </a:p>
          </p:txBody>
        </p:sp>
        <p:sp>
          <p:nvSpPr>
            <p:cNvPr id="16393" name="Line 21">
              <a:extLst>
                <a:ext uri="{FF2B5EF4-FFF2-40B4-BE49-F238E27FC236}">
                  <a16:creationId xmlns:a16="http://schemas.microsoft.com/office/drawing/2014/main" id="{0B6B3BE5-87DF-4D66-A26B-809BBB046695}"/>
                </a:ext>
              </a:extLst>
            </p:cNvPr>
            <p:cNvSpPr>
              <a:spLocks noChangeShapeType="1"/>
            </p:cNvSpPr>
            <p:nvPr/>
          </p:nvSpPr>
          <p:spPr bwMode="auto">
            <a:xfrm flipH="1" flipV="1">
              <a:off x="4114800" y="4419600"/>
              <a:ext cx="14478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86" name="Rectangle 2">
            <a:extLst>
              <a:ext uri="{FF2B5EF4-FFF2-40B4-BE49-F238E27FC236}">
                <a16:creationId xmlns:a16="http://schemas.microsoft.com/office/drawing/2014/main" id="{BC85A628-D7E3-4C6D-842C-711248D19280}"/>
              </a:ext>
            </a:extLst>
          </p:cNvPr>
          <p:cNvSpPr>
            <a:spLocks noGrp="1" noChangeArrowheads="1"/>
          </p:cNvSpPr>
          <p:nvPr>
            <p:ph type="title"/>
          </p:nvPr>
        </p:nvSpPr>
        <p:spPr>
          <a:xfrm>
            <a:off x="685800" y="0"/>
            <a:ext cx="7772400" cy="1143000"/>
          </a:xfrm>
        </p:spPr>
        <p:txBody>
          <a:bodyPr/>
          <a:lstStyle/>
          <a:p>
            <a:pPr eaLnBrk="1" hangingPunct="1"/>
            <a:r>
              <a:rPr lang="en-US" altLang="en-US" dirty="0"/>
              <a:t>Trade Pricing</a:t>
            </a:r>
            <a:br>
              <a:rPr lang="en-US" altLang="en-US" dirty="0"/>
            </a:br>
            <a:r>
              <a:rPr lang="en-US" altLang="en-US" sz="2800" dirty="0"/>
              <a:t>Commodity Spread Swap: Buy Crude / Sell HO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6E4F0F6-15B8-43E1-8E7D-A49916575CB3}"/>
              </a:ext>
            </a:extLst>
          </p:cNvPr>
          <p:cNvSpPr>
            <a:spLocks noGrp="1" noChangeArrowheads="1"/>
          </p:cNvSpPr>
          <p:nvPr>
            <p:ph type="title"/>
          </p:nvPr>
        </p:nvSpPr>
        <p:spPr>
          <a:xfrm>
            <a:off x="685800" y="0"/>
            <a:ext cx="7772400" cy="1143000"/>
          </a:xfrm>
        </p:spPr>
        <p:txBody>
          <a:bodyPr/>
          <a:lstStyle/>
          <a:p>
            <a:pPr eaLnBrk="1" hangingPunct="1"/>
            <a:r>
              <a:rPr lang="en-US" altLang="en-US" dirty="0"/>
              <a:t>Trade Pricing</a:t>
            </a:r>
            <a:br>
              <a:rPr lang="en-US" altLang="en-US" dirty="0"/>
            </a:br>
            <a:r>
              <a:rPr lang="en-US" altLang="en-US" sz="3200" dirty="0"/>
              <a:t>Location Spread Swap: IF HSC / IF HH</a:t>
            </a:r>
          </a:p>
        </p:txBody>
      </p:sp>
      <p:grpSp>
        <p:nvGrpSpPr>
          <p:cNvPr id="2" name="Group 1">
            <a:extLst>
              <a:ext uri="{FF2B5EF4-FFF2-40B4-BE49-F238E27FC236}">
                <a16:creationId xmlns:a16="http://schemas.microsoft.com/office/drawing/2014/main" id="{41AB60D2-DF33-4715-A003-1BD6A8E9C24F}"/>
              </a:ext>
            </a:extLst>
          </p:cNvPr>
          <p:cNvGrpSpPr/>
          <p:nvPr/>
        </p:nvGrpSpPr>
        <p:grpSpPr>
          <a:xfrm>
            <a:off x="304800" y="1066800"/>
            <a:ext cx="8534400" cy="5586413"/>
            <a:chOff x="152400" y="1066800"/>
            <a:chExt cx="8534400" cy="5586413"/>
          </a:xfrm>
        </p:grpSpPr>
        <p:pic>
          <p:nvPicPr>
            <p:cNvPr id="17411" name="Picture 7">
              <a:extLst>
                <a:ext uri="{FF2B5EF4-FFF2-40B4-BE49-F238E27FC236}">
                  <a16:creationId xmlns:a16="http://schemas.microsoft.com/office/drawing/2014/main" id="{71CF2525-70BE-455E-BECF-8D8C7B41C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4495800"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8">
              <a:extLst>
                <a:ext uri="{FF2B5EF4-FFF2-40B4-BE49-F238E27FC236}">
                  <a16:creationId xmlns:a16="http://schemas.microsoft.com/office/drawing/2014/main" id="{F5AAA377-E6B5-4D66-A9A6-9C501EEC2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91000"/>
              <a:ext cx="4572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 Box 9">
              <a:extLst>
                <a:ext uri="{FF2B5EF4-FFF2-40B4-BE49-F238E27FC236}">
                  <a16:creationId xmlns:a16="http://schemas.microsoft.com/office/drawing/2014/main" id="{86575990-7E79-415C-B2DF-210A0B5F72AC}"/>
                </a:ext>
              </a:extLst>
            </p:cNvPr>
            <p:cNvSpPr txBox="1">
              <a:spLocks noChangeArrowheads="1"/>
            </p:cNvSpPr>
            <p:nvPr/>
          </p:nvSpPr>
          <p:spPr bwMode="auto">
            <a:xfrm>
              <a:off x="5562600" y="5410200"/>
              <a:ext cx="31242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Click here to shift or alter your forward </a:t>
              </a:r>
            </a:p>
            <a:p>
              <a:pPr eaLnBrk="1" hangingPunct="1"/>
              <a:r>
                <a:rPr lang="en-US" altLang="en-US"/>
                <a:t>curves and volatilities and save using the</a:t>
              </a:r>
            </a:p>
            <a:p>
              <a:pPr eaLnBrk="1" hangingPunct="1"/>
              <a:r>
                <a:rPr lang="en-US" altLang="en-US"/>
                <a:t>“User 1” or “User 2” forward curve.</a:t>
              </a:r>
            </a:p>
          </p:txBody>
        </p:sp>
        <p:sp>
          <p:nvSpPr>
            <p:cNvPr id="17414" name="Line 10">
              <a:extLst>
                <a:ext uri="{FF2B5EF4-FFF2-40B4-BE49-F238E27FC236}">
                  <a16:creationId xmlns:a16="http://schemas.microsoft.com/office/drawing/2014/main" id="{F67868B1-098D-488D-88A8-9222095E417A}"/>
                </a:ext>
              </a:extLst>
            </p:cNvPr>
            <p:cNvSpPr>
              <a:spLocks noChangeShapeType="1"/>
            </p:cNvSpPr>
            <p:nvPr/>
          </p:nvSpPr>
          <p:spPr bwMode="auto">
            <a:xfrm flipH="1" flipV="1">
              <a:off x="3581400" y="5105400"/>
              <a:ext cx="1981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Text Box 11">
              <a:extLst>
                <a:ext uri="{FF2B5EF4-FFF2-40B4-BE49-F238E27FC236}">
                  <a16:creationId xmlns:a16="http://schemas.microsoft.com/office/drawing/2014/main" id="{21C85EEB-F9FB-484F-AD33-45FFF05477E8}"/>
                </a:ext>
              </a:extLst>
            </p:cNvPr>
            <p:cNvSpPr txBox="1">
              <a:spLocks noChangeArrowheads="1"/>
            </p:cNvSpPr>
            <p:nvPr/>
          </p:nvSpPr>
          <p:spPr bwMode="auto">
            <a:xfrm>
              <a:off x="5029200" y="1371600"/>
              <a:ext cx="3124200" cy="180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This trade locks the price differential between IF Henry Hub and IF Houston Ship Channel.  If a producer preferred the volatility at HSC over HH, they could “swap” the price risk between the two.  In this case, the producer would accept the price risk at HSC instead of HH.</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7320488-B1CA-4C8E-8D29-8690F90082D3}"/>
              </a:ext>
            </a:extLst>
          </p:cNvPr>
          <p:cNvSpPr>
            <a:spLocks noGrp="1" noChangeArrowheads="1"/>
          </p:cNvSpPr>
          <p:nvPr>
            <p:ph type="title"/>
          </p:nvPr>
        </p:nvSpPr>
        <p:spPr>
          <a:xfrm>
            <a:off x="685800" y="0"/>
            <a:ext cx="7772400" cy="1143000"/>
          </a:xfrm>
        </p:spPr>
        <p:txBody>
          <a:bodyPr/>
          <a:lstStyle/>
          <a:p>
            <a:pPr eaLnBrk="1" hangingPunct="1"/>
            <a:r>
              <a:rPr lang="en-US" altLang="en-US"/>
              <a:t>Interest Rate Swap</a:t>
            </a:r>
            <a:br>
              <a:rPr lang="en-US" altLang="en-US"/>
            </a:br>
            <a:r>
              <a:rPr lang="en-US" altLang="en-US" sz="3200"/>
              <a:t>Fixed-for-Float</a:t>
            </a:r>
          </a:p>
        </p:txBody>
      </p:sp>
      <p:pic>
        <p:nvPicPr>
          <p:cNvPr id="18435" name="Picture 8">
            <a:extLst>
              <a:ext uri="{FF2B5EF4-FFF2-40B4-BE49-F238E27FC236}">
                <a16:creationId xmlns:a16="http://schemas.microsoft.com/office/drawing/2014/main" id="{E029FC6C-3385-48FE-9D37-FC8B1A603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219200"/>
            <a:ext cx="8334375"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8DCD337-3CF7-4CCE-9D0B-275234F0DA08}"/>
              </a:ext>
            </a:extLst>
          </p:cNvPr>
          <p:cNvSpPr>
            <a:spLocks noGrp="1" noChangeArrowheads="1"/>
          </p:cNvSpPr>
          <p:nvPr>
            <p:ph type="title"/>
          </p:nvPr>
        </p:nvSpPr>
        <p:spPr>
          <a:xfrm>
            <a:off x="685800" y="0"/>
            <a:ext cx="7772400" cy="1143000"/>
          </a:xfrm>
        </p:spPr>
        <p:txBody>
          <a:bodyPr/>
          <a:lstStyle/>
          <a:p>
            <a:pPr eaLnBrk="1" hangingPunct="1"/>
            <a:r>
              <a:rPr lang="en-US" altLang="en-US" dirty="0"/>
              <a:t>Option on Futures</a:t>
            </a:r>
            <a:endParaRPr lang="en-US" altLang="en-US" sz="3200" dirty="0"/>
          </a:p>
        </p:txBody>
      </p:sp>
      <p:grpSp>
        <p:nvGrpSpPr>
          <p:cNvPr id="2" name="Group 1">
            <a:extLst>
              <a:ext uri="{FF2B5EF4-FFF2-40B4-BE49-F238E27FC236}">
                <a16:creationId xmlns:a16="http://schemas.microsoft.com/office/drawing/2014/main" id="{D2782FCC-95A5-4F83-9388-FBBB1922377F}"/>
              </a:ext>
            </a:extLst>
          </p:cNvPr>
          <p:cNvGrpSpPr/>
          <p:nvPr/>
        </p:nvGrpSpPr>
        <p:grpSpPr>
          <a:xfrm>
            <a:off x="266700" y="838200"/>
            <a:ext cx="8610600" cy="5861050"/>
            <a:chOff x="304800" y="838200"/>
            <a:chExt cx="8610600" cy="5861050"/>
          </a:xfrm>
        </p:grpSpPr>
        <p:pic>
          <p:nvPicPr>
            <p:cNvPr id="19459" name="Picture 4">
              <a:extLst>
                <a:ext uri="{FF2B5EF4-FFF2-40B4-BE49-F238E27FC236}">
                  <a16:creationId xmlns:a16="http://schemas.microsoft.com/office/drawing/2014/main" id="{5EC7D682-7FB8-4AE8-BAB3-74CC2CC77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4295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Text Box 5">
              <a:extLst>
                <a:ext uri="{FF2B5EF4-FFF2-40B4-BE49-F238E27FC236}">
                  <a16:creationId xmlns:a16="http://schemas.microsoft.com/office/drawing/2014/main" id="{A2F596CC-9D33-461C-BF81-8D44E3E16D8C}"/>
                </a:ext>
              </a:extLst>
            </p:cNvPr>
            <p:cNvSpPr txBox="1">
              <a:spLocks noChangeArrowheads="1"/>
            </p:cNvSpPr>
            <p:nvPr/>
          </p:nvSpPr>
          <p:spPr bwMode="auto">
            <a:xfrm>
              <a:off x="3048000" y="1219200"/>
              <a:ext cx="2209800"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American and European options are usually used for futures contracts.  Note:  Single-month contract notation</a:t>
              </a:r>
            </a:p>
          </p:txBody>
        </p:sp>
        <p:sp>
          <p:nvSpPr>
            <p:cNvPr id="19461" name="Line 6">
              <a:extLst>
                <a:ext uri="{FF2B5EF4-FFF2-40B4-BE49-F238E27FC236}">
                  <a16:creationId xmlns:a16="http://schemas.microsoft.com/office/drawing/2014/main" id="{3D0FE86B-D7C7-4F42-90F6-4E075E5132F9}"/>
                </a:ext>
              </a:extLst>
            </p:cNvPr>
            <p:cNvSpPr>
              <a:spLocks noChangeShapeType="1"/>
            </p:cNvSpPr>
            <p:nvPr/>
          </p:nvSpPr>
          <p:spPr bwMode="auto">
            <a:xfrm flipH="1">
              <a:off x="2514600" y="2362200"/>
              <a:ext cx="14478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2" name="Text Box 7">
              <a:extLst>
                <a:ext uri="{FF2B5EF4-FFF2-40B4-BE49-F238E27FC236}">
                  <a16:creationId xmlns:a16="http://schemas.microsoft.com/office/drawing/2014/main" id="{4B554C34-4B56-4157-9812-8F30E1366776}"/>
                </a:ext>
              </a:extLst>
            </p:cNvPr>
            <p:cNvSpPr txBox="1">
              <a:spLocks noChangeArrowheads="1"/>
            </p:cNvSpPr>
            <p:nvPr/>
          </p:nvSpPr>
          <p:spPr bwMode="auto">
            <a:xfrm>
              <a:off x="381000" y="6172200"/>
              <a:ext cx="19812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Settle Dates are different for each commodity</a:t>
              </a:r>
            </a:p>
          </p:txBody>
        </p:sp>
        <p:sp>
          <p:nvSpPr>
            <p:cNvPr id="19463" name="Line 8">
              <a:extLst>
                <a:ext uri="{FF2B5EF4-FFF2-40B4-BE49-F238E27FC236}">
                  <a16:creationId xmlns:a16="http://schemas.microsoft.com/office/drawing/2014/main" id="{82942780-5A41-4AB3-B8CB-59972F04549F}"/>
                </a:ext>
              </a:extLst>
            </p:cNvPr>
            <p:cNvSpPr>
              <a:spLocks noChangeShapeType="1"/>
            </p:cNvSpPr>
            <p:nvPr/>
          </p:nvSpPr>
          <p:spPr bwMode="auto">
            <a:xfrm flipH="1" flipV="1">
              <a:off x="1295400" y="58674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Text Box 9">
              <a:extLst>
                <a:ext uri="{FF2B5EF4-FFF2-40B4-BE49-F238E27FC236}">
                  <a16:creationId xmlns:a16="http://schemas.microsoft.com/office/drawing/2014/main" id="{6BA5F514-9E06-4FF9-B51F-68A793D1DA1A}"/>
                </a:ext>
              </a:extLst>
            </p:cNvPr>
            <p:cNvSpPr txBox="1">
              <a:spLocks noChangeArrowheads="1"/>
            </p:cNvSpPr>
            <p:nvPr/>
          </p:nvSpPr>
          <p:spPr bwMode="auto">
            <a:xfrm>
              <a:off x="6553200" y="838200"/>
              <a:ext cx="2209800" cy="1377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 current March crude price is $32.48.  Would you pay $2.63/bbl. to cap the crude price at $30?  Are you in-the-money or out-of-the-money?</a:t>
              </a:r>
            </a:p>
          </p:txBody>
        </p:sp>
        <p:sp>
          <p:nvSpPr>
            <p:cNvPr id="19465" name="Line 10">
              <a:extLst>
                <a:ext uri="{FF2B5EF4-FFF2-40B4-BE49-F238E27FC236}">
                  <a16:creationId xmlns:a16="http://schemas.microsoft.com/office/drawing/2014/main" id="{44527B73-9019-458C-A065-50E31A90111D}"/>
                </a:ext>
              </a:extLst>
            </p:cNvPr>
            <p:cNvSpPr>
              <a:spLocks noChangeShapeType="1"/>
            </p:cNvSpPr>
            <p:nvPr/>
          </p:nvSpPr>
          <p:spPr bwMode="auto">
            <a:xfrm flipH="1">
              <a:off x="5791200" y="2209800"/>
              <a:ext cx="1752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Text Box 11">
              <a:extLst>
                <a:ext uri="{FF2B5EF4-FFF2-40B4-BE49-F238E27FC236}">
                  <a16:creationId xmlns:a16="http://schemas.microsoft.com/office/drawing/2014/main" id="{BC1FCFE2-8422-4A2C-8A19-EF7CAD84F555}"/>
                </a:ext>
              </a:extLst>
            </p:cNvPr>
            <p:cNvSpPr txBox="1">
              <a:spLocks noChangeArrowheads="1"/>
            </p:cNvSpPr>
            <p:nvPr/>
          </p:nvSpPr>
          <p:spPr bwMode="auto">
            <a:xfrm>
              <a:off x="6705600" y="5486400"/>
              <a:ext cx="2209800" cy="11652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Greeks are the derivatives of a trade or a portfolio (e.g. how does the option value change if the crude price moves 1$)</a:t>
              </a:r>
            </a:p>
          </p:txBody>
        </p:sp>
        <p:sp>
          <p:nvSpPr>
            <p:cNvPr id="19467" name="Line 12">
              <a:extLst>
                <a:ext uri="{FF2B5EF4-FFF2-40B4-BE49-F238E27FC236}">
                  <a16:creationId xmlns:a16="http://schemas.microsoft.com/office/drawing/2014/main" id="{AF97C674-AEAD-413C-B555-66C7FC64DD58}"/>
                </a:ext>
              </a:extLst>
            </p:cNvPr>
            <p:cNvSpPr>
              <a:spLocks noChangeShapeType="1"/>
            </p:cNvSpPr>
            <p:nvPr/>
          </p:nvSpPr>
          <p:spPr bwMode="auto">
            <a:xfrm flipH="1" flipV="1">
              <a:off x="5410200" y="4724400"/>
              <a:ext cx="1905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3B1E81C-B622-403E-95D4-FB6AD23D9C98}"/>
              </a:ext>
            </a:extLst>
          </p:cNvPr>
          <p:cNvSpPr>
            <a:spLocks noGrp="1" noChangeArrowheads="1"/>
          </p:cNvSpPr>
          <p:nvPr>
            <p:ph type="title"/>
          </p:nvPr>
        </p:nvSpPr>
        <p:spPr>
          <a:xfrm>
            <a:off x="685800" y="0"/>
            <a:ext cx="7772400" cy="1143000"/>
          </a:xfrm>
        </p:spPr>
        <p:txBody>
          <a:bodyPr/>
          <a:lstStyle/>
          <a:p>
            <a:pPr eaLnBrk="1" hangingPunct="1"/>
            <a:r>
              <a:rPr lang="en-US" altLang="en-US" dirty="0"/>
              <a:t>Asian Option on Forward</a:t>
            </a:r>
            <a:endParaRPr lang="en-US" altLang="en-US" sz="3200" dirty="0"/>
          </a:p>
        </p:txBody>
      </p:sp>
      <p:grpSp>
        <p:nvGrpSpPr>
          <p:cNvPr id="2" name="Group 1">
            <a:extLst>
              <a:ext uri="{FF2B5EF4-FFF2-40B4-BE49-F238E27FC236}">
                <a16:creationId xmlns:a16="http://schemas.microsoft.com/office/drawing/2014/main" id="{66352B87-5DDD-4F1C-B202-CDD49F196C52}"/>
              </a:ext>
            </a:extLst>
          </p:cNvPr>
          <p:cNvGrpSpPr/>
          <p:nvPr/>
        </p:nvGrpSpPr>
        <p:grpSpPr>
          <a:xfrm>
            <a:off x="266700" y="1143000"/>
            <a:ext cx="8610600" cy="4914900"/>
            <a:chOff x="304800" y="1143000"/>
            <a:chExt cx="8610600" cy="4914900"/>
          </a:xfrm>
        </p:grpSpPr>
        <p:pic>
          <p:nvPicPr>
            <p:cNvPr id="20483" name="Picture 13">
              <a:extLst>
                <a:ext uri="{FF2B5EF4-FFF2-40B4-BE49-F238E27FC236}">
                  <a16:creationId xmlns:a16="http://schemas.microsoft.com/office/drawing/2014/main" id="{A5956BDF-E62C-49A5-A9FD-9E72E3078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70000"/>
              <a:ext cx="65532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Text Box 14">
              <a:extLst>
                <a:ext uri="{FF2B5EF4-FFF2-40B4-BE49-F238E27FC236}">
                  <a16:creationId xmlns:a16="http://schemas.microsoft.com/office/drawing/2014/main" id="{69B15918-4A97-4011-BED1-2D798746C8C4}"/>
                </a:ext>
              </a:extLst>
            </p:cNvPr>
            <p:cNvSpPr txBox="1">
              <a:spLocks noChangeArrowheads="1"/>
            </p:cNvSpPr>
            <p:nvPr/>
          </p:nvSpPr>
          <p:spPr bwMode="auto">
            <a:xfrm>
              <a:off x="6934200" y="1143000"/>
              <a:ext cx="1981200" cy="2441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Note:  Volatility is 35.46%.  The option price is $2.0688.  Is there an arbitrage between the American and European options?  Why the difference in option price and volatility between Asian and Euro/American options. </a:t>
              </a:r>
            </a:p>
          </p:txBody>
        </p:sp>
        <p:sp>
          <p:nvSpPr>
            <p:cNvPr id="20485" name="Line 15">
              <a:extLst>
                <a:ext uri="{FF2B5EF4-FFF2-40B4-BE49-F238E27FC236}">
                  <a16:creationId xmlns:a16="http://schemas.microsoft.com/office/drawing/2014/main" id="{01C370DC-110D-4584-A702-44DF0BF54537}"/>
                </a:ext>
              </a:extLst>
            </p:cNvPr>
            <p:cNvSpPr>
              <a:spLocks noChangeShapeType="1"/>
            </p:cNvSpPr>
            <p:nvPr/>
          </p:nvSpPr>
          <p:spPr bwMode="auto">
            <a:xfrm flipH="1">
              <a:off x="6019800" y="16002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Text Box 17">
              <a:extLst>
                <a:ext uri="{FF2B5EF4-FFF2-40B4-BE49-F238E27FC236}">
                  <a16:creationId xmlns:a16="http://schemas.microsoft.com/office/drawing/2014/main" id="{8A00552F-477E-4552-9C39-85453579115A}"/>
                </a:ext>
              </a:extLst>
            </p:cNvPr>
            <p:cNvSpPr txBox="1">
              <a:spLocks noChangeArrowheads="1"/>
            </p:cNvSpPr>
            <p:nvPr/>
          </p:nvSpPr>
          <p:spPr bwMode="auto">
            <a:xfrm>
              <a:off x="6858000" y="3886200"/>
              <a:ext cx="1981200"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You can transfer data to book all trades but collars by clicking this button.</a:t>
              </a:r>
            </a:p>
          </p:txBody>
        </p:sp>
        <p:sp>
          <p:nvSpPr>
            <p:cNvPr id="20487" name="Line 18">
              <a:extLst>
                <a:ext uri="{FF2B5EF4-FFF2-40B4-BE49-F238E27FC236}">
                  <a16:creationId xmlns:a16="http://schemas.microsoft.com/office/drawing/2014/main" id="{EC9F7F23-6E73-4A36-A09D-8A71D3E777D7}"/>
                </a:ext>
              </a:extLst>
            </p:cNvPr>
            <p:cNvSpPr>
              <a:spLocks noChangeShapeType="1"/>
            </p:cNvSpPr>
            <p:nvPr/>
          </p:nvSpPr>
          <p:spPr bwMode="auto">
            <a:xfrm flipH="1" flipV="1">
              <a:off x="4800600" y="3581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23E3B5D-AF4E-4842-AAED-4D45E8EB6FA9}"/>
              </a:ext>
            </a:extLst>
          </p:cNvPr>
          <p:cNvSpPr>
            <a:spLocks noGrp="1" noChangeArrowheads="1"/>
          </p:cNvSpPr>
          <p:nvPr>
            <p:ph type="title"/>
          </p:nvPr>
        </p:nvSpPr>
        <p:spPr>
          <a:xfrm>
            <a:off x="685800" y="0"/>
            <a:ext cx="7772400" cy="1143000"/>
          </a:xfrm>
        </p:spPr>
        <p:txBody>
          <a:bodyPr/>
          <a:lstStyle/>
          <a:p>
            <a:pPr eaLnBrk="1" hangingPunct="1"/>
            <a:r>
              <a:rPr lang="en-US" altLang="en-US" dirty="0"/>
              <a:t>Swaption: Option on a Swap</a:t>
            </a:r>
            <a:endParaRPr lang="en-US" altLang="en-US" sz="3200" dirty="0"/>
          </a:p>
        </p:txBody>
      </p:sp>
      <p:grpSp>
        <p:nvGrpSpPr>
          <p:cNvPr id="2" name="Group 1">
            <a:extLst>
              <a:ext uri="{FF2B5EF4-FFF2-40B4-BE49-F238E27FC236}">
                <a16:creationId xmlns:a16="http://schemas.microsoft.com/office/drawing/2014/main" id="{E51C330A-294E-4F35-BA92-6B30C44502A8}"/>
              </a:ext>
            </a:extLst>
          </p:cNvPr>
          <p:cNvGrpSpPr/>
          <p:nvPr/>
        </p:nvGrpSpPr>
        <p:grpSpPr>
          <a:xfrm>
            <a:off x="190500" y="1143000"/>
            <a:ext cx="8763000" cy="5372100"/>
            <a:chOff x="228600" y="1143000"/>
            <a:chExt cx="8763000" cy="5372100"/>
          </a:xfrm>
        </p:grpSpPr>
        <p:sp>
          <p:nvSpPr>
            <p:cNvPr id="21507" name="Line 6">
              <a:extLst>
                <a:ext uri="{FF2B5EF4-FFF2-40B4-BE49-F238E27FC236}">
                  <a16:creationId xmlns:a16="http://schemas.microsoft.com/office/drawing/2014/main" id="{58F031DF-8205-4EBA-8D59-05A9400118C3}"/>
                </a:ext>
              </a:extLst>
            </p:cNvPr>
            <p:cNvSpPr>
              <a:spLocks noChangeShapeType="1"/>
            </p:cNvSpPr>
            <p:nvPr/>
          </p:nvSpPr>
          <p:spPr bwMode="auto">
            <a:xfrm flipH="1">
              <a:off x="6019800" y="16002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1508" name="Picture 7">
              <a:extLst>
                <a:ext uri="{FF2B5EF4-FFF2-40B4-BE49-F238E27FC236}">
                  <a16:creationId xmlns:a16="http://schemas.microsoft.com/office/drawing/2014/main" id="{964BCB05-360C-4B75-9638-FA596F8D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6781800"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Text Box 8">
              <a:extLst>
                <a:ext uri="{FF2B5EF4-FFF2-40B4-BE49-F238E27FC236}">
                  <a16:creationId xmlns:a16="http://schemas.microsoft.com/office/drawing/2014/main" id="{0CA90A99-782B-410F-B313-49942C9A0C39}"/>
                </a:ext>
              </a:extLst>
            </p:cNvPr>
            <p:cNvSpPr txBox="1">
              <a:spLocks noChangeArrowheads="1"/>
            </p:cNvSpPr>
            <p:nvPr/>
          </p:nvSpPr>
          <p:spPr bwMode="auto">
            <a:xfrm>
              <a:off x="7010400" y="4191000"/>
              <a:ext cx="1981200" cy="1377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Note:  Compare values of European / American Option, Asian option and Swaption.  What are the differences between the three options?</a:t>
              </a:r>
            </a:p>
          </p:txBody>
        </p:sp>
        <p:sp>
          <p:nvSpPr>
            <p:cNvPr id="21510" name="Text Box 9">
              <a:extLst>
                <a:ext uri="{FF2B5EF4-FFF2-40B4-BE49-F238E27FC236}">
                  <a16:creationId xmlns:a16="http://schemas.microsoft.com/office/drawing/2014/main" id="{2E191C19-0B41-4B66-9972-9F0F1E8848F7}"/>
                </a:ext>
              </a:extLst>
            </p:cNvPr>
            <p:cNvSpPr txBox="1">
              <a:spLocks noChangeArrowheads="1"/>
            </p:cNvSpPr>
            <p:nvPr/>
          </p:nvSpPr>
          <p:spPr bwMode="auto">
            <a:xfrm>
              <a:off x="2895600" y="1752600"/>
              <a:ext cx="19812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Date the option expires</a:t>
              </a:r>
            </a:p>
          </p:txBody>
        </p:sp>
        <p:sp>
          <p:nvSpPr>
            <p:cNvPr id="21511" name="Line 10">
              <a:extLst>
                <a:ext uri="{FF2B5EF4-FFF2-40B4-BE49-F238E27FC236}">
                  <a16:creationId xmlns:a16="http://schemas.microsoft.com/office/drawing/2014/main" id="{61C4E083-EEA5-458E-B458-28D2945E0BC6}"/>
                </a:ext>
              </a:extLst>
            </p:cNvPr>
            <p:cNvSpPr>
              <a:spLocks noChangeShapeType="1"/>
            </p:cNvSpPr>
            <p:nvPr/>
          </p:nvSpPr>
          <p:spPr bwMode="auto">
            <a:xfrm flipH="1">
              <a:off x="2209800" y="2057400"/>
              <a:ext cx="1524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Text Box 11">
              <a:extLst>
                <a:ext uri="{FF2B5EF4-FFF2-40B4-BE49-F238E27FC236}">
                  <a16:creationId xmlns:a16="http://schemas.microsoft.com/office/drawing/2014/main" id="{0F2A2BB9-4C54-47C1-9CF7-A21C5A75F61A}"/>
                </a:ext>
              </a:extLst>
            </p:cNvPr>
            <p:cNvSpPr txBox="1">
              <a:spLocks noChangeArrowheads="1"/>
            </p:cNvSpPr>
            <p:nvPr/>
          </p:nvSpPr>
          <p:spPr bwMode="auto">
            <a:xfrm>
              <a:off x="3276600" y="5715000"/>
              <a:ext cx="19812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Fixed Price Swap Term</a:t>
              </a:r>
            </a:p>
          </p:txBody>
        </p:sp>
        <p:sp>
          <p:nvSpPr>
            <p:cNvPr id="21513" name="Line 12">
              <a:extLst>
                <a:ext uri="{FF2B5EF4-FFF2-40B4-BE49-F238E27FC236}">
                  <a16:creationId xmlns:a16="http://schemas.microsoft.com/office/drawing/2014/main" id="{9FF8F505-5AFF-43AB-B7B7-D52B9E6E8F30}"/>
                </a:ext>
              </a:extLst>
            </p:cNvPr>
            <p:cNvSpPr>
              <a:spLocks noChangeShapeType="1"/>
            </p:cNvSpPr>
            <p:nvPr/>
          </p:nvSpPr>
          <p:spPr bwMode="auto">
            <a:xfrm flipH="1" flipV="1">
              <a:off x="2286000" y="3962400"/>
              <a:ext cx="1066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Text Box 13">
              <a:extLst>
                <a:ext uri="{FF2B5EF4-FFF2-40B4-BE49-F238E27FC236}">
                  <a16:creationId xmlns:a16="http://schemas.microsoft.com/office/drawing/2014/main" id="{76EED504-F725-4916-B345-B1C14E51EE47}"/>
                </a:ext>
              </a:extLst>
            </p:cNvPr>
            <p:cNvSpPr txBox="1">
              <a:spLocks noChangeArrowheads="1"/>
            </p:cNvSpPr>
            <p:nvPr/>
          </p:nvSpPr>
          <p:spPr bwMode="auto">
            <a:xfrm>
              <a:off x="457200" y="5562600"/>
              <a:ext cx="2209800"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If the forward price is below the strike on the expiration date, the holder will exercise the put option</a:t>
              </a:r>
            </a:p>
          </p:txBody>
        </p:sp>
        <p:sp>
          <p:nvSpPr>
            <p:cNvPr id="21515" name="Line 14">
              <a:extLst>
                <a:ext uri="{FF2B5EF4-FFF2-40B4-BE49-F238E27FC236}">
                  <a16:creationId xmlns:a16="http://schemas.microsoft.com/office/drawing/2014/main" id="{594B3E6B-6E47-4033-A298-A6F40F1DE720}"/>
                </a:ext>
              </a:extLst>
            </p:cNvPr>
            <p:cNvSpPr>
              <a:spLocks noChangeShapeType="1"/>
            </p:cNvSpPr>
            <p:nvPr/>
          </p:nvSpPr>
          <p:spPr bwMode="auto">
            <a:xfrm flipV="1">
              <a:off x="609600" y="4724400"/>
              <a:ext cx="762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85014B6-B70C-4FF3-A89B-E8EF3DC1047E}"/>
              </a:ext>
            </a:extLst>
          </p:cNvPr>
          <p:cNvSpPr>
            <a:spLocks noGrp="1" noChangeArrowheads="1"/>
          </p:cNvSpPr>
          <p:nvPr>
            <p:ph type="title"/>
          </p:nvPr>
        </p:nvSpPr>
        <p:spPr>
          <a:xfrm>
            <a:off x="685800" y="457200"/>
            <a:ext cx="7772400" cy="838200"/>
          </a:xfrm>
        </p:spPr>
        <p:txBody>
          <a:bodyPr/>
          <a:lstStyle/>
          <a:p>
            <a:pPr eaLnBrk="1" hangingPunct="1"/>
            <a:r>
              <a:rPr lang="en-US" altLang="en-US"/>
              <a:t>Option Types</a:t>
            </a:r>
          </a:p>
        </p:txBody>
      </p:sp>
      <p:sp>
        <p:nvSpPr>
          <p:cNvPr id="22531" name="Rectangle 3">
            <a:extLst>
              <a:ext uri="{FF2B5EF4-FFF2-40B4-BE49-F238E27FC236}">
                <a16:creationId xmlns:a16="http://schemas.microsoft.com/office/drawing/2014/main" id="{17767223-4C65-49F3-820B-89F71930167C}"/>
              </a:ext>
            </a:extLst>
          </p:cNvPr>
          <p:cNvSpPr>
            <a:spLocks noGrp="1" noChangeArrowheads="1"/>
          </p:cNvSpPr>
          <p:nvPr>
            <p:ph type="body" idx="1"/>
          </p:nvPr>
        </p:nvSpPr>
        <p:spPr>
          <a:xfrm>
            <a:off x="685800" y="1676400"/>
            <a:ext cx="7772400" cy="3886200"/>
          </a:xfrm>
        </p:spPr>
        <p:txBody>
          <a:bodyPr/>
          <a:lstStyle/>
          <a:p>
            <a:pPr eaLnBrk="1" hangingPunct="1"/>
            <a:r>
              <a:rPr lang="en-US" altLang="en-US" sz="2800" dirty="0"/>
              <a:t>European/American Options:</a:t>
            </a:r>
          </a:p>
          <a:p>
            <a:pPr lvl="1" algn="just" eaLnBrk="1" hangingPunct="1"/>
            <a:r>
              <a:rPr lang="en-US" altLang="en-US" sz="1800" dirty="0"/>
              <a:t>An Option is a contract which gives the holder the right, but not the obligation, to purchase or to sell an underlying asset at a specified price (the exercise, or "strike," price) within a specified period of time in exchange for a one-time premium payment. </a:t>
            </a:r>
          </a:p>
          <a:p>
            <a:pPr lvl="1" algn="just" eaLnBrk="1" hangingPunct="1"/>
            <a:r>
              <a:rPr lang="en-US" altLang="en-US" sz="1800" dirty="0"/>
              <a:t>An American Option is exercisable at any time before or on its expiration date. </a:t>
            </a:r>
          </a:p>
          <a:p>
            <a:pPr lvl="1" algn="just" eaLnBrk="1" hangingPunct="1"/>
            <a:r>
              <a:rPr lang="en-US" altLang="en-US" sz="1800" dirty="0"/>
              <a:t>A European Option contract is similar, except for the fact that it can only be exercised on its expiration date. </a:t>
            </a:r>
          </a:p>
          <a:p>
            <a:pPr lvl="1" algn="just" eaLnBrk="1" hangingPunct="1"/>
            <a:r>
              <a:rPr lang="en-US" altLang="en-US" sz="1800" dirty="0"/>
              <a:t>Both types of option contracts reference a single futures contract price on that date. </a:t>
            </a:r>
          </a:p>
          <a:p>
            <a:pPr lvl="1" algn="just" eaLnBrk="1" hangingPunct="1"/>
            <a:r>
              <a:rPr lang="en-US" altLang="en-US" sz="1800" dirty="0"/>
              <a:t>Options can be either physically or financially settled.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41E175-CA68-4B91-BF2B-CBEEF6655B85}"/>
              </a:ext>
            </a:extLst>
          </p:cNvPr>
          <p:cNvSpPr>
            <a:spLocks noGrp="1" noChangeArrowheads="1"/>
          </p:cNvSpPr>
          <p:nvPr>
            <p:ph type="title"/>
          </p:nvPr>
        </p:nvSpPr>
        <p:spPr>
          <a:xfrm>
            <a:off x="685800" y="228600"/>
            <a:ext cx="7772400" cy="1295400"/>
          </a:xfrm>
        </p:spPr>
        <p:txBody>
          <a:bodyPr/>
          <a:lstStyle/>
          <a:p>
            <a:pPr eaLnBrk="1" hangingPunct="1"/>
            <a:r>
              <a:rPr lang="en-US" altLang="en-US" dirty="0"/>
              <a:t>Risk Management Software Process</a:t>
            </a:r>
          </a:p>
        </p:txBody>
      </p:sp>
      <p:grpSp>
        <p:nvGrpSpPr>
          <p:cNvPr id="2" name="Group 1">
            <a:extLst>
              <a:ext uri="{FF2B5EF4-FFF2-40B4-BE49-F238E27FC236}">
                <a16:creationId xmlns:a16="http://schemas.microsoft.com/office/drawing/2014/main" id="{9B652B21-C19F-405D-B1F7-7C3AE977CA32}"/>
              </a:ext>
            </a:extLst>
          </p:cNvPr>
          <p:cNvGrpSpPr/>
          <p:nvPr/>
        </p:nvGrpSpPr>
        <p:grpSpPr>
          <a:xfrm>
            <a:off x="338931" y="2057400"/>
            <a:ext cx="8466138" cy="4191000"/>
            <a:chOff x="381000" y="2057400"/>
            <a:chExt cx="8466138" cy="4191000"/>
          </a:xfrm>
        </p:grpSpPr>
        <p:sp>
          <p:nvSpPr>
            <p:cNvPr id="5123" name="Text Box 3">
              <a:extLst>
                <a:ext uri="{FF2B5EF4-FFF2-40B4-BE49-F238E27FC236}">
                  <a16:creationId xmlns:a16="http://schemas.microsoft.com/office/drawing/2014/main" id="{F5F10647-3D28-4ED9-946C-B6E2E3E36E49}"/>
                </a:ext>
              </a:extLst>
            </p:cNvPr>
            <p:cNvSpPr txBox="1">
              <a:spLocks noChangeArrowheads="1"/>
            </p:cNvSpPr>
            <p:nvPr/>
          </p:nvSpPr>
          <p:spPr bwMode="auto">
            <a:xfrm>
              <a:off x="381000" y="3124200"/>
              <a:ext cx="2763838" cy="10144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Market Data Capture</a:t>
              </a:r>
            </a:p>
            <a:p>
              <a:pPr eaLnBrk="1" hangingPunct="1"/>
              <a:r>
                <a:rPr lang="en-US" altLang="en-US" sz="1200"/>
                <a:t>Forward Curves</a:t>
              </a:r>
            </a:p>
            <a:p>
              <a:pPr eaLnBrk="1" hangingPunct="1"/>
              <a:r>
                <a:rPr lang="en-US" altLang="en-US" sz="1200"/>
                <a:t>Volatility Curves</a:t>
              </a:r>
            </a:p>
            <a:p>
              <a:pPr eaLnBrk="1" hangingPunct="1"/>
              <a:r>
                <a:rPr lang="en-US" altLang="en-US" sz="1200"/>
                <a:t>Volatility Smile</a:t>
              </a:r>
            </a:p>
          </p:txBody>
        </p:sp>
        <p:sp>
          <p:nvSpPr>
            <p:cNvPr id="5124" name="Text Box 4">
              <a:extLst>
                <a:ext uri="{FF2B5EF4-FFF2-40B4-BE49-F238E27FC236}">
                  <a16:creationId xmlns:a16="http://schemas.microsoft.com/office/drawing/2014/main" id="{7DB30099-39CB-4590-8D13-D10C7C03E77B}"/>
                </a:ext>
              </a:extLst>
            </p:cNvPr>
            <p:cNvSpPr txBox="1">
              <a:spLocks noChangeArrowheads="1"/>
            </p:cNvSpPr>
            <p:nvPr/>
          </p:nvSpPr>
          <p:spPr bwMode="auto">
            <a:xfrm>
              <a:off x="381000" y="4800600"/>
              <a:ext cx="1808163" cy="1196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Deal Capture</a:t>
              </a:r>
            </a:p>
            <a:p>
              <a:pPr eaLnBrk="1" hangingPunct="1"/>
              <a:r>
                <a:rPr lang="en-US" altLang="en-US" sz="1200"/>
                <a:t>Counterparty</a:t>
              </a:r>
            </a:p>
            <a:p>
              <a:pPr eaLnBrk="1" hangingPunct="1"/>
              <a:r>
                <a:rPr lang="en-US" altLang="en-US" sz="1200"/>
                <a:t>Delivery Terms</a:t>
              </a:r>
            </a:p>
            <a:p>
              <a:pPr eaLnBrk="1" hangingPunct="1"/>
              <a:r>
                <a:rPr lang="en-US" altLang="en-US" sz="1200"/>
                <a:t>Price</a:t>
              </a:r>
            </a:p>
            <a:p>
              <a:pPr eaLnBrk="1" hangingPunct="1"/>
              <a:r>
                <a:rPr lang="en-US" altLang="en-US" sz="1200"/>
                <a:t>Quantity</a:t>
              </a:r>
            </a:p>
          </p:txBody>
        </p:sp>
        <p:sp>
          <p:nvSpPr>
            <p:cNvPr id="5125" name="Text Box 5">
              <a:extLst>
                <a:ext uri="{FF2B5EF4-FFF2-40B4-BE49-F238E27FC236}">
                  <a16:creationId xmlns:a16="http://schemas.microsoft.com/office/drawing/2014/main" id="{5DB0B2BB-3C10-463D-AC0C-365744CDDB83}"/>
                </a:ext>
              </a:extLst>
            </p:cNvPr>
            <p:cNvSpPr txBox="1">
              <a:spLocks noChangeArrowheads="1"/>
            </p:cNvSpPr>
            <p:nvPr/>
          </p:nvSpPr>
          <p:spPr bwMode="auto">
            <a:xfrm>
              <a:off x="533400" y="2362200"/>
              <a:ext cx="10414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u="sng"/>
                <a:t>DATA</a:t>
              </a:r>
            </a:p>
          </p:txBody>
        </p:sp>
        <p:sp>
          <p:nvSpPr>
            <p:cNvPr id="5126" name="Line 6">
              <a:extLst>
                <a:ext uri="{FF2B5EF4-FFF2-40B4-BE49-F238E27FC236}">
                  <a16:creationId xmlns:a16="http://schemas.microsoft.com/office/drawing/2014/main" id="{19C54204-F5FF-486D-BC4A-9BF1806C372A}"/>
                </a:ext>
              </a:extLst>
            </p:cNvPr>
            <p:cNvSpPr>
              <a:spLocks noChangeShapeType="1"/>
            </p:cNvSpPr>
            <p:nvPr/>
          </p:nvSpPr>
          <p:spPr bwMode="auto">
            <a:xfrm>
              <a:off x="3352800" y="2057400"/>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Text Box 7">
              <a:extLst>
                <a:ext uri="{FF2B5EF4-FFF2-40B4-BE49-F238E27FC236}">
                  <a16:creationId xmlns:a16="http://schemas.microsoft.com/office/drawing/2014/main" id="{5A99D4EB-1020-413D-AE40-394578E46BE9}"/>
                </a:ext>
              </a:extLst>
            </p:cNvPr>
            <p:cNvSpPr txBox="1">
              <a:spLocks noChangeArrowheads="1"/>
            </p:cNvSpPr>
            <p:nvPr/>
          </p:nvSpPr>
          <p:spPr bwMode="auto">
            <a:xfrm>
              <a:off x="3962400" y="2286000"/>
              <a:ext cx="1922463"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u="sng"/>
                <a:t>ANALYTICS</a:t>
              </a:r>
            </a:p>
          </p:txBody>
        </p:sp>
        <p:sp>
          <p:nvSpPr>
            <p:cNvPr id="5128" name="Text Box 8">
              <a:extLst>
                <a:ext uri="{FF2B5EF4-FFF2-40B4-BE49-F238E27FC236}">
                  <a16:creationId xmlns:a16="http://schemas.microsoft.com/office/drawing/2014/main" id="{4BAF1F69-69D4-427A-88B1-7E294239C666}"/>
                </a:ext>
              </a:extLst>
            </p:cNvPr>
            <p:cNvSpPr txBox="1">
              <a:spLocks noChangeArrowheads="1"/>
            </p:cNvSpPr>
            <p:nvPr/>
          </p:nvSpPr>
          <p:spPr bwMode="auto">
            <a:xfrm>
              <a:off x="7315200" y="2286000"/>
              <a:ext cx="1531938"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u="sng"/>
                <a:t>REPORTS</a:t>
              </a:r>
            </a:p>
          </p:txBody>
        </p:sp>
        <p:sp>
          <p:nvSpPr>
            <p:cNvPr id="5129" name="Line 9">
              <a:extLst>
                <a:ext uri="{FF2B5EF4-FFF2-40B4-BE49-F238E27FC236}">
                  <a16:creationId xmlns:a16="http://schemas.microsoft.com/office/drawing/2014/main" id="{D6E98A70-7F45-4D47-A9E9-C7DE2C485756}"/>
                </a:ext>
              </a:extLst>
            </p:cNvPr>
            <p:cNvSpPr>
              <a:spLocks noChangeShapeType="1"/>
            </p:cNvSpPr>
            <p:nvPr/>
          </p:nvSpPr>
          <p:spPr bwMode="auto">
            <a:xfrm>
              <a:off x="6705600" y="2057400"/>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Text Box 10">
              <a:extLst>
                <a:ext uri="{FF2B5EF4-FFF2-40B4-BE49-F238E27FC236}">
                  <a16:creationId xmlns:a16="http://schemas.microsoft.com/office/drawing/2014/main" id="{A0264893-94FB-408D-81BD-3B7016613D3B}"/>
                </a:ext>
              </a:extLst>
            </p:cNvPr>
            <p:cNvSpPr txBox="1">
              <a:spLocks noChangeArrowheads="1"/>
            </p:cNvSpPr>
            <p:nvPr/>
          </p:nvSpPr>
          <p:spPr bwMode="auto">
            <a:xfrm>
              <a:off x="3505200" y="3124200"/>
              <a:ext cx="2967038" cy="831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Market Data Analytics</a:t>
              </a:r>
            </a:p>
            <a:p>
              <a:pPr eaLnBrk="1" hangingPunct="1"/>
              <a:r>
                <a:rPr lang="en-US" altLang="en-US" sz="1200"/>
                <a:t>Forward Curve Manipulation</a:t>
              </a:r>
            </a:p>
            <a:p>
              <a:pPr eaLnBrk="1" hangingPunct="1"/>
              <a:r>
                <a:rPr lang="en-US" altLang="en-US" sz="1200"/>
                <a:t>Volatility Interpolation</a:t>
              </a:r>
            </a:p>
          </p:txBody>
        </p:sp>
        <p:sp>
          <p:nvSpPr>
            <p:cNvPr id="5131" name="Text Box 11">
              <a:extLst>
                <a:ext uri="{FF2B5EF4-FFF2-40B4-BE49-F238E27FC236}">
                  <a16:creationId xmlns:a16="http://schemas.microsoft.com/office/drawing/2014/main" id="{48E842E4-7BC7-459D-A7AF-57AD6DDC0EDD}"/>
                </a:ext>
              </a:extLst>
            </p:cNvPr>
            <p:cNvSpPr txBox="1">
              <a:spLocks noChangeArrowheads="1"/>
            </p:cNvSpPr>
            <p:nvPr/>
          </p:nvSpPr>
          <p:spPr bwMode="auto">
            <a:xfrm>
              <a:off x="3505200" y="4800600"/>
              <a:ext cx="2544763" cy="1196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Deal Analytics</a:t>
              </a:r>
            </a:p>
            <a:p>
              <a:pPr eaLnBrk="1" hangingPunct="1"/>
              <a:r>
                <a:rPr lang="en-US" altLang="en-US" sz="1200"/>
                <a:t>Option Pricing Models</a:t>
              </a:r>
            </a:p>
            <a:p>
              <a:pPr eaLnBrk="1" hangingPunct="1"/>
              <a:r>
                <a:rPr lang="en-US" altLang="en-US" sz="1200"/>
                <a:t>Tracking Trade Maturities</a:t>
              </a:r>
            </a:p>
            <a:p>
              <a:pPr eaLnBrk="1" hangingPunct="1"/>
              <a:r>
                <a:rPr lang="en-US" altLang="en-US" sz="1200"/>
                <a:t>Corelations</a:t>
              </a:r>
            </a:p>
            <a:p>
              <a:pPr eaLnBrk="1" hangingPunct="1"/>
              <a:r>
                <a:rPr lang="en-US" altLang="en-US" sz="1200"/>
                <a:t>Back Office FAS and IAS Accounting</a:t>
              </a:r>
            </a:p>
          </p:txBody>
        </p:sp>
        <p:sp>
          <p:nvSpPr>
            <p:cNvPr id="5132" name="Text Box 12">
              <a:extLst>
                <a:ext uri="{FF2B5EF4-FFF2-40B4-BE49-F238E27FC236}">
                  <a16:creationId xmlns:a16="http://schemas.microsoft.com/office/drawing/2014/main" id="{A425F173-EB55-4496-A6F6-A6242E324197}"/>
                </a:ext>
              </a:extLst>
            </p:cNvPr>
            <p:cNvSpPr txBox="1">
              <a:spLocks noChangeArrowheads="1"/>
            </p:cNvSpPr>
            <p:nvPr/>
          </p:nvSpPr>
          <p:spPr bwMode="auto">
            <a:xfrm>
              <a:off x="6858000" y="3124200"/>
              <a:ext cx="1927225" cy="15621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Trade Reports</a:t>
              </a:r>
            </a:p>
            <a:p>
              <a:pPr eaLnBrk="1" hangingPunct="1"/>
              <a:r>
                <a:rPr lang="en-US" altLang="en-US" sz="1200"/>
                <a:t>Position</a:t>
              </a:r>
            </a:p>
            <a:p>
              <a:pPr eaLnBrk="1" hangingPunct="1"/>
              <a:r>
                <a:rPr lang="en-US" altLang="en-US" sz="1200"/>
                <a:t>Mark-to-Market</a:t>
              </a:r>
            </a:p>
            <a:p>
              <a:pPr eaLnBrk="1" hangingPunct="1"/>
              <a:r>
                <a:rPr lang="en-US" altLang="en-US" sz="1200"/>
                <a:t>Profit-Loss</a:t>
              </a:r>
            </a:p>
            <a:p>
              <a:pPr eaLnBrk="1" hangingPunct="1"/>
              <a:r>
                <a:rPr lang="en-US" altLang="en-US" sz="1200"/>
                <a:t>VaR &amp;CFaR</a:t>
              </a:r>
            </a:p>
            <a:p>
              <a:pPr eaLnBrk="1" hangingPunct="1"/>
              <a:r>
                <a:rPr lang="en-US" altLang="en-US" sz="1200"/>
                <a:t>Greeks</a:t>
              </a:r>
            </a:p>
            <a:p>
              <a:pPr eaLnBrk="1" hangingPunct="1"/>
              <a:r>
                <a:rPr lang="en-US" altLang="en-US" sz="1200"/>
                <a:t>Counterparty Exposure</a:t>
              </a:r>
            </a:p>
          </p:txBody>
        </p:sp>
        <p:sp>
          <p:nvSpPr>
            <p:cNvPr id="5133" name="Text Box 13">
              <a:extLst>
                <a:ext uri="{FF2B5EF4-FFF2-40B4-BE49-F238E27FC236}">
                  <a16:creationId xmlns:a16="http://schemas.microsoft.com/office/drawing/2014/main" id="{E1CAAA55-301D-4E9F-ACD4-0C39FB2ECBF8}"/>
                </a:ext>
              </a:extLst>
            </p:cNvPr>
            <p:cNvSpPr txBox="1">
              <a:spLocks noChangeArrowheads="1"/>
            </p:cNvSpPr>
            <p:nvPr/>
          </p:nvSpPr>
          <p:spPr bwMode="auto">
            <a:xfrm>
              <a:off x="6858000" y="4800600"/>
              <a:ext cx="1944688" cy="1196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Acctg Reports</a:t>
              </a:r>
            </a:p>
            <a:p>
              <a:pPr eaLnBrk="1" hangingPunct="1"/>
              <a:r>
                <a:rPr lang="en-US" altLang="en-US" sz="1200"/>
                <a:t>Invoicing / Settlement</a:t>
              </a:r>
            </a:p>
            <a:p>
              <a:pPr eaLnBrk="1" hangingPunct="1"/>
              <a:r>
                <a:rPr lang="en-US" altLang="en-US" sz="1200"/>
                <a:t>FAS 133 Journal Reports</a:t>
              </a:r>
            </a:p>
            <a:p>
              <a:pPr eaLnBrk="1" hangingPunct="1"/>
              <a:r>
                <a:rPr lang="en-US" altLang="en-US" sz="1200"/>
                <a:t>Trade Audit Reports</a:t>
              </a:r>
            </a:p>
            <a:p>
              <a:pPr eaLnBrk="1" hangingPunct="1"/>
              <a:r>
                <a:rPr lang="en-US" altLang="en-US" sz="1200"/>
                <a:t>Trade Approval</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466C0-DC2E-42A2-941E-3DF69C1B7854}"/>
              </a:ext>
            </a:extLst>
          </p:cNvPr>
          <p:cNvSpPr>
            <a:spLocks noGrp="1" noChangeArrowheads="1"/>
          </p:cNvSpPr>
          <p:nvPr>
            <p:ph type="title"/>
          </p:nvPr>
        </p:nvSpPr>
        <p:spPr>
          <a:xfrm>
            <a:off x="685800" y="0"/>
            <a:ext cx="7772400" cy="838200"/>
          </a:xfrm>
        </p:spPr>
        <p:txBody>
          <a:bodyPr/>
          <a:lstStyle/>
          <a:p>
            <a:pPr eaLnBrk="1" hangingPunct="1"/>
            <a:r>
              <a:rPr lang="en-US" altLang="en-US"/>
              <a:t>Option Types</a:t>
            </a:r>
          </a:p>
        </p:txBody>
      </p:sp>
      <p:sp>
        <p:nvSpPr>
          <p:cNvPr id="23555" name="Rectangle 3">
            <a:extLst>
              <a:ext uri="{FF2B5EF4-FFF2-40B4-BE49-F238E27FC236}">
                <a16:creationId xmlns:a16="http://schemas.microsoft.com/office/drawing/2014/main" id="{2DCECE4F-F3CE-41FC-BAA6-2C48F434D82B}"/>
              </a:ext>
            </a:extLst>
          </p:cNvPr>
          <p:cNvSpPr>
            <a:spLocks noGrp="1" noChangeArrowheads="1"/>
          </p:cNvSpPr>
          <p:nvPr>
            <p:ph type="body" idx="1"/>
          </p:nvPr>
        </p:nvSpPr>
        <p:spPr>
          <a:xfrm>
            <a:off x="685800" y="1143000"/>
            <a:ext cx="7772400" cy="4953000"/>
          </a:xfrm>
        </p:spPr>
        <p:txBody>
          <a:bodyPr/>
          <a:lstStyle/>
          <a:p>
            <a:pPr eaLnBrk="1" hangingPunct="1"/>
            <a:r>
              <a:rPr lang="en-US" altLang="en-US" sz="2800"/>
              <a:t>Asian Option:</a:t>
            </a:r>
          </a:p>
          <a:p>
            <a:pPr lvl="1" algn="just" eaLnBrk="1" hangingPunct="1"/>
            <a:r>
              <a:rPr lang="en-US" altLang="en-US" sz="1800"/>
              <a:t>An Asian Option is a path-dependent option</a:t>
            </a:r>
          </a:p>
          <a:p>
            <a:pPr lvl="1" algn="just" eaLnBrk="1" hangingPunct="1"/>
            <a:r>
              <a:rPr lang="en-US" altLang="en-US" sz="1800"/>
              <a:t>Payout depends on the average price of the underlying instrument during the averaging period of the option.</a:t>
            </a:r>
          </a:p>
          <a:p>
            <a:pPr lvl="1" algn="just" eaLnBrk="1" hangingPunct="1"/>
            <a:r>
              <a:rPr lang="en-US" altLang="en-US" sz="1800"/>
              <a:t>The averaging is calculated with reference to the nearby month, pricing dates, start dates, and end dates. </a:t>
            </a:r>
          </a:p>
          <a:p>
            <a:pPr lvl="1" algn="just" eaLnBrk="1" hangingPunct="1"/>
            <a:r>
              <a:rPr lang="en-US" altLang="en-US" sz="1800"/>
              <a:t>An Asian Option is a purely financial agreement, rather than an option to exchange physical goods. </a:t>
            </a:r>
          </a:p>
          <a:p>
            <a:pPr lvl="1" algn="just" eaLnBrk="1" hangingPunct="1"/>
            <a:r>
              <a:rPr lang="en-US" altLang="en-US" sz="1800"/>
              <a:t>The option seller settles his or her contractual obligation by cash transfers either at expiration or at pre-set time intervals during the life of the option. </a:t>
            </a:r>
          </a:p>
          <a:p>
            <a:pPr lvl="1" algn="just" eaLnBrk="1" hangingPunct="1"/>
            <a:r>
              <a:rPr lang="en-US" altLang="en-US" sz="1800"/>
              <a:t>An Asian Option automatically exercises if it is in the money at expiration. </a:t>
            </a:r>
          </a:p>
          <a:p>
            <a:pPr lvl="1" algn="just" eaLnBrk="1" hangingPunct="1"/>
            <a:r>
              <a:rPr lang="en-US" altLang="en-US" sz="1800"/>
              <a:t>The option seller pays to the option buyer the difference between the strike price and the floating price, multiplied by the quantity for that averaging period.</a:t>
            </a:r>
            <a:r>
              <a:rPr lang="en-US" alt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416A058-3FB4-4EDD-ADE4-E88FD6B66977}"/>
              </a:ext>
            </a:extLst>
          </p:cNvPr>
          <p:cNvSpPr>
            <a:spLocks noGrp="1" noChangeArrowheads="1"/>
          </p:cNvSpPr>
          <p:nvPr>
            <p:ph type="title"/>
          </p:nvPr>
        </p:nvSpPr>
        <p:spPr>
          <a:xfrm>
            <a:off x="685800" y="0"/>
            <a:ext cx="7772400" cy="838200"/>
          </a:xfrm>
        </p:spPr>
        <p:txBody>
          <a:bodyPr/>
          <a:lstStyle/>
          <a:p>
            <a:pPr eaLnBrk="1" hangingPunct="1"/>
            <a:r>
              <a:rPr lang="en-US" altLang="en-US"/>
              <a:t>Swaption</a:t>
            </a:r>
          </a:p>
        </p:txBody>
      </p:sp>
      <p:sp>
        <p:nvSpPr>
          <p:cNvPr id="24579" name="Rectangle 3">
            <a:extLst>
              <a:ext uri="{FF2B5EF4-FFF2-40B4-BE49-F238E27FC236}">
                <a16:creationId xmlns:a16="http://schemas.microsoft.com/office/drawing/2014/main" id="{4D9B4881-CF4D-4D08-9796-471F769052A3}"/>
              </a:ext>
            </a:extLst>
          </p:cNvPr>
          <p:cNvSpPr>
            <a:spLocks noGrp="1" noChangeArrowheads="1"/>
          </p:cNvSpPr>
          <p:nvPr>
            <p:ph type="body" idx="1"/>
          </p:nvPr>
        </p:nvSpPr>
        <p:spPr>
          <a:xfrm>
            <a:off x="685800" y="1143000"/>
            <a:ext cx="7772400" cy="4953000"/>
          </a:xfrm>
        </p:spPr>
        <p:txBody>
          <a:bodyPr/>
          <a:lstStyle/>
          <a:p>
            <a:pPr eaLnBrk="1" hangingPunct="1">
              <a:lnSpc>
                <a:spcPct val="90000"/>
              </a:lnSpc>
            </a:pPr>
            <a:r>
              <a:rPr lang="en-US" altLang="en-US" sz="2400"/>
              <a:t>A "swaption" is an option on a fixed price swap. </a:t>
            </a:r>
          </a:p>
          <a:p>
            <a:pPr lvl="1" algn="just" eaLnBrk="1" hangingPunct="1">
              <a:lnSpc>
                <a:spcPct val="90000"/>
              </a:lnSpc>
            </a:pPr>
            <a:r>
              <a:rPr lang="en-US" altLang="en-US" sz="1600"/>
              <a:t>The buyer of the swaption has the right, but not the obligation to enter into a fixed vs floating commodity swap with a fixed price equal to the strike of the swaption. </a:t>
            </a:r>
          </a:p>
          <a:p>
            <a:pPr lvl="1" algn="just" eaLnBrk="1" hangingPunct="1">
              <a:lnSpc>
                <a:spcPct val="90000"/>
              </a:lnSpc>
            </a:pPr>
            <a:r>
              <a:rPr lang="en-US" altLang="en-US" sz="1600"/>
              <a:t>To receive this right, the buyer pays an upfront premium.</a:t>
            </a:r>
            <a:r>
              <a:rPr lang="en-US" altLang="en-US" sz="2400"/>
              <a:t> </a:t>
            </a:r>
          </a:p>
          <a:p>
            <a:pPr algn="just" eaLnBrk="1" hangingPunct="1">
              <a:lnSpc>
                <a:spcPct val="90000"/>
              </a:lnSpc>
            </a:pPr>
            <a:endParaRPr lang="en-US" altLang="en-US" sz="2400"/>
          </a:p>
          <a:p>
            <a:pPr algn="just" eaLnBrk="1" hangingPunct="1">
              <a:lnSpc>
                <a:spcPct val="90000"/>
              </a:lnSpc>
            </a:pPr>
            <a:r>
              <a:rPr lang="en-US" altLang="en-US" sz="2400"/>
              <a:t>A "call" swaption gives the buyer the right to </a:t>
            </a:r>
            <a:r>
              <a:rPr lang="en-US" altLang="en-US" sz="2400" i="1"/>
              <a:t>buy</a:t>
            </a:r>
            <a:r>
              <a:rPr lang="en-US" altLang="en-US" sz="2400"/>
              <a:t> a fixed swap</a:t>
            </a:r>
            <a:r>
              <a:rPr lang="en-US" altLang="en-US" sz="2800"/>
              <a:t> </a:t>
            </a:r>
          </a:p>
          <a:p>
            <a:pPr lvl="1" algn="just" eaLnBrk="1" hangingPunct="1">
              <a:lnSpc>
                <a:spcPct val="90000"/>
              </a:lnSpc>
            </a:pPr>
            <a:r>
              <a:rPr lang="en-US" altLang="en-US" sz="1600"/>
              <a:t>The buyer pays fixed and receive floating. </a:t>
            </a:r>
          </a:p>
          <a:p>
            <a:pPr lvl="1" algn="just" eaLnBrk="1" hangingPunct="1">
              <a:lnSpc>
                <a:spcPct val="90000"/>
              </a:lnSpc>
            </a:pPr>
            <a:r>
              <a:rPr lang="en-US" altLang="en-US" sz="1600"/>
              <a:t>The buyer would exercise the swaption if the forward swap price were higher than the strike on the swaption expiration date.</a:t>
            </a:r>
            <a:r>
              <a:rPr lang="en-US" altLang="en-US" sz="2400"/>
              <a:t> </a:t>
            </a:r>
          </a:p>
          <a:p>
            <a:pPr algn="just" eaLnBrk="1" hangingPunct="1">
              <a:lnSpc>
                <a:spcPct val="90000"/>
              </a:lnSpc>
            </a:pPr>
            <a:endParaRPr lang="en-US" altLang="en-US" sz="2400"/>
          </a:p>
          <a:p>
            <a:pPr algn="just" eaLnBrk="1" hangingPunct="1">
              <a:lnSpc>
                <a:spcPct val="90000"/>
              </a:lnSpc>
            </a:pPr>
            <a:r>
              <a:rPr lang="en-US" altLang="en-US" sz="2400"/>
              <a:t>A "put" swaption gives the buyer the right to </a:t>
            </a:r>
            <a:r>
              <a:rPr lang="en-US" altLang="en-US" sz="2400" i="1"/>
              <a:t>sell</a:t>
            </a:r>
            <a:r>
              <a:rPr lang="en-US" altLang="en-US" sz="2400"/>
              <a:t> a fixed swap</a:t>
            </a:r>
          </a:p>
          <a:p>
            <a:pPr lvl="1" algn="just" eaLnBrk="1" hangingPunct="1">
              <a:lnSpc>
                <a:spcPct val="90000"/>
              </a:lnSpc>
            </a:pPr>
            <a:r>
              <a:rPr lang="en-US" altLang="en-US" sz="1600"/>
              <a:t>that is receive fixed and pay floating. </a:t>
            </a:r>
          </a:p>
          <a:p>
            <a:pPr lvl="1" algn="just" eaLnBrk="1" hangingPunct="1">
              <a:lnSpc>
                <a:spcPct val="90000"/>
              </a:lnSpc>
            </a:pPr>
            <a:r>
              <a:rPr lang="en-US" altLang="en-US" sz="1600"/>
              <a:t>The buyer would exercise the swaption if the forward swap price were lower than the strike on the swaption expiration date.</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7B0469A-19DE-4B7F-8A38-3DF705B770A1}"/>
              </a:ext>
            </a:extLst>
          </p:cNvPr>
          <p:cNvSpPr>
            <a:spLocks noGrp="1" noChangeArrowheads="1"/>
          </p:cNvSpPr>
          <p:nvPr>
            <p:ph type="title"/>
          </p:nvPr>
        </p:nvSpPr>
        <p:spPr>
          <a:xfrm>
            <a:off x="685800" y="0"/>
            <a:ext cx="7772400" cy="1143000"/>
          </a:xfrm>
        </p:spPr>
        <p:txBody>
          <a:bodyPr/>
          <a:lstStyle/>
          <a:p>
            <a:pPr eaLnBrk="1" hangingPunct="1"/>
            <a:r>
              <a:rPr lang="en-US" altLang="en-US"/>
              <a:t>Pricing a Collar</a:t>
            </a:r>
            <a:endParaRPr lang="en-US" altLang="en-US" sz="3200"/>
          </a:p>
        </p:txBody>
      </p:sp>
      <p:pic>
        <p:nvPicPr>
          <p:cNvPr id="25603" name="Picture 6">
            <a:extLst>
              <a:ext uri="{FF2B5EF4-FFF2-40B4-BE49-F238E27FC236}">
                <a16:creationId xmlns:a16="http://schemas.microsoft.com/office/drawing/2014/main" id="{CC95B229-AB8C-48DF-A9C4-5C7871E40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5715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7">
            <a:extLst>
              <a:ext uri="{FF2B5EF4-FFF2-40B4-BE49-F238E27FC236}">
                <a16:creationId xmlns:a16="http://schemas.microsoft.com/office/drawing/2014/main" id="{06166CCC-0C21-4098-ADC9-E287ED665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67200"/>
            <a:ext cx="57912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 Box 8">
            <a:extLst>
              <a:ext uri="{FF2B5EF4-FFF2-40B4-BE49-F238E27FC236}">
                <a16:creationId xmlns:a16="http://schemas.microsoft.com/office/drawing/2014/main" id="{C44B2262-0823-472D-B73B-6CD0D509BBBA}"/>
              </a:ext>
            </a:extLst>
          </p:cNvPr>
          <p:cNvSpPr txBox="1">
            <a:spLocks noChangeArrowheads="1"/>
          </p:cNvSpPr>
          <p:nvPr/>
        </p:nvSpPr>
        <p:spPr bwMode="auto">
          <a:xfrm>
            <a:off x="6019800" y="1752600"/>
            <a:ext cx="19812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 cap value</a:t>
            </a:r>
          </a:p>
        </p:txBody>
      </p:sp>
      <p:sp>
        <p:nvSpPr>
          <p:cNvPr id="25606" name="Text Box 9">
            <a:extLst>
              <a:ext uri="{FF2B5EF4-FFF2-40B4-BE49-F238E27FC236}">
                <a16:creationId xmlns:a16="http://schemas.microsoft.com/office/drawing/2014/main" id="{267CE231-9501-4B11-85C8-C566107B4F80}"/>
              </a:ext>
            </a:extLst>
          </p:cNvPr>
          <p:cNvSpPr txBox="1">
            <a:spLocks noChangeArrowheads="1"/>
          </p:cNvSpPr>
          <p:nvPr/>
        </p:nvSpPr>
        <p:spPr bwMode="auto">
          <a:xfrm>
            <a:off x="6019800" y="2514600"/>
            <a:ext cx="19812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 floor value</a:t>
            </a:r>
          </a:p>
        </p:txBody>
      </p:sp>
      <p:sp>
        <p:nvSpPr>
          <p:cNvPr id="25607" name="Text Box 10">
            <a:extLst>
              <a:ext uri="{FF2B5EF4-FFF2-40B4-BE49-F238E27FC236}">
                <a16:creationId xmlns:a16="http://schemas.microsoft.com/office/drawing/2014/main" id="{ED70B572-8A4D-4CED-A352-993911764C50}"/>
              </a:ext>
            </a:extLst>
          </p:cNvPr>
          <p:cNvSpPr txBox="1">
            <a:spLocks noChangeArrowheads="1"/>
          </p:cNvSpPr>
          <p:nvPr/>
        </p:nvSpPr>
        <p:spPr bwMode="auto">
          <a:xfrm>
            <a:off x="6019800" y="3200400"/>
            <a:ext cx="19812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 net position</a:t>
            </a:r>
          </a:p>
        </p:txBody>
      </p:sp>
      <p:sp>
        <p:nvSpPr>
          <p:cNvPr id="25608" name="Text Box 11">
            <a:extLst>
              <a:ext uri="{FF2B5EF4-FFF2-40B4-BE49-F238E27FC236}">
                <a16:creationId xmlns:a16="http://schemas.microsoft.com/office/drawing/2014/main" id="{5342D485-97CF-49F7-B461-F84A157E24CB}"/>
              </a:ext>
            </a:extLst>
          </p:cNvPr>
          <p:cNvSpPr txBox="1">
            <a:spLocks noChangeArrowheads="1"/>
          </p:cNvSpPr>
          <p:nvPr/>
        </p:nvSpPr>
        <p:spPr bwMode="auto">
          <a:xfrm>
            <a:off x="6248400" y="4114800"/>
            <a:ext cx="1981200"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 vol. spread is a method for a broker to add a premium.  We will cover this later in the chapter</a:t>
            </a:r>
          </a:p>
        </p:txBody>
      </p:sp>
      <p:sp>
        <p:nvSpPr>
          <p:cNvPr id="25609" name="Line 12">
            <a:extLst>
              <a:ext uri="{FF2B5EF4-FFF2-40B4-BE49-F238E27FC236}">
                <a16:creationId xmlns:a16="http://schemas.microsoft.com/office/drawing/2014/main" id="{85617D47-12D5-4B68-8A9D-716EF9FB494E}"/>
              </a:ext>
            </a:extLst>
          </p:cNvPr>
          <p:cNvSpPr>
            <a:spLocks noChangeShapeType="1"/>
          </p:cNvSpPr>
          <p:nvPr/>
        </p:nvSpPr>
        <p:spPr bwMode="auto">
          <a:xfrm flipH="1">
            <a:off x="5562600" y="1981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13">
            <a:extLst>
              <a:ext uri="{FF2B5EF4-FFF2-40B4-BE49-F238E27FC236}">
                <a16:creationId xmlns:a16="http://schemas.microsoft.com/office/drawing/2014/main" id="{FE0BA34F-1155-45C9-B55C-37C44B463AA9}"/>
              </a:ext>
            </a:extLst>
          </p:cNvPr>
          <p:cNvSpPr>
            <a:spLocks noChangeShapeType="1"/>
          </p:cNvSpPr>
          <p:nvPr/>
        </p:nvSpPr>
        <p:spPr bwMode="auto">
          <a:xfrm flipH="1">
            <a:off x="5562600" y="2743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4">
            <a:extLst>
              <a:ext uri="{FF2B5EF4-FFF2-40B4-BE49-F238E27FC236}">
                <a16:creationId xmlns:a16="http://schemas.microsoft.com/office/drawing/2014/main" id="{049A9669-5BA3-428A-8B69-24D2ECF3CE73}"/>
              </a:ext>
            </a:extLst>
          </p:cNvPr>
          <p:cNvSpPr>
            <a:spLocks noChangeShapeType="1"/>
          </p:cNvSpPr>
          <p:nvPr/>
        </p:nvSpPr>
        <p:spPr bwMode="auto">
          <a:xfrm flipH="1">
            <a:off x="5562600" y="3352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Line 15">
            <a:extLst>
              <a:ext uri="{FF2B5EF4-FFF2-40B4-BE49-F238E27FC236}">
                <a16:creationId xmlns:a16="http://schemas.microsoft.com/office/drawing/2014/main" id="{09790194-57C6-4774-B0BB-849517F7F708}"/>
              </a:ext>
            </a:extLst>
          </p:cNvPr>
          <p:cNvSpPr>
            <a:spLocks noChangeShapeType="1"/>
          </p:cNvSpPr>
          <p:nvPr/>
        </p:nvSpPr>
        <p:spPr bwMode="auto">
          <a:xfrm flipH="1">
            <a:off x="1676400" y="4724400"/>
            <a:ext cx="457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6177AE5-9521-4C1C-97B2-9551FCC07813}"/>
              </a:ext>
            </a:extLst>
          </p:cNvPr>
          <p:cNvSpPr>
            <a:spLocks noGrp="1" noChangeArrowheads="1"/>
          </p:cNvSpPr>
          <p:nvPr>
            <p:ph type="title"/>
          </p:nvPr>
        </p:nvSpPr>
        <p:spPr>
          <a:xfrm>
            <a:off x="685800" y="0"/>
            <a:ext cx="7772400" cy="1143000"/>
          </a:xfrm>
        </p:spPr>
        <p:txBody>
          <a:bodyPr/>
          <a:lstStyle/>
          <a:p>
            <a:pPr eaLnBrk="1" hangingPunct="1"/>
            <a:r>
              <a:rPr lang="en-US" altLang="en-US"/>
              <a:t>Pricing a Costless Collar</a:t>
            </a:r>
            <a:endParaRPr lang="en-US" altLang="en-US" sz="3200"/>
          </a:p>
        </p:txBody>
      </p:sp>
      <p:sp>
        <p:nvSpPr>
          <p:cNvPr id="26627" name="Text Box 3">
            <a:extLst>
              <a:ext uri="{FF2B5EF4-FFF2-40B4-BE49-F238E27FC236}">
                <a16:creationId xmlns:a16="http://schemas.microsoft.com/office/drawing/2014/main" id="{FDAA8E46-052F-4CB8-BFEF-2B6BFF3242E0}"/>
              </a:ext>
            </a:extLst>
          </p:cNvPr>
          <p:cNvSpPr txBox="1">
            <a:spLocks noChangeArrowheads="1"/>
          </p:cNvSpPr>
          <p:nvPr/>
        </p:nvSpPr>
        <p:spPr bwMode="auto">
          <a:xfrm>
            <a:off x="609600" y="5334000"/>
            <a:ext cx="28194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 strike solver solves for a particular strike when the net payout and the other strike are set.</a:t>
            </a:r>
          </a:p>
        </p:txBody>
      </p:sp>
      <p:sp>
        <p:nvSpPr>
          <p:cNvPr id="26628" name="Line 10">
            <a:extLst>
              <a:ext uri="{FF2B5EF4-FFF2-40B4-BE49-F238E27FC236}">
                <a16:creationId xmlns:a16="http://schemas.microsoft.com/office/drawing/2014/main" id="{E7738C53-511E-45D6-9A59-C22A000F35EB}"/>
              </a:ext>
            </a:extLst>
          </p:cNvPr>
          <p:cNvSpPr>
            <a:spLocks noChangeShapeType="1"/>
          </p:cNvSpPr>
          <p:nvPr/>
        </p:nvSpPr>
        <p:spPr bwMode="auto">
          <a:xfrm flipH="1">
            <a:off x="6096000" y="46482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6629" name="Picture 11">
            <a:extLst>
              <a:ext uri="{FF2B5EF4-FFF2-40B4-BE49-F238E27FC236}">
                <a16:creationId xmlns:a16="http://schemas.microsoft.com/office/drawing/2014/main" id="{CA157CD2-B272-4EE8-8952-204A87EE4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6553200"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0" name="Text Box 12">
            <a:extLst>
              <a:ext uri="{FF2B5EF4-FFF2-40B4-BE49-F238E27FC236}">
                <a16:creationId xmlns:a16="http://schemas.microsoft.com/office/drawing/2014/main" id="{D7934FFE-A4DD-4B1E-8B2F-DF3C59C4190F}"/>
              </a:ext>
            </a:extLst>
          </p:cNvPr>
          <p:cNvSpPr txBox="1">
            <a:spLocks noChangeArrowheads="1"/>
          </p:cNvSpPr>
          <p:nvPr/>
        </p:nvSpPr>
        <p:spPr bwMode="auto">
          <a:xfrm>
            <a:off x="6781800" y="2057400"/>
            <a:ext cx="2057400" cy="952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E.g. if you want a cost-less collar and want the cap set, use the solver to iterate into the floor price.</a:t>
            </a:r>
          </a:p>
        </p:txBody>
      </p:sp>
      <p:sp>
        <p:nvSpPr>
          <p:cNvPr id="26631" name="Line 13">
            <a:extLst>
              <a:ext uri="{FF2B5EF4-FFF2-40B4-BE49-F238E27FC236}">
                <a16:creationId xmlns:a16="http://schemas.microsoft.com/office/drawing/2014/main" id="{84D7F286-BA41-418D-BDA1-631440903E65}"/>
              </a:ext>
            </a:extLst>
          </p:cNvPr>
          <p:cNvSpPr>
            <a:spLocks noChangeShapeType="1"/>
          </p:cNvSpPr>
          <p:nvPr/>
        </p:nvSpPr>
        <p:spPr bwMode="auto">
          <a:xfrm flipV="1">
            <a:off x="3429000" y="4267200"/>
            <a:ext cx="6096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14">
            <a:extLst>
              <a:ext uri="{FF2B5EF4-FFF2-40B4-BE49-F238E27FC236}">
                <a16:creationId xmlns:a16="http://schemas.microsoft.com/office/drawing/2014/main" id="{AC2A94EB-C479-4ED6-9960-369E631F5486}"/>
              </a:ext>
            </a:extLst>
          </p:cNvPr>
          <p:cNvSpPr>
            <a:spLocks noChangeShapeType="1"/>
          </p:cNvSpPr>
          <p:nvPr/>
        </p:nvSpPr>
        <p:spPr bwMode="auto">
          <a:xfrm flipH="1">
            <a:off x="5791200" y="2514600"/>
            <a:ext cx="9906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Line 15">
            <a:extLst>
              <a:ext uri="{FF2B5EF4-FFF2-40B4-BE49-F238E27FC236}">
                <a16:creationId xmlns:a16="http://schemas.microsoft.com/office/drawing/2014/main" id="{CE657A0A-18E4-4D0E-BBAB-7366F59E1961}"/>
              </a:ext>
            </a:extLst>
          </p:cNvPr>
          <p:cNvSpPr>
            <a:spLocks noChangeShapeType="1"/>
          </p:cNvSpPr>
          <p:nvPr/>
        </p:nvSpPr>
        <p:spPr bwMode="auto">
          <a:xfrm flipH="1" flipV="1">
            <a:off x="5715000" y="2209800"/>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Text Box 16">
            <a:extLst>
              <a:ext uri="{FF2B5EF4-FFF2-40B4-BE49-F238E27FC236}">
                <a16:creationId xmlns:a16="http://schemas.microsoft.com/office/drawing/2014/main" id="{6DACD200-AF39-4AEA-9A0B-9937AB7D0732}"/>
              </a:ext>
            </a:extLst>
          </p:cNvPr>
          <p:cNvSpPr txBox="1">
            <a:spLocks noChangeArrowheads="1"/>
          </p:cNvSpPr>
          <p:nvPr/>
        </p:nvSpPr>
        <p:spPr bwMode="auto">
          <a:xfrm>
            <a:off x="4343400" y="5638800"/>
            <a:ext cx="16764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The present value of the collar price is net zero.</a:t>
            </a:r>
          </a:p>
        </p:txBody>
      </p:sp>
      <p:sp>
        <p:nvSpPr>
          <p:cNvPr id="26635" name="Line 17">
            <a:extLst>
              <a:ext uri="{FF2B5EF4-FFF2-40B4-BE49-F238E27FC236}">
                <a16:creationId xmlns:a16="http://schemas.microsoft.com/office/drawing/2014/main" id="{7F35179B-74BD-4BEF-BEA9-DCCF09F71E79}"/>
              </a:ext>
            </a:extLst>
          </p:cNvPr>
          <p:cNvSpPr>
            <a:spLocks noChangeShapeType="1"/>
          </p:cNvSpPr>
          <p:nvPr/>
        </p:nvSpPr>
        <p:spPr bwMode="auto">
          <a:xfrm flipV="1">
            <a:off x="4572000" y="3429000"/>
            <a:ext cx="68580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0ADC2B-522E-44DA-A862-23BB1323716C}"/>
              </a:ext>
            </a:extLst>
          </p:cNvPr>
          <p:cNvSpPr>
            <a:spLocks noGrp="1" noChangeArrowheads="1"/>
          </p:cNvSpPr>
          <p:nvPr>
            <p:ph type="title"/>
          </p:nvPr>
        </p:nvSpPr>
        <p:spPr>
          <a:xfrm>
            <a:off x="685800" y="0"/>
            <a:ext cx="7772400" cy="1143000"/>
          </a:xfrm>
        </p:spPr>
        <p:txBody>
          <a:bodyPr/>
          <a:lstStyle/>
          <a:p>
            <a:pPr eaLnBrk="1" hangingPunct="1"/>
            <a:r>
              <a:rPr lang="en-US" altLang="en-US"/>
              <a:t>Option on a Listed Futures</a:t>
            </a:r>
            <a:endParaRPr lang="en-US" altLang="en-US" sz="3200"/>
          </a:p>
        </p:txBody>
      </p:sp>
      <p:pic>
        <p:nvPicPr>
          <p:cNvPr id="27651" name="Picture 12">
            <a:extLst>
              <a:ext uri="{FF2B5EF4-FFF2-40B4-BE49-F238E27FC236}">
                <a16:creationId xmlns:a16="http://schemas.microsoft.com/office/drawing/2014/main" id="{C24F0D13-2E59-4265-890D-91C860558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06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Text Box 13">
            <a:extLst>
              <a:ext uri="{FF2B5EF4-FFF2-40B4-BE49-F238E27FC236}">
                <a16:creationId xmlns:a16="http://schemas.microsoft.com/office/drawing/2014/main" id="{788EAE30-E5D7-4D33-B14A-660D2FD0C221}"/>
              </a:ext>
            </a:extLst>
          </p:cNvPr>
          <p:cNvSpPr txBox="1">
            <a:spLocks noChangeArrowheads="1"/>
          </p:cNvSpPr>
          <p:nvPr/>
        </p:nvSpPr>
        <p:spPr bwMode="auto">
          <a:xfrm>
            <a:off x="1143000" y="6019800"/>
            <a:ext cx="20574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American Option</a:t>
            </a:r>
          </a:p>
        </p:txBody>
      </p:sp>
      <p:sp>
        <p:nvSpPr>
          <p:cNvPr id="27653" name="Text Box 14">
            <a:extLst>
              <a:ext uri="{FF2B5EF4-FFF2-40B4-BE49-F238E27FC236}">
                <a16:creationId xmlns:a16="http://schemas.microsoft.com/office/drawing/2014/main" id="{ABA23CCC-5905-4C7E-8A76-728675417F83}"/>
              </a:ext>
            </a:extLst>
          </p:cNvPr>
          <p:cNvSpPr txBox="1">
            <a:spLocks noChangeArrowheads="1"/>
          </p:cNvSpPr>
          <p:nvPr/>
        </p:nvSpPr>
        <p:spPr bwMode="auto">
          <a:xfrm>
            <a:off x="6400800" y="990600"/>
            <a:ext cx="20574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Is option in the money or out of the money?</a:t>
            </a:r>
          </a:p>
        </p:txBody>
      </p:sp>
      <p:sp>
        <p:nvSpPr>
          <p:cNvPr id="27654" name="Line 15">
            <a:extLst>
              <a:ext uri="{FF2B5EF4-FFF2-40B4-BE49-F238E27FC236}">
                <a16:creationId xmlns:a16="http://schemas.microsoft.com/office/drawing/2014/main" id="{F67DA27F-234B-4E73-B63E-1588BE3C9C2A}"/>
              </a:ext>
            </a:extLst>
          </p:cNvPr>
          <p:cNvSpPr>
            <a:spLocks noChangeShapeType="1"/>
          </p:cNvSpPr>
          <p:nvPr/>
        </p:nvSpPr>
        <p:spPr bwMode="auto">
          <a:xfrm flipH="1" flipV="1">
            <a:off x="2209800" y="5105400"/>
            <a:ext cx="609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16">
            <a:extLst>
              <a:ext uri="{FF2B5EF4-FFF2-40B4-BE49-F238E27FC236}">
                <a16:creationId xmlns:a16="http://schemas.microsoft.com/office/drawing/2014/main" id="{23C9C34C-7D78-4652-A4AF-6FFC5AED6862}"/>
              </a:ext>
            </a:extLst>
          </p:cNvPr>
          <p:cNvSpPr>
            <a:spLocks noChangeShapeType="1"/>
          </p:cNvSpPr>
          <p:nvPr/>
        </p:nvSpPr>
        <p:spPr bwMode="auto">
          <a:xfrm flipH="1">
            <a:off x="2743200" y="1676400"/>
            <a:ext cx="685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Text Box 17">
            <a:extLst>
              <a:ext uri="{FF2B5EF4-FFF2-40B4-BE49-F238E27FC236}">
                <a16:creationId xmlns:a16="http://schemas.microsoft.com/office/drawing/2014/main" id="{2CBEA5AD-7173-47E2-A8BA-4C7A2793856E}"/>
              </a:ext>
            </a:extLst>
          </p:cNvPr>
          <p:cNvSpPr txBox="1">
            <a:spLocks noChangeArrowheads="1"/>
          </p:cNvSpPr>
          <p:nvPr/>
        </p:nvSpPr>
        <p:spPr bwMode="auto">
          <a:xfrm>
            <a:off x="2895600" y="914400"/>
            <a:ext cx="2057400" cy="7397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Option is on exchange contracts instead of crude barrels</a:t>
            </a:r>
          </a:p>
        </p:txBody>
      </p:sp>
      <p:sp>
        <p:nvSpPr>
          <p:cNvPr id="27657" name="Line 18">
            <a:extLst>
              <a:ext uri="{FF2B5EF4-FFF2-40B4-BE49-F238E27FC236}">
                <a16:creationId xmlns:a16="http://schemas.microsoft.com/office/drawing/2014/main" id="{86EC9783-8A8F-4EA8-A2F5-CC67EF4C9D89}"/>
              </a:ext>
            </a:extLst>
          </p:cNvPr>
          <p:cNvSpPr>
            <a:spLocks noChangeShapeType="1"/>
          </p:cNvSpPr>
          <p:nvPr/>
        </p:nvSpPr>
        <p:spPr bwMode="auto">
          <a:xfrm flipH="1">
            <a:off x="5943600" y="1524000"/>
            <a:ext cx="7620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FA32AB3-A2B6-471E-BF12-0C95532CB1F5}"/>
              </a:ext>
            </a:extLst>
          </p:cNvPr>
          <p:cNvSpPr>
            <a:spLocks noGrp="1" noChangeArrowheads="1"/>
          </p:cNvSpPr>
          <p:nvPr>
            <p:ph type="ctrTitle"/>
          </p:nvPr>
        </p:nvSpPr>
        <p:spPr>
          <a:xfrm>
            <a:off x="685800" y="2286000"/>
            <a:ext cx="7772400" cy="1143000"/>
          </a:xfrm>
        </p:spPr>
        <p:txBody>
          <a:bodyPr anchor="ctr"/>
          <a:lstStyle/>
          <a:p>
            <a:pPr eaLnBrk="1" hangingPunct="1"/>
            <a:r>
              <a:rPr lang="en-US" altLang="en-US" sz="4400"/>
              <a:t>Trade Booking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5D7D506-0888-497B-987B-D995A92B481E}"/>
              </a:ext>
            </a:extLst>
          </p:cNvPr>
          <p:cNvSpPr>
            <a:spLocks noGrp="1" noChangeArrowheads="1"/>
          </p:cNvSpPr>
          <p:nvPr>
            <p:ph type="title"/>
          </p:nvPr>
        </p:nvSpPr>
        <p:spPr>
          <a:xfrm>
            <a:off x="685800" y="0"/>
            <a:ext cx="7772400" cy="1143000"/>
          </a:xfrm>
        </p:spPr>
        <p:txBody>
          <a:bodyPr/>
          <a:lstStyle/>
          <a:p>
            <a:pPr eaLnBrk="1" hangingPunct="1"/>
            <a:r>
              <a:rPr lang="en-US" altLang="en-US" dirty="0"/>
              <a:t>Booking a Trade</a:t>
            </a:r>
            <a:endParaRPr lang="en-US" altLang="en-US" sz="3200" dirty="0"/>
          </a:p>
        </p:txBody>
      </p:sp>
      <p:grpSp>
        <p:nvGrpSpPr>
          <p:cNvPr id="2" name="Group 1">
            <a:extLst>
              <a:ext uri="{FF2B5EF4-FFF2-40B4-BE49-F238E27FC236}">
                <a16:creationId xmlns:a16="http://schemas.microsoft.com/office/drawing/2014/main" id="{4E0CA5AD-D7D1-4625-B52C-840EFEE451ED}"/>
              </a:ext>
            </a:extLst>
          </p:cNvPr>
          <p:cNvGrpSpPr/>
          <p:nvPr/>
        </p:nvGrpSpPr>
        <p:grpSpPr>
          <a:xfrm>
            <a:off x="266700" y="1066800"/>
            <a:ext cx="8610600" cy="5632450"/>
            <a:chOff x="228600" y="1066800"/>
            <a:chExt cx="8610600" cy="5632450"/>
          </a:xfrm>
        </p:grpSpPr>
        <p:sp>
          <p:nvSpPr>
            <p:cNvPr id="29699" name="Text Box 4">
              <a:extLst>
                <a:ext uri="{FF2B5EF4-FFF2-40B4-BE49-F238E27FC236}">
                  <a16:creationId xmlns:a16="http://schemas.microsoft.com/office/drawing/2014/main" id="{0A1FA24F-2AA7-48B3-AA9F-9CD51ACB314D}"/>
                </a:ext>
              </a:extLst>
            </p:cNvPr>
            <p:cNvSpPr txBox="1">
              <a:spLocks noChangeArrowheads="1"/>
            </p:cNvSpPr>
            <p:nvPr/>
          </p:nvSpPr>
          <p:spPr bwMode="auto">
            <a:xfrm>
              <a:off x="6858000" y="1600200"/>
              <a:ext cx="1981200" cy="1590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Counterparty, Trader, Book &amp; Broker Info are all set up in Administration.  </a:t>
              </a:r>
              <a:r>
                <a:rPr lang="en-US" altLang="en-US" b="1" u="sng"/>
                <a:t>MAKE SURE YOU HAVE THESE SET UP FIRST.</a:t>
              </a:r>
            </a:p>
          </p:txBody>
        </p:sp>
        <p:pic>
          <p:nvPicPr>
            <p:cNvPr id="29700" name="Picture 11">
              <a:extLst>
                <a:ext uri="{FF2B5EF4-FFF2-40B4-BE49-F238E27FC236}">
                  <a16:creationId xmlns:a16="http://schemas.microsoft.com/office/drawing/2014/main" id="{D766B73C-0B58-4639-B431-51B77EE89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655320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12">
              <a:extLst>
                <a:ext uri="{FF2B5EF4-FFF2-40B4-BE49-F238E27FC236}">
                  <a16:creationId xmlns:a16="http://schemas.microsoft.com/office/drawing/2014/main" id="{64FCABFC-2B7D-4151-9F78-B18AA3D35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60960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Line 13">
              <a:extLst>
                <a:ext uri="{FF2B5EF4-FFF2-40B4-BE49-F238E27FC236}">
                  <a16:creationId xmlns:a16="http://schemas.microsoft.com/office/drawing/2014/main" id="{0651C537-2D61-42DE-AB27-F4C0DC9D21FD}"/>
                </a:ext>
              </a:extLst>
            </p:cNvPr>
            <p:cNvSpPr>
              <a:spLocks noChangeShapeType="1"/>
            </p:cNvSpPr>
            <p:nvPr/>
          </p:nvSpPr>
          <p:spPr bwMode="auto">
            <a:xfrm flipH="1" flipV="1">
              <a:off x="6324600" y="1905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Text Box 14">
              <a:extLst>
                <a:ext uri="{FF2B5EF4-FFF2-40B4-BE49-F238E27FC236}">
                  <a16:creationId xmlns:a16="http://schemas.microsoft.com/office/drawing/2014/main" id="{411A265D-56C5-4163-A75E-B7BB8AA6E4D1}"/>
                </a:ext>
              </a:extLst>
            </p:cNvPr>
            <p:cNvSpPr txBox="1">
              <a:spLocks noChangeArrowheads="1"/>
            </p:cNvSpPr>
            <p:nvPr/>
          </p:nvSpPr>
          <p:spPr bwMode="auto">
            <a:xfrm>
              <a:off x="6781800" y="4572000"/>
              <a:ext cx="19812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dirty="0"/>
                <a:t>FAS 133 Hedging Documentation</a:t>
              </a:r>
            </a:p>
          </p:txBody>
        </p:sp>
        <p:sp>
          <p:nvSpPr>
            <p:cNvPr id="29704" name="Line 15">
              <a:extLst>
                <a:ext uri="{FF2B5EF4-FFF2-40B4-BE49-F238E27FC236}">
                  <a16:creationId xmlns:a16="http://schemas.microsoft.com/office/drawing/2014/main" id="{D9045A4A-7210-442D-961F-77C603B34A73}"/>
                </a:ext>
              </a:extLst>
            </p:cNvPr>
            <p:cNvSpPr>
              <a:spLocks noChangeShapeType="1"/>
            </p:cNvSpPr>
            <p:nvPr/>
          </p:nvSpPr>
          <p:spPr bwMode="auto">
            <a:xfrm flipH="1">
              <a:off x="5943600" y="4800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Text Box 16">
              <a:extLst>
                <a:ext uri="{FF2B5EF4-FFF2-40B4-BE49-F238E27FC236}">
                  <a16:creationId xmlns:a16="http://schemas.microsoft.com/office/drawing/2014/main" id="{AAA01EA6-9EFF-4368-B38A-9CCA9783870D}"/>
                </a:ext>
              </a:extLst>
            </p:cNvPr>
            <p:cNvSpPr txBox="1">
              <a:spLocks noChangeArrowheads="1"/>
            </p:cNvSpPr>
            <p:nvPr/>
          </p:nvSpPr>
          <p:spPr bwMode="auto">
            <a:xfrm>
              <a:off x="228600" y="6172200"/>
              <a:ext cx="84582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dirty="0"/>
                <a:t>Very useful when entering multiple trades that are very similar (e.g. collar or successive month trade with different swap or strike prices</a:t>
              </a:r>
            </a:p>
          </p:txBody>
        </p:sp>
        <p:sp>
          <p:nvSpPr>
            <p:cNvPr id="29706" name="Line 17">
              <a:extLst>
                <a:ext uri="{FF2B5EF4-FFF2-40B4-BE49-F238E27FC236}">
                  <a16:creationId xmlns:a16="http://schemas.microsoft.com/office/drawing/2014/main" id="{3FCD5BB4-CBAC-4225-9C68-569AC5DE8511}"/>
                </a:ext>
              </a:extLst>
            </p:cNvPr>
            <p:cNvSpPr>
              <a:spLocks noChangeShapeType="1"/>
            </p:cNvSpPr>
            <p:nvPr/>
          </p:nvSpPr>
          <p:spPr bwMode="auto">
            <a:xfrm flipV="1">
              <a:off x="3429000" y="59436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689F73-374F-40E8-BA37-429E878F580E}"/>
              </a:ext>
            </a:extLst>
          </p:cNvPr>
          <p:cNvSpPr>
            <a:spLocks noGrp="1" noChangeArrowheads="1"/>
          </p:cNvSpPr>
          <p:nvPr>
            <p:ph type="title"/>
          </p:nvPr>
        </p:nvSpPr>
        <p:spPr>
          <a:xfrm>
            <a:off x="685800" y="0"/>
            <a:ext cx="7772400" cy="1143000"/>
          </a:xfrm>
        </p:spPr>
        <p:txBody>
          <a:bodyPr/>
          <a:lstStyle/>
          <a:p>
            <a:pPr eaLnBrk="1" hangingPunct="1"/>
            <a:r>
              <a:rPr lang="en-US" altLang="en-US" dirty="0"/>
              <a:t>Trade Types</a:t>
            </a:r>
            <a:endParaRPr lang="en-US" altLang="en-US" sz="3200" dirty="0"/>
          </a:p>
        </p:txBody>
      </p:sp>
      <p:grpSp>
        <p:nvGrpSpPr>
          <p:cNvPr id="2" name="Group 1">
            <a:extLst>
              <a:ext uri="{FF2B5EF4-FFF2-40B4-BE49-F238E27FC236}">
                <a16:creationId xmlns:a16="http://schemas.microsoft.com/office/drawing/2014/main" id="{AEB699A6-24E6-4836-96E1-8116C5F36AB2}"/>
              </a:ext>
            </a:extLst>
          </p:cNvPr>
          <p:cNvGrpSpPr/>
          <p:nvPr/>
        </p:nvGrpSpPr>
        <p:grpSpPr>
          <a:xfrm>
            <a:off x="495300" y="1524000"/>
            <a:ext cx="8153400" cy="3270250"/>
            <a:chOff x="228600" y="1524000"/>
            <a:chExt cx="8153400" cy="3270250"/>
          </a:xfrm>
        </p:grpSpPr>
        <p:sp>
          <p:nvSpPr>
            <p:cNvPr id="30723" name="Line 6">
              <a:extLst>
                <a:ext uri="{FF2B5EF4-FFF2-40B4-BE49-F238E27FC236}">
                  <a16:creationId xmlns:a16="http://schemas.microsoft.com/office/drawing/2014/main" id="{8892CDFF-655B-4E1D-AD0E-93BAA70DF969}"/>
                </a:ext>
              </a:extLst>
            </p:cNvPr>
            <p:cNvSpPr>
              <a:spLocks noChangeShapeType="1"/>
            </p:cNvSpPr>
            <p:nvPr/>
          </p:nvSpPr>
          <p:spPr bwMode="auto">
            <a:xfrm flipH="1" flipV="1">
              <a:off x="6324600" y="19050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 name="Text Box 7">
              <a:extLst>
                <a:ext uri="{FF2B5EF4-FFF2-40B4-BE49-F238E27FC236}">
                  <a16:creationId xmlns:a16="http://schemas.microsoft.com/office/drawing/2014/main" id="{F516EAAF-02DB-40DE-AA9B-415CD0378614}"/>
                </a:ext>
              </a:extLst>
            </p:cNvPr>
            <p:cNvSpPr txBox="1">
              <a:spLocks noChangeArrowheads="1"/>
            </p:cNvSpPr>
            <p:nvPr/>
          </p:nvSpPr>
          <p:spPr bwMode="auto">
            <a:xfrm>
              <a:off x="381000" y="2895600"/>
              <a:ext cx="3733800"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Do not worry about these types of trades</a:t>
              </a:r>
            </a:p>
          </p:txBody>
        </p:sp>
        <p:sp>
          <p:nvSpPr>
            <p:cNvPr id="30725" name="Line 8">
              <a:extLst>
                <a:ext uri="{FF2B5EF4-FFF2-40B4-BE49-F238E27FC236}">
                  <a16:creationId xmlns:a16="http://schemas.microsoft.com/office/drawing/2014/main" id="{51BD06AC-ECD9-44F9-AB56-270E1FD7C881}"/>
                </a:ext>
              </a:extLst>
            </p:cNvPr>
            <p:cNvSpPr>
              <a:spLocks noChangeShapeType="1"/>
            </p:cNvSpPr>
            <p:nvPr/>
          </p:nvSpPr>
          <p:spPr bwMode="auto">
            <a:xfrm flipH="1" flipV="1">
              <a:off x="4572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Text Box 9">
              <a:extLst>
                <a:ext uri="{FF2B5EF4-FFF2-40B4-BE49-F238E27FC236}">
                  <a16:creationId xmlns:a16="http://schemas.microsoft.com/office/drawing/2014/main" id="{867D0D49-0ABA-4999-A8E2-75E54ABA1501}"/>
                </a:ext>
              </a:extLst>
            </p:cNvPr>
            <p:cNvSpPr txBox="1">
              <a:spLocks noChangeArrowheads="1"/>
            </p:cNvSpPr>
            <p:nvPr/>
          </p:nvSpPr>
          <p:spPr bwMode="auto">
            <a:xfrm>
              <a:off x="1371600" y="3352800"/>
              <a:ext cx="48006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dirty="0"/>
                <a:t>Futures contracts have no analytics associated with pricing them, thus they are only on the Trade Entry Screen</a:t>
              </a:r>
            </a:p>
          </p:txBody>
        </p:sp>
        <p:sp>
          <p:nvSpPr>
            <p:cNvPr id="30727" name="Line 10">
              <a:extLst>
                <a:ext uri="{FF2B5EF4-FFF2-40B4-BE49-F238E27FC236}">
                  <a16:creationId xmlns:a16="http://schemas.microsoft.com/office/drawing/2014/main" id="{E18FD363-7E4A-4767-A7E6-23AD2011BE54}"/>
                </a:ext>
              </a:extLst>
            </p:cNvPr>
            <p:cNvSpPr>
              <a:spLocks noChangeShapeType="1"/>
            </p:cNvSpPr>
            <p:nvPr/>
          </p:nvSpPr>
          <p:spPr bwMode="auto">
            <a:xfrm flipV="1">
              <a:off x="5334000" y="23622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0728" name="Picture 11">
              <a:extLst>
                <a:ext uri="{FF2B5EF4-FFF2-40B4-BE49-F238E27FC236}">
                  <a16:creationId xmlns:a16="http://schemas.microsoft.com/office/drawing/2014/main" id="{6A4DA7CE-A0D1-4CD2-9658-1BDE0E128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7820025"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9" name="Line 12">
              <a:extLst>
                <a:ext uri="{FF2B5EF4-FFF2-40B4-BE49-F238E27FC236}">
                  <a16:creationId xmlns:a16="http://schemas.microsoft.com/office/drawing/2014/main" id="{F47C5CE9-633E-451E-AD6A-582AA6741B77}"/>
                </a:ext>
              </a:extLst>
            </p:cNvPr>
            <p:cNvSpPr>
              <a:spLocks noChangeShapeType="1"/>
            </p:cNvSpPr>
            <p:nvPr/>
          </p:nvSpPr>
          <p:spPr bwMode="auto">
            <a:xfrm flipH="1" flipV="1">
              <a:off x="7620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Line 13">
              <a:extLst>
                <a:ext uri="{FF2B5EF4-FFF2-40B4-BE49-F238E27FC236}">
                  <a16:creationId xmlns:a16="http://schemas.microsoft.com/office/drawing/2014/main" id="{52FE2343-87CE-424A-87FF-45FF7E960368}"/>
                </a:ext>
              </a:extLst>
            </p:cNvPr>
            <p:cNvSpPr>
              <a:spLocks noChangeShapeType="1"/>
            </p:cNvSpPr>
            <p:nvPr/>
          </p:nvSpPr>
          <p:spPr bwMode="auto">
            <a:xfrm flipH="1" flipV="1">
              <a:off x="12954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Line 14">
              <a:extLst>
                <a:ext uri="{FF2B5EF4-FFF2-40B4-BE49-F238E27FC236}">
                  <a16:creationId xmlns:a16="http://schemas.microsoft.com/office/drawing/2014/main" id="{D7840B9B-B6F3-485E-B5E4-E77EEFD8480E}"/>
                </a:ext>
              </a:extLst>
            </p:cNvPr>
            <p:cNvSpPr>
              <a:spLocks noChangeShapeType="1"/>
            </p:cNvSpPr>
            <p:nvPr/>
          </p:nvSpPr>
          <p:spPr bwMode="auto">
            <a:xfrm flipH="1" flipV="1">
              <a:off x="17526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15">
              <a:extLst>
                <a:ext uri="{FF2B5EF4-FFF2-40B4-BE49-F238E27FC236}">
                  <a16:creationId xmlns:a16="http://schemas.microsoft.com/office/drawing/2014/main" id="{29159670-090D-4EA4-9EBA-718BCC5C6FFD}"/>
                </a:ext>
              </a:extLst>
            </p:cNvPr>
            <p:cNvSpPr>
              <a:spLocks noChangeShapeType="1"/>
            </p:cNvSpPr>
            <p:nvPr/>
          </p:nvSpPr>
          <p:spPr bwMode="auto">
            <a:xfrm flipH="1" flipV="1">
              <a:off x="22860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Line 16">
              <a:extLst>
                <a:ext uri="{FF2B5EF4-FFF2-40B4-BE49-F238E27FC236}">
                  <a16:creationId xmlns:a16="http://schemas.microsoft.com/office/drawing/2014/main" id="{84BC77D9-D150-404B-B59B-3E894BB018D1}"/>
                </a:ext>
              </a:extLst>
            </p:cNvPr>
            <p:cNvSpPr>
              <a:spLocks noChangeShapeType="1"/>
            </p:cNvSpPr>
            <p:nvPr/>
          </p:nvSpPr>
          <p:spPr bwMode="auto">
            <a:xfrm flipH="1" flipV="1">
              <a:off x="28956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Line 17">
              <a:extLst>
                <a:ext uri="{FF2B5EF4-FFF2-40B4-BE49-F238E27FC236}">
                  <a16:creationId xmlns:a16="http://schemas.microsoft.com/office/drawing/2014/main" id="{C42AC296-E3CC-4263-B3FB-7D9948E4C833}"/>
                </a:ext>
              </a:extLst>
            </p:cNvPr>
            <p:cNvSpPr>
              <a:spLocks noChangeShapeType="1"/>
            </p:cNvSpPr>
            <p:nvPr/>
          </p:nvSpPr>
          <p:spPr bwMode="auto">
            <a:xfrm flipH="1" flipV="1">
              <a:off x="32766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18">
              <a:extLst>
                <a:ext uri="{FF2B5EF4-FFF2-40B4-BE49-F238E27FC236}">
                  <a16:creationId xmlns:a16="http://schemas.microsoft.com/office/drawing/2014/main" id="{720EE554-1EA7-488F-8006-EB2DEA1AF35D}"/>
                </a:ext>
              </a:extLst>
            </p:cNvPr>
            <p:cNvSpPr>
              <a:spLocks noChangeShapeType="1"/>
            </p:cNvSpPr>
            <p:nvPr/>
          </p:nvSpPr>
          <p:spPr bwMode="auto">
            <a:xfrm flipH="1" flipV="1">
              <a:off x="3810000" y="2438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Text Box 19">
              <a:extLst>
                <a:ext uri="{FF2B5EF4-FFF2-40B4-BE49-F238E27FC236}">
                  <a16:creationId xmlns:a16="http://schemas.microsoft.com/office/drawing/2014/main" id="{D951051D-811B-44B3-AC9D-F2A1C54A974A}"/>
                </a:ext>
              </a:extLst>
            </p:cNvPr>
            <p:cNvSpPr txBox="1">
              <a:spLocks noChangeArrowheads="1"/>
            </p:cNvSpPr>
            <p:nvPr/>
          </p:nvSpPr>
          <p:spPr bwMode="auto">
            <a:xfrm>
              <a:off x="3581400" y="4267200"/>
              <a:ext cx="4800600"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dirty="0"/>
                <a:t>Payments are used to reconcile option premium payments and contract settlements</a:t>
              </a:r>
            </a:p>
          </p:txBody>
        </p:sp>
        <p:sp>
          <p:nvSpPr>
            <p:cNvPr id="30737" name="Line 20">
              <a:extLst>
                <a:ext uri="{FF2B5EF4-FFF2-40B4-BE49-F238E27FC236}">
                  <a16:creationId xmlns:a16="http://schemas.microsoft.com/office/drawing/2014/main" id="{AA28E77E-90DC-44AF-A22F-80F8FE15E7B5}"/>
                </a:ext>
              </a:extLst>
            </p:cNvPr>
            <p:cNvSpPr>
              <a:spLocks noChangeShapeType="1"/>
            </p:cNvSpPr>
            <p:nvPr/>
          </p:nvSpPr>
          <p:spPr bwMode="auto">
            <a:xfrm flipV="1">
              <a:off x="7772400" y="2362200"/>
              <a:ext cx="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18D8ACF-1532-4FC6-B161-92C0B7EBE39E}"/>
              </a:ext>
            </a:extLst>
          </p:cNvPr>
          <p:cNvSpPr>
            <a:spLocks noGrp="1" noChangeArrowheads="1"/>
          </p:cNvSpPr>
          <p:nvPr>
            <p:ph type="ctrTitle"/>
          </p:nvPr>
        </p:nvSpPr>
        <p:spPr>
          <a:xfrm>
            <a:off x="685800" y="2286000"/>
            <a:ext cx="7772400" cy="1143000"/>
          </a:xfrm>
        </p:spPr>
        <p:txBody>
          <a:bodyPr anchor="ctr"/>
          <a:lstStyle/>
          <a:p>
            <a:pPr eaLnBrk="1" hangingPunct="1"/>
            <a:r>
              <a:rPr lang="en-US" altLang="en-US" sz="4400"/>
              <a:t>Reports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C7E8B42-82AD-4C8A-8CA6-2E30B8B031FE}"/>
              </a:ext>
            </a:extLst>
          </p:cNvPr>
          <p:cNvSpPr>
            <a:spLocks noGrp="1" noChangeArrowheads="1"/>
          </p:cNvSpPr>
          <p:nvPr>
            <p:ph type="title"/>
          </p:nvPr>
        </p:nvSpPr>
        <p:spPr>
          <a:xfrm>
            <a:off x="685800" y="152400"/>
            <a:ext cx="7772400" cy="1143000"/>
          </a:xfrm>
        </p:spPr>
        <p:txBody>
          <a:bodyPr/>
          <a:lstStyle/>
          <a:p>
            <a:pPr eaLnBrk="1" hangingPunct="1"/>
            <a:r>
              <a:rPr lang="en-US" altLang="en-US"/>
              <a:t>Trading Risk Reports</a:t>
            </a:r>
          </a:p>
        </p:txBody>
      </p:sp>
      <p:sp>
        <p:nvSpPr>
          <p:cNvPr id="32771" name="Rectangle 3">
            <a:extLst>
              <a:ext uri="{FF2B5EF4-FFF2-40B4-BE49-F238E27FC236}">
                <a16:creationId xmlns:a16="http://schemas.microsoft.com/office/drawing/2014/main" id="{627D44C1-6787-410E-810C-9F9A9FFD0D63}"/>
              </a:ext>
            </a:extLst>
          </p:cNvPr>
          <p:cNvSpPr>
            <a:spLocks noGrp="1" noChangeArrowheads="1"/>
          </p:cNvSpPr>
          <p:nvPr>
            <p:ph type="body" sz="half" idx="1"/>
          </p:nvPr>
        </p:nvSpPr>
        <p:spPr>
          <a:xfrm>
            <a:off x="508000" y="1524000"/>
            <a:ext cx="3810000" cy="4572000"/>
          </a:xfrm>
        </p:spPr>
        <p:txBody>
          <a:bodyPr/>
          <a:lstStyle/>
          <a:p>
            <a:pPr eaLnBrk="1" hangingPunct="1"/>
            <a:r>
              <a:rPr lang="en-US" altLang="en-US" sz="2800" dirty="0"/>
              <a:t>Reports</a:t>
            </a:r>
          </a:p>
          <a:p>
            <a:pPr lvl="1" eaLnBrk="1" hangingPunct="1"/>
            <a:r>
              <a:rPr lang="en-US" altLang="en-US" sz="2400" dirty="0"/>
              <a:t>Position Report</a:t>
            </a:r>
          </a:p>
          <a:p>
            <a:pPr lvl="1" eaLnBrk="1" hangingPunct="1"/>
            <a:r>
              <a:rPr lang="en-US" altLang="en-US" sz="2400" dirty="0"/>
              <a:t>Mark-to-Market Report</a:t>
            </a:r>
          </a:p>
          <a:p>
            <a:pPr lvl="1" eaLnBrk="1" hangingPunct="1"/>
            <a:r>
              <a:rPr lang="en-US" altLang="en-US" sz="2400" dirty="0"/>
              <a:t>Profit/Loss Report</a:t>
            </a:r>
          </a:p>
          <a:p>
            <a:pPr lvl="1" eaLnBrk="1" hangingPunct="1"/>
            <a:r>
              <a:rPr lang="en-US" altLang="en-US" sz="2400" dirty="0"/>
              <a:t>Settlement Report</a:t>
            </a:r>
          </a:p>
        </p:txBody>
      </p:sp>
      <p:sp>
        <p:nvSpPr>
          <p:cNvPr id="32772" name="Rectangle 4">
            <a:extLst>
              <a:ext uri="{FF2B5EF4-FFF2-40B4-BE49-F238E27FC236}">
                <a16:creationId xmlns:a16="http://schemas.microsoft.com/office/drawing/2014/main" id="{F146ABE2-6019-4CF1-A18A-209AE2103D16}"/>
              </a:ext>
            </a:extLst>
          </p:cNvPr>
          <p:cNvSpPr>
            <a:spLocks noGrp="1" noChangeArrowheads="1"/>
          </p:cNvSpPr>
          <p:nvPr>
            <p:ph type="body" sz="half" idx="2"/>
          </p:nvPr>
        </p:nvSpPr>
        <p:spPr>
          <a:xfrm>
            <a:off x="4826000" y="1524000"/>
            <a:ext cx="3810000" cy="4572000"/>
          </a:xfrm>
        </p:spPr>
        <p:txBody>
          <a:bodyPr/>
          <a:lstStyle/>
          <a:p>
            <a:pPr eaLnBrk="1" hangingPunct="1"/>
            <a:r>
              <a:rPr lang="en-US" altLang="en-US" sz="2800" dirty="0"/>
              <a:t>Financial Reports</a:t>
            </a:r>
          </a:p>
          <a:p>
            <a:pPr lvl="1" eaLnBrk="1" hangingPunct="1"/>
            <a:r>
              <a:rPr lang="en-US" altLang="en-US" sz="2400" dirty="0"/>
              <a:t>Inventory Report</a:t>
            </a:r>
          </a:p>
          <a:p>
            <a:pPr lvl="1" eaLnBrk="1" hangingPunct="1"/>
            <a:r>
              <a:rPr lang="en-US" altLang="en-US" sz="2400" dirty="0"/>
              <a:t>Balance Sheet</a:t>
            </a:r>
          </a:p>
          <a:p>
            <a:pPr lvl="1" eaLnBrk="1" hangingPunct="1"/>
            <a:endParaRPr lang="en-US" altLang="en-US" sz="2400" dirty="0"/>
          </a:p>
          <a:p>
            <a:pPr lvl="1" eaLnBrk="1" hangingPunct="1"/>
            <a:r>
              <a:rPr lang="en-US" altLang="en-US" sz="2400" dirty="0"/>
              <a:t>Income Statement</a:t>
            </a:r>
          </a:p>
          <a:p>
            <a:pPr lvl="1" eaLnBrk="1" hangingPunct="1"/>
            <a:r>
              <a:rPr lang="en-US" altLang="en-US" sz="2400" dirty="0"/>
              <a:t>Statement of Cash Flows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AD0E9DDB-7E21-47E7-BBDE-04D9424C0584}"/>
              </a:ext>
            </a:extLst>
          </p:cNvPr>
          <p:cNvSpPr>
            <a:spLocks noGrp="1" noChangeArrowheads="1"/>
          </p:cNvSpPr>
          <p:nvPr>
            <p:ph type="ctrTitle"/>
          </p:nvPr>
        </p:nvSpPr>
        <p:spPr>
          <a:xfrm>
            <a:off x="685800" y="2286000"/>
            <a:ext cx="7772400" cy="1143000"/>
          </a:xfrm>
        </p:spPr>
        <p:txBody>
          <a:bodyPr anchor="ctr"/>
          <a:lstStyle/>
          <a:p>
            <a:pPr eaLnBrk="1" hangingPunct="1"/>
            <a:r>
              <a:rPr lang="en-US" altLang="en-US" sz="4400"/>
              <a:t>Market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8F9F874-6191-4D5F-B729-6FA70E09989F}"/>
              </a:ext>
            </a:extLst>
          </p:cNvPr>
          <p:cNvSpPr>
            <a:spLocks noGrp="1" noChangeArrowheads="1"/>
          </p:cNvSpPr>
          <p:nvPr>
            <p:ph type="title"/>
          </p:nvPr>
        </p:nvSpPr>
        <p:spPr>
          <a:xfrm>
            <a:off x="685800" y="0"/>
            <a:ext cx="7772400" cy="1143000"/>
          </a:xfrm>
        </p:spPr>
        <p:txBody>
          <a:bodyPr/>
          <a:lstStyle/>
          <a:p>
            <a:pPr eaLnBrk="1" hangingPunct="1"/>
            <a:r>
              <a:rPr lang="en-US" altLang="en-US"/>
              <a:t>Risk Reports</a:t>
            </a:r>
            <a:endParaRPr lang="en-US" altLang="en-US" sz="3200"/>
          </a:p>
        </p:txBody>
      </p:sp>
      <p:pic>
        <p:nvPicPr>
          <p:cNvPr id="33795" name="Picture 18">
            <a:extLst>
              <a:ext uri="{FF2B5EF4-FFF2-40B4-BE49-F238E27FC236}">
                <a16:creationId xmlns:a16="http://schemas.microsoft.com/office/drawing/2014/main" id="{6A7F0FBA-3E96-4F34-B62C-1D8F08D77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3820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9E40199-B360-45F9-872B-1F2F43433163}"/>
              </a:ext>
            </a:extLst>
          </p:cNvPr>
          <p:cNvSpPr>
            <a:spLocks noGrp="1" noChangeArrowheads="1"/>
          </p:cNvSpPr>
          <p:nvPr>
            <p:ph type="title"/>
          </p:nvPr>
        </p:nvSpPr>
        <p:spPr>
          <a:xfrm>
            <a:off x="685800" y="0"/>
            <a:ext cx="7772400" cy="1143000"/>
          </a:xfrm>
        </p:spPr>
        <p:txBody>
          <a:bodyPr/>
          <a:lstStyle/>
          <a:p>
            <a:pPr eaLnBrk="1" hangingPunct="1"/>
            <a:r>
              <a:rPr lang="en-US" altLang="en-US"/>
              <a:t>Requesting Reports</a:t>
            </a:r>
            <a:endParaRPr lang="en-US" altLang="en-US" sz="3200"/>
          </a:p>
        </p:txBody>
      </p:sp>
      <p:grpSp>
        <p:nvGrpSpPr>
          <p:cNvPr id="2" name="Group 1">
            <a:extLst>
              <a:ext uri="{FF2B5EF4-FFF2-40B4-BE49-F238E27FC236}">
                <a16:creationId xmlns:a16="http://schemas.microsoft.com/office/drawing/2014/main" id="{E98B9D86-DFBF-40F7-BB3C-CFBA58C44BB6}"/>
              </a:ext>
            </a:extLst>
          </p:cNvPr>
          <p:cNvGrpSpPr/>
          <p:nvPr/>
        </p:nvGrpSpPr>
        <p:grpSpPr>
          <a:xfrm>
            <a:off x="304800" y="1143000"/>
            <a:ext cx="8534400" cy="5556250"/>
            <a:chOff x="381000" y="1143000"/>
            <a:chExt cx="8534400" cy="5556250"/>
          </a:xfrm>
        </p:grpSpPr>
        <p:pic>
          <p:nvPicPr>
            <p:cNvPr id="34819" name="Picture 4">
              <a:extLst>
                <a:ext uri="{FF2B5EF4-FFF2-40B4-BE49-F238E27FC236}">
                  <a16:creationId xmlns:a16="http://schemas.microsoft.com/office/drawing/2014/main" id="{9F41DAE6-5A67-4D25-A792-32EF25CDC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296275"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Text Box 5">
              <a:extLst>
                <a:ext uri="{FF2B5EF4-FFF2-40B4-BE49-F238E27FC236}">
                  <a16:creationId xmlns:a16="http://schemas.microsoft.com/office/drawing/2014/main" id="{BD57B1CF-33BD-4261-A897-3D5545527AB6}"/>
                </a:ext>
              </a:extLst>
            </p:cNvPr>
            <p:cNvSpPr txBox="1">
              <a:spLocks noChangeArrowheads="1"/>
            </p:cNvSpPr>
            <p:nvPr/>
          </p:nvSpPr>
          <p:spPr bwMode="auto">
            <a:xfrm>
              <a:off x="457200" y="4343400"/>
              <a:ext cx="2895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As of Date can be any time in the past to present </a:t>
              </a:r>
            </a:p>
          </p:txBody>
        </p:sp>
        <p:sp>
          <p:nvSpPr>
            <p:cNvPr id="34821" name="Line 6">
              <a:extLst>
                <a:ext uri="{FF2B5EF4-FFF2-40B4-BE49-F238E27FC236}">
                  <a16:creationId xmlns:a16="http://schemas.microsoft.com/office/drawing/2014/main" id="{39896502-EB74-4F7F-9DD0-5D743C979191}"/>
                </a:ext>
              </a:extLst>
            </p:cNvPr>
            <p:cNvSpPr>
              <a:spLocks noChangeShapeType="1"/>
            </p:cNvSpPr>
            <p:nvPr/>
          </p:nvSpPr>
          <p:spPr bwMode="auto">
            <a:xfrm flipV="1">
              <a:off x="1524000" y="35814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Text Box 7">
              <a:extLst>
                <a:ext uri="{FF2B5EF4-FFF2-40B4-BE49-F238E27FC236}">
                  <a16:creationId xmlns:a16="http://schemas.microsoft.com/office/drawing/2014/main" id="{EFF9D6CF-C092-4B2F-96C0-A1927AE3F24D}"/>
                </a:ext>
              </a:extLst>
            </p:cNvPr>
            <p:cNvSpPr txBox="1">
              <a:spLocks noChangeArrowheads="1"/>
            </p:cNvSpPr>
            <p:nvPr/>
          </p:nvSpPr>
          <p:spPr bwMode="auto">
            <a:xfrm>
              <a:off x="6477000" y="4343400"/>
              <a:ext cx="1447800" cy="649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Financial and Physical Filtering Parameters</a:t>
              </a:r>
            </a:p>
          </p:txBody>
        </p:sp>
        <p:sp>
          <p:nvSpPr>
            <p:cNvPr id="34823" name="Line 8">
              <a:extLst>
                <a:ext uri="{FF2B5EF4-FFF2-40B4-BE49-F238E27FC236}">
                  <a16:creationId xmlns:a16="http://schemas.microsoft.com/office/drawing/2014/main" id="{C62F4CE8-13CD-4F88-8DA2-F3B83D1DE050}"/>
                </a:ext>
              </a:extLst>
            </p:cNvPr>
            <p:cNvSpPr>
              <a:spLocks noChangeShapeType="1"/>
            </p:cNvSpPr>
            <p:nvPr/>
          </p:nvSpPr>
          <p:spPr bwMode="auto">
            <a:xfrm flipH="1" flipV="1">
              <a:off x="5943600" y="38100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Line 9">
              <a:extLst>
                <a:ext uri="{FF2B5EF4-FFF2-40B4-BE49-F238E27FC236}">
                  <a16:creationId xmlns:a16="http://schemas.microsoft.com/office/drawing/2014/main" id="{72F915B4-62D3-41F4-A40C-34527E0D1D30}"/>
                </a:ext>
              </a:extLst>
            </p:cNvPr>
            <p:cNvSpPr>
              <a:spLocks noChangeShapeType="1"/>
            </p:cNvSpPr>
            <p:nvPr/>
          </p:nvSpPr>
          <p:spPr bwMode="auto">
            <a:xfrm flipV="1">
              <a:off x="6705600" y="38100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Text Box 10">
              <a:extLst>
                <a:ext uri="{FF2B5EF4-FFF2-40B4-BE49-F238E27FC236}">
                  <a16:creationId xmlns:a16="http://schemas.microsoft.com/office/drawing/2014/main" id="{DAE25F21-7EEF-4CDA-A7BB-44C9FCD51D0A}"/>
                </a:ext>
              </a:extLst>
            </p:cNvPr>
            <p:cNvSpPr txBox="1">
              <a:spLocks noChangeArrowheads="1"/>
            </p:cNvSpPr>
            <p:nvPr/>
          </p:nvSpPr>
          <p:spPr bwMode="auto">
            <a:xfrm>
              <a:off x="381000" y="6019800"/>
              <a:ext cx="3657600" cy="649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Reports are run on servers over the web.  Hitting F5 will not update the screen.  To see if your report is ready, click on:</a:t>
              </a:r>
            </a:p>
          </p:txBody>
        </p:sp>
        <p:sp>
          <p:nvSpPr>
            <p:cNvPr id="34826" name="Line 11">
              <a:extLst>
                <a:ext uri="{FF2B5EF4-FFF2-40B4-BE49-F238E27FC236}">
                  <a16:creationId xmlns:a16="http://schemas.microsoft.com/office/drawing/2014/main" id="{978C049A-E6C5-4C4B-A806-AAD5693D9BAA}"/>
                </a:ext>
              </a:extLst>
            </p:cNvPr>
            <p:cNvSpPr>
              <a:spLocks noChangeShapeType="1"/>
            </p:cNvSpPr>
            <p:nvPr/>
          </p:nvSpPr>
          <p:spPr bwMode="auto">
            <a:xfrm flipH="1" flipV="1">
              <a:off x="2438400" y="54864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Text Box 12">
              <a:extLst>
                <a:ext uri="{FF2B5EF4-FFF2-40B4-BE49-F238E27FC236}">
                  <a16:creationId xmlns:a16="http://schemas.microsoft.com/office/drawing/2014/main" id="{92B90BA5-797F-4151-8380-AF34809096A2}"/>
                </a:ext>
              </a:extLst>
            </p:cNvPr>
            <p:cNvSpPr txBox="1">
              <a:spLocks noChangeArrowheads="1"/>
            </p:cNvSpPr>
            <p:nvPr/>
          </p:nvSpPr>
          <p:spPr bwMode="auto">
            <a:xfrm>
              <a:off x="4267200" y="5867400"/>
              <a:ext cx="25146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All reports are kept on the server “ad infinitum”.  Thus, if there are group of reports that you have deleted, you can recover them by clicking here.</a:t>
              </a:r>
            </a:p>
          </p:txBody>
        </p:sp>
        <p:sp>
          <p:nvSpPr>
            <p:cNvPr id="34828" name="Line 13">
              <a:extLst>
                <a:ext uri="{FF2B5EF4-FFF2-40B4-BE49-F238E27FC236}">
                  <a16:creationId xmlns:a16="http://schemas.microsoft.com/office/drawing/2014/main" id="{38B6CBF2-A898-496D-9606-FE8C81D66CB2}"/>
                </a:ext>
              </a:extLst>
            </p:cNvPr>
            <p:cNvSpPr>
              <a:spLocks noChangeShapeType="1"/>
            </p:cNvSpPr>
            <p:nvPr/>
          </p:nvSpPr>
          <p:spPr bwMode="auto">
            <a:xfrm flipH="1" flipV="1">
              <a:off x="3810000" y="54864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Text Box 14">
              <a:extLst>
                <a:ext uri="{FF2B5EF4-FFF2-40B4-BE49-F238E27FC236}">
                  <a16:creationId xmlns:a16="http://schemas.microsoft.com/office/drawing/2014/main" id="{563B546C-A855-4ACC-BD33-0EB73AB7285F}"/>
                </a:ext>
              </a:extLst>
            </p:cNvPr>
            <p:cNvSpPr txBox="1">
              <a:spLocks noChangeArrowheads="1"/>
            </p:cNvSpPr>
            <p:nvPr/>
          </p:nvSpPr>
          <p:spPr bwMode="auto">
            <a:xfrm>
              <a:off x="6934200" y="6172200"/>
              <a:ext cx="19812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…or hide reports by clicking here</a:t>
              </a:r>
            </a:p>
          </p:txBody>
        </p:sp>
        <p:sp>
          <p:nvSpPr>
            <p:cNvPr id="34830" name="Line 15">
              <a:extLst>
                <a:ext uri="{FF2B5EF4-FFF2-40B4-BE49-F238E27FC236}">
                  <a16:creationId xmlns:a16="http://schemas.microsoft.com/office/drawing/2014/main" id="{67F39134-2062-4457-B30F-EBB1658857A5}"/>
                </a:ext>
              </a:extLst>
            </p:cNvPr>
            <p:cNvSpPr>
              <a:spLocks noChangeShapeType="1"/>
            </p:cNvSpPr>
            <p:nvPr/>
          </p:nvSpPr>
          <p:spPr bwMode="auto">
            <a:xfrm flipV="1">
              <a:off x="7620000" y="57912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B3590802-8E64-4273-8410-4E84B6AB30FA}"/>
              </a:ext>
            </a:extLst>
          </p:cNvPr>
          <p:cNvSpPr>
            <a:spLocks noGrp="1" noChangeArrowheads="1"/>
          </p:cNvSpPr>
          <p:nvPr>
            <p:ph type="ctrTitle"/>
          </p:nvPr>
        </p:nvSpPr>
        <p:spPr>
          <a:xfrm>
            <a:off x="685800" y="2286000"/>
            <a:ext cx="7772400" cy="1143000"/>
          </a:xfrm>
        </p:spPr>
        <p:txBody>
          <a:bodyPr anchor="ctr"/>
          <a:lstStyle/>
          <a:p>
            <a:pPr eaLnBrk="1" hangingPunct="1"/>
            <a:r>
              <a:rPr lang="en-US" altLang="en-US" sz="4400" dirty="0"/>
              <a:t>Risk Reporting</a:t>
            </a:r>
          </a:p>
        </p:txBody>
      </p:sp>
      <p:sp>
        <p:nvSpPr>
          <p:cNvPr id="35843" name="Rectangle 1027">
            <a:extLst>
              <a:ext uri="{FF2B5EF4-FFF2-40B4-BE49-F238E27FC236}">
                <a16:creationId xmlns:a16="http://schemas.microsoft.com/office/drawing/2014/main" id="{ACE97CCF-9F5D-45D7-B779-37F3DA8ED551}"/>
              </a:ext>
            </a:extLst>
          </p:cNvPr>
          <p:cNvSpPr>
            <a:spLocks noGrp="1" noChangeArrowheads="1"/>
          </p:cNvSpPr>
          <p:nvPr>
            <p:ph type="subTitle" idx="1"/>
          </p:nvPr>
        </p:nvSpPr>
        <p:spPr>
          <a:xfrm>
            <a:off x="1371600" y="3886200"/>
            <a:ext cx="6400800" cy="1752600"/>
          </a:xfrm>
        </p:spPr>
        <p:txBody>
          <a:bodyPr/>
          <a:lstStyle/>
          <a:p>
            <a:pPr eaLnBrk="1" hangingPunct="1"/>
            <a:r>
              <a:rPr lang="en-US" altLang="en-US" sz="3200"/>
              <a:t> FINC 689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4A7F52A-DD4F-40F1-900A-2DCBAE4BDAF4}"/>
              </a:ext>
            </a:extLst>
          </p:cNvPr>
          <p:cNvSpPr>
            <a:spLocks noGrp="1" noChangeArrowheads="1"/>
          </p:cNvSpPr>
          <p:nvPr>
            <p:ph type="title"/>
          </p:nvPr>
        </p:nvSpPr>
        <p:spPr/>
        <p:txBody>
          <a:bodyPr/>
          <a:lstStyle/>
          <a:p>
            <a:pPr eaLnBrk="1" hangingPunct="1"/>
            <a:r>
              <a:rPr lang="en-US" altLang="en-US"/>
              <a:t>Position Report</a:t>
            </a:r>
          </a:p>
        </p:txBody>
      </p:sp>
      <p:grpSp>
        <p:nvGrpSpPr>
          <p:cNvPr id="2" name="Group 1">
            <a:extLst>
              <a:ext uri="{FF2B5EF4-FFF2-40B4-BE49-F238E27FC236}">
                <a16:creationId xmlns:a16="http://schemas.microsoft.com/office/drawing/2014/main" id="{76531988-43CD-436B-82FE-15E35AB32F14}"/>
              </a:ext>
            </a:extLst>
          </p:cNvPr>
          <p:cNvGrpSpPr/>
          <p:nvPr/>
        </p:nvGrpSpPr>
        <p:grpSpPr>
          <a:xfrm>
            <a:off x="381000" y="1695450"/>
            <a:ext cx="8382000" cy="4732338"/>
            <a:chOff x="228600" y="1695450"/>
            <a:chExt cx="8382000" cy="4732338"/>
          </a:xfrm>
        </p:grpSpPr>
        <p:pic>
          <p:nvPicPr>
            <p:cNvPr id="36867" name="Picture 3">
              <a:extLst>
                <a:ext uri="{FF2B5EF4-FFF2-40B4-BE49-F238E27FC236}">
                  <a16:creationId xmlns:a16="http://schemas.microsoft.com/office/drawing/2014/main" id="{D770E464-86D8-439D-9F38-71AFE84B2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95450"/>
              <a:ext cx="83820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Line 4">
              <a:extLst>
                <a:ext uri="{FF2B5EF4-FFF2-40B4-BE49-F238E27FC236}">
                  <a16:creationId xmlns:a16="http://schemas.microsoft.com/office/drawing/2014/main" id="{F91ABC4B-B6E2-4781-8ABD-7F48BA805BD3}"/>
                </a:ext>
              </a:extLst>
            </p:cNvPr>
            <p:cNvSpPr>
              <a:spLocks noChangeShapeType="1"/>
            </p:cNvSpPr>
            <p:nvPr/>
          </p:nvSpPr>
          <p:spPr bwMode="auto">
            <a:xfrm flipH="1" flipV="1">
              <a:off x="3810000" y="5334000"/>
              <a:ext cx="914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Text Box 5">
              <a:extLst>
                <a:ext uri="{FF2B5EF4-FFF2-40B4-BE49-F238E27FC236}">
                  <a16:creationId xmlns:a16="http://schemas.microsoft.com/office/drawing/2014/main" id="{1DDCD6FB-8CE6-4A9F-A3B2-6194E83673D6}"/>
                </a:ext>
              </a:extLst>
            </p:cNvPr>
            <p:cNvSpPr txBox="1">
              <a:spLocks noChangeArrowheads="1"/>
            </p:cNvSpPr>
            <p:nvPr/>
          </p:nvSpPr>
          <p:spPr bwMode="auto">
            <a:xfrm>
              <a:off x="4708525" y="6081713"/>
              <a:ext cx="1465263"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Net Long/Short</a:t>
              </a:r>
            </a:p>
          </p:txBody>
        </p:sp>
        <p:sp>
          <p:nvSpPr>
            <p:cNvPr id="36870" name="Text Box 6">
              <a:extLst>
                <a:ext uri="{FF2B5EF4-FFF2-40B4-BE49-F238E27FC236}">
                  <a16:creationId xmlns:a16="http://schemas.microsoft.com/office/drawing/2014/main" id="{D6FA6F4D-7A9D-4952-9EC5-F27C9A22F5D0}"/>
                </a:ext>
              </a:extLst>
            </p:cNvPr>
            <p:cNvSpPr txBox="1">
              <a:spLocks noChangeArrowheads="1"/>
            </p:cNvSpPr>
            <p:nvPr/>
          </p:nvSpPr>
          <p:spPr bwMode="auto">
            <a:xfrm>
              <a:off x="5318125" y="575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sz="2400"/>
            </a:p>
          </p:txBody>
        </p:sp>
        <p:sp>
          <p:nvSpPr>
            <p:cNvPr id="36871" name="Text Box 7">
              <a:extLst>
                <a:ext uri="{FF2B5EF4-FFF2-40B4-BE49-F238E27FC236}">
                  <a16:creationId xmlns:a16="http://schemas.microsoft.com/office/drawing/2014/main" id="{C1C505FE-CA22-4F84-9673-71B25EDA814A}"/>
                </a:ext>
              </a:extLst>
            </p:cNvPr>
            <p:cNvSpPr txBox="1">
              <a:spLocks noChangeArrowheads="1"/>
            </p:cNvSpPr>
            <p:nvPr/>
          </p:nvSpPr>
          <p:spPr bwMode="auto">
            <a:xfrm>
              <a:off x="1143000" y="6019800"/>
              <a:ext cx="1354138"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Extra Position</a:t>
              </a:r>
            </a:p>
          </p:txBody>
        </p:sp>
        <p:sp>
          <p:nvSpPr>
            <p:cNvPr id="36872" name="Line 8">
              <a:extLst>
                <a:ext uri="{FF2B5EF4-FFF2-40B4-BE49-F238E27FC236}">
                  <a16:creationId xmlns:a16="http://schemas.microsoft.com/office/drawing/2014/main" id="{10C659A3-8F0E-42BF-8ED4-9EB7591EC089}"/>
                </a:ext>
              </a:extLst>
            </p:cNvPr>
            <p:cNvSpPr>
              <a:spLocks noChangeShapeType="1"/>
            </p:cNvSpPr>
            <p:nvPr/>
          </p:nvSpPr>
          <p:spPr bwMode="auto">
            <a:xfrm flipV="1">
              <a:off x="1905000" y="51816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9029637-D86F-4A6C-9833-ADB6FBF30ACE}"/>
              </a:ext>
            </a:extLst>
          </p:cNvPr>
          <p:cNvSpPr>
            <a:spLocks noGrp="1" noChangeArrowheads="1"/>
          </p:cNvSpPr>
          <p:nvPr>
            <p:ph type="title"/>
          </p:nvPr>
        </p:nvSpPr>
        <p:spPr/>
        <p:txBody>
          <a:bodyPr/>
          <a:lstStyle/>
          <a:p>
            <a:pPr eaLnBrk="1" hangingPunct="1"/>
            <a:r>
              <a:rPr lang="en-US" altLang="en-US"/>
              <a:t>Position Swap Diagram</a:t>
            </a:r>
          </a:p>
        </p:txBody>
      </p:sp>
      <p:grpSp>
        <p:nvGrpSpPr>
          <p:cNvPr id="4" name="Group 3">
            <a:extLst>
              <a:ext uri="{FF2B5EF4-FFF2-40B4-BE49-F238E27FC236}">
                <a16:creationId xmlns:a16="http://schemas.microsoft.com/office/drawing/2014/main" id="{B32BE460-4811-49DF-BDF3-BF60C15A5C4C}"/>
              </a:ext>
            </a:extLst>
          </p:cNvPr>
          <p:cNvGrpSpPr/>
          <p:nvPr/>
        </p:nvGrpSpPr>
        <p:grpSpPr>
          <a:xfrm>
            <a:off x="1526910" y="2055813"/>
            <a:ext cx="6090180" cy="3733800"/>
            <a:chOff x="1600200" y="2055813"/>
            <a:chExt cx="6090180" cy="3733800"/>
          </a:xfrm>
        </p:grpSpPr>
        <p:sp>
          <p:nvSpPr>
            <p:cNvPr id="37891" name="Text Box 3">
              <a:extLst>
                <a:ext uri="{FF2B5EF4-FFF2-40B4-BE49-F238E27FC236}">
                  <a16:creationId xmlns:a16="http://schemas.microsoft.com/office/drawing/2014/main" id="{0503CA57-04BB-477C-8093-6FFED94A2EDF}"/>
                </a:ext>
              </a:extLst>
            </p:cNvPr>
            <p:cNvSpPr txBox="1">
              <a:spLocks noChangeArrowheads="1"/>
            </p:cNvSpPr>
            <p:nvPr/>
          </p:nvSpPr>
          <p:spPr bwMode="auto">
            <a:xfrm rot="5400000">
              <a:off x="2705100" y="3689350"/>
              <a:ext cx="3733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2400" dirty="0"/>
                <a:t>Net Long/Short</a:t>
              </a:r>
            </a:p>
          </p:txBody>
        </p:sp>
        <p:sp>
          <p:nvSpPr>
            <p:cNvPr id="37892" name="Text Box 4">
              <a:extLst>
                <a:ext uri="{FF2B5EF4-FFF2-40B4-BE49-F238E27FC236}">
                  <a16:creationId xmlns:a16="http://schemas.microsoft.com/office/drawing/2014/main" id="{C06C5920-8A59-44C3-809F-9E30335E4B76}"/>
                </a:ext>
              </a:extLst>
            </p:cNvPr>
            <p:cNvSpPr txBox="1">
              <a:spLocks noChangeArrowheads="1"/>
            </p:cNvSpPr>
            <p:nvPr/>
          </p:nvSpPr>
          <p:spPr bwMode="auto">
            <a:xfrm>
              <a:off x="2193396" y="2271712"/>
              <a:ext cx="1355725"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dirty="0"/>
                <a:t>ANR OK</a:t>
              </a:r>
            </a:p>
          </p:txBody>
        </p:sp>
        <p:sp>
          <p:nvSpPr>
            <p:cNvPr id="37893" name="Text Box 5">
              <a:extLst>
                <a:ext uri="{FF2B5EF4-FFF2-40B4-BE49-F238E27FC236}">
                  <a16:creationId xmlns:a16="http://schemas.microsoft.com/office/drawing/2014/main" id="{4C65B74F-E9C9-4303-8318-3732F087BC7C}"/>
                </a:ext>
              </a:extLst>
            </p:cNvPr>
            <p:cNvSpPr txBox="1">
              <a:spLocks noChangeArrowheads="1"/>
            </p:cNvSpPr>
            <p:nvPr/>
          </p:nvSpPr>
          <p:spPr bwMode="auto">
            <a:xfrm>
              <a:off x="2232555" y="2960760"/>
              <a:ext cx="1320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ANR LA</a:t>
              </a:r>
            </a:p>
          </p:txBody>
        </p:sp>
        <p:sp>
          <p:nvSpPr>
            <p:cNvPr id="37894" name="Text Box 6">
              <a:extLst>
                <a:ext uri="{FF2B5EF4-FFF2-40B4-BE49-F238E27FC236}">
                  <a16:creationId xmlns:a16="http://schemas.microsoft.com/office/drawing/2014/main" id="{142D4DDD-0D34-43C2-921C-0B01251EE3B0}"/>
                </a:ext>
              </a:extLst>
            </p:cNvPr>
            <p:cNvSpPr txBox="1">
              <a:spLocks noChangeArrowheads="1"/>
            </p:cNvSpPr>
            <p:nvPr/>
          </p:nvSpPr>
          <p:spPr bwMode="auto">
            <a:xfrm>
              <a:off x="2337858" y="3650457"/>
              <a:ext cx="1211263"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dirty="0"/>
                <a:t>SONAT</a:t>
              </a:r>
            </a:p>
          </p:txBody>
        </p:sp>
        <p:sp>
          <p:nvSpPr>
            <p:cNvPr id="37895" name="Text Box 7">
              <a:extLst>
                <a:ext uri="{FF2B5EF4-FFF2-40B4-BE49-F238E27FC236}">
                  <a16:creationId xmlns:a16="http://schemas.microsoft.com/office/drawing/2014/main" id="{E09AA2C4-C2D0-4F08-8177-1B565599F9BA}"/>
                </a:ext>
              </a:extLst>
            </p:cNvPr>
            <p:cNvSpPr txBox="1">
              <a:spLocks noChangeArrowheads="1"/>
            </p:cNvSpPr>
            <p:nvPr/>
          </p:nvSpPr>
          <p:spPr bwMode="auto">
            <a:xfrm>
              <a:off x="5742517" y="2271712"/>
              <a:ext cx="1208088"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Chicago</a:t>
              </a:r>
            </a:p>
          </p:txBody>
        </p:sp>
        <p:sp>
          <p:nvSpPr>
            <p:cNvPr id="37896" name="Text Box 8">
              <a:extLst>
                <a:ext uri="{FF2B5EF4-FFF2-40B4-BE49-F238E27FC236}">
                  <a16:creationId xmlns:a16="http://schemas.microsoft.com/office/drawing/2014/main" id="{4503D8A5-4F1E-4FC6-BFBD-BA7F85AF24F4}"/>
                </a:ext>
              </a:extLst>
            </p:cNvPr>
            <p:cNvSpPr txBox="1">
              <a:spLocks noChangeArrowheads="1"/>
            </p:cNvSpPr>
            <p:nvPr/>
          </p:nvSpPr>
          <p:spPr bwMode="auto">
            <a:xfrm>
              <a:off x="5742517" y="2960760"/>
              <a:ext cx="1947863"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SONAT Basis</a:t>
              </a:r>
            </a:p>
          </p:txBody>
        </p:sp>
        <p:sp>
          <p:nvSpPr>
            <p:cNvPr id="37897" name="Text Box 9">
              <a:extLst>
                <a:ext uri="{FF2B5EF4-FFF2-40B4-BE49-F238E27FC236}">
                  <a16:creationId xmlns:a16="http://schemas.microsoft.com/office/drawing/2014/main" id="{81D59D98-F610-4CB6-896C-903384C3AA1B}"/>
                </a:ext>
              </a:extLst>
            </p:cNvPr>
            <p:cNvSpPr txBox="1">
              <a:spLocks noChangeArrowheads="1"/>
            </p:cNvSpPr>
            <p:nvPr/>
          </p:nvSpPr>
          <p:spPr bwMode="auto">
            <a:xfrm>
              <a:off x="1600200" y="4338639"/>
              <a:ext cx="1944688"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Chicago Basis</a:t>
              </a:r>
            </a:p>
          </p:txBody>
        </p:sp>
        <p:sp>
          <p:nvSpPr>
            <p:cNvPr id="37898" name="Text Box 10">
              <a:extLst>
                <a:ext uri="{FF2B5EF4-FFF2-40B4-BE49-F238E27FC236}">
                  <a16:creationId xmlns:a16="http://schemas.microsoft.com/office/drawing/2014/main" id="{9AE691BF-4A94-4FCF-BAD5-512388B404F6}"/>
                </a:ext>
              </a:extLst>
            </p:cNvPr>
            <p:cNvSpPr txBox="1">
              <a:spLocks noChangeArrowheads="1"/>
            </p:cNvSpPr>
            <p:nvPr/>
          </p:nvSpPr>
          <p:spPr bwMode="auto">
            <a:xfrm>
              <a:off x="1911880" y="5026821"/>
              <a:ext cx="1641475"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Asian Floor</a:t>
              </a:r>
            </a:p>
          </p:txBody>
        </p:sp>
        <p:sp>
          <p:nvSpPr>
            <p:cNvPr id="37899" name="Text Box 11">
              <a:extLst>
                <a:ext uri="{FF2B5EF4-FFF2-40B4-BE49-F238E27FC236}">
                  <a16:creationId xmlns:a16="http://schemas.microsoft.com/office/drawing/2014/main" id="{619C843F-56FA-43FA-9A74-2EE8D28D0B14}"/>
                </a:ext>
              </a:extLst>
            </p:cNvPr>
            <p:cNvSpPr txBox="1">
              <a:spLocks noChangeArrowheads="1"/>
            </p:cNvSpPr>
            <p:nvPr/>
          </p:nvSpPr>
          <p:spPr bwMode="auto">
            <a:xfrm>
              <a:off x="5742517" y="3650457"/>
              <a:ext cx="1471613"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dirty="0"/>
                <a:t>Asian Cap</a:t>
              </a:r>
            </a:p>
          </p:txBody>
        </p:sp>
      </p:grpSp>
      <p:sp>
        <p:nvSpPr>
          <p:cNvPr id="37900" name="Line 12">
            <a:extLst>
              <a:ext uri="{FF2B5EF4-FFF2-40B4-BE49-F238E27FC236}">
                <a16:creationId xmlns:a16="http://schemas.microsoft.com/office/drawing/2014/main" id="{40C461B9-62B7-48C4-9B4D-2220FAD3F072}"/>
              </a:ext>
            </a:extLst>
          </p:cNvPr>
          <p:cNvSpPr>
            <a:spLocks noChangeShapeType="1"/>
          </p:cNvSpPr>
          <p:nvPr/>
        </p:nvSpPr>
        <p:spPr bwMode="auto">
          <a:xfrm>
            <a:off x="457200" y="60960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Text Box 13">
            <a:extLst>
              <a:ext uri="{FF2B5EF4-FFF2-40B4-BE49-F238E27FC236}">
                <a16:creationId xmlns:a16="http://schemas.microsoft.com/office/drawing/2014/main" id="{2F4A0B46-AC4B-463E-8F41-7481F743A0BA}"/>
              </a:ext>
            </a:extLst>
          </p:cNvPr>
          <p:cNvSpPr txBox="1">
            <a:spLocks noChangeArrowheads="1"/>
          </p:cNvSpPr>
          <p:nvPr/>
        </p:nvSpPr>
        <p:spPr bwMode="auto">
          <a:xfrm>
            <a:off x="441325" y="6213475"/>
            <a:ext cx="411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Net:  17,470,000 mmBTU Long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F91F9A6-7870-4FBF-A263-BE0D3E9D6592}"/>
              </a:ext>
            </a:extLst>
          </p:cNvPr>
          <p:cNvSpPr>
            <a:spLocks noGrp="1" noChangeArrowheads="1"/>
          </p:cNvSpPr>
          <p:nvPr>
            <p:ph type="title"/>
          </p:nvPr>
        </p:nvSpPr>
        <p:spPr/>
        <p:txBody>
          <a:bodyPr/>
          <a:lstStyle/>
          <a:p>
            <a:pPr eaLnBrk="1" hangingPunct="1"/>
            <a:r>
              <a:rPr lang="en-US" altLang="en-US"/>
              <a:t>Mark-to-Market Report</a:t>
            </a:r>
          </a:p>
        </p:txBody>
      </p:sp>
      <p:grpSp>
        <p:nvGrpSpPr>
          <p:cNvPr id="2" name="Group 1">
            <a:extLst>
              <a:ext uri="{FF2B5EF4-FFF2-40B4-BE49-F238E27FC236}">
                <a16:creationId xmlns:a16="http://schemas.microsoft.com/office/drawing/2014/main" id="{64A89443-FECA-4BAB-AA14-CA73B8A5F831}"/>
              </a:ext>
            </a:extLst>
          </p:cNvPr>
          <p:cNvGrpSpPr/>
          <p:nvPr/>
        </p:nvGrpSpPr>
        <p:grpSpPr>
          <a:xfrm>
            <a:off x="304800" y="1752600"/>
            <a:ext cx="8534400" cy="5105400"/>
            <a:chOff x="304800" y="1752600"/>
            <a:chExt cx="8534400" cy="5105400"/>
          </a:xfrm>
        </p:grpSpPr>
        <p:sp>
          <p:nvSpPr>
            <p:cNvPr id="38915" name="Text Box 3">
              <a:extLst>
                <a:ext uri="{FF2B5EF4-FFF2-40B4-BE49-F238E27FC236}">
                  <a16:creationId xmlns:a16="http://schemas.microsoft.com/office/drawing/2014/main" id="{7FD6B4CC-773E-4D26-991F-911D32B4A57F}"/>
                </a:ext>
              </a:extLst>
            </p:cNvPr>
            <p:cNvSpPr txBox="1">
              <a:spLocks noChangeArrowheads="1"/>
            </p:cNvSpPr>
            <p:nvPr/>
          </p:nvSpPr>
          <p:spPr bwMode="auto">
            <a:xfrm>
              <a:off x="5318125" y="575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sz="2400"/>
            </a:p>
          </p:txBody>
        </p:sp>
        <p:pic>
          <p:nvPicPr>
            <p:cNvPr id="38916" name="Picture 4">
              <a:extLst>
                <a:ext uri="{FF2B5EF4-FFF2-40B4-BE49-F238E27FC236}">
                  <a16:creationId xmlns:a16="http://schemas.microsoft.com/office/drawing/2014/main" id="{50BA7FB6-8593-47B3-892B-1414E3038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305800" cy="466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Oval 5">
              <a:extLst>
                <a:ext uri="{FF2B5EF4-FFF2-40B4-BE49-F238E27FC236}">
                  <a16:creationId xmlns:a16="http://schemas.microsoft.com/office/drawing/2014/main" id="{3E74C971-E349-4821-840D-3856E8465D85}"/>
                </a:ext>
              </a:extLst>
            </p:cNvPr>
            <p:cNvSpPr>
              <a:spLocks noChangeArrowheads="1"/>
            </p:cNvSpPr>
            <p:nvPr/>
          </p:nvSpPr>
          <p:spPr bwMode="auto">
            <a:xfrm>
              <a:off x="6858000" y="6019800"/>
              <a:ext cx="1981200" cy="533400"/>
            </a:xfrm>
            <a:prstGeom prst="ellipse">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8918" name="Text Box 6">
              <a:extLst>
                <a:ext uri="{FF2B5EF4-FFF2-40B4-BE49-F238E27FC236}">
                  <a16:creationId xmlns:a16="http://schemas.microsoft.com/office/drawing/2014/main" id="{AF8A9D09-107B-4344-BC39-CDBBB64B49BE}"/>
                </a:ext>
              </a:extLst>
            </p:cNvPr>
            <p:cNvSpPr txBox="1">
              <a:spLocks noChangeArrowheads="1"/>
            </p:cNvSpPr>
            <p:nvPr/>
          </p:nvSpPr>
          <p:spPr bwMode="auto">
            <a:xfrm>
              <a:off x="4419600" y="6511925"/>
              <a:ext cx="2000250"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Total Mark-to-Market</a:t>
              </a:r>
            </a:p>
          </p:txBody>
        </p:sp>
        <p:sp>
          <p:nvSpPr>
            <p:cNvPr id="38919" name="Line 7">
              <a:extLst>
                <a:ext uri="{FF2B5EF4-FFF2-40B4-BE49-F238E27FC236}">
                  <a16:creationId xmlns:a16="http://schemas.microsoft.com/office/drawing/2014/main" id="{9C432C83-6C76-4480-A3E7-18E17DA8CE56}"/>
                </a:ext>
              </a:extLst>
            </p:cNvPr>
            <p:cNvSpPr>
              <a:spLocks noChangeShapeType="1"/>
            </p:cNvSpPr>
            <p:nvPr/>
          </p:nvSpPr>
          <p:spPr bwMode="auto">
            <a:xfrm flipV="1">
              <a:off x="6400800" y="6477000"/>
              <a:ext cx="533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Text Box 8">
              <a:extLst>
                <a:ext uri="{FF2B5EF4-FFF2-40B4-BE49-F238E27FC236}">
                  <a16:creationId xmlns:a16="http://schemas.microsoft.com/office/drawing/2014/main" id="{AC8B8A47-5A3D-4804-B7B2-868F1277679D}"/>
                </a:ext>
              </a:extLst>
            </p:cNvPr>
            <p:cNvSpPr txBox="1">
              <a:spLocks noChangeArrowheads="1"/>
            </p:cNvSpPr>
            <p:nvPr/>
          </p:nvSpPr>
          <p:spPr bwMode="auto">
            <a:xfrm>
              <a:off x="3886200" y="2057400"/>
              <a:ext cx="1879600" cy="590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Position Coincides </a:t>
              </a:r>
            </a:p>
            <a:p>
              <a:pPr eaLnBrk="1" hangingPunct="1"/>
              <a:r>
                <a:rPr lang="en-US" altLang="en-US" sz="1600"/>
                <a:t>with Position Report</a:t>
              </a:r>
            </a:p>
          </p:txBody>
        </p:sp>
        <p:sp>
          <p:nvSpPr>
            <p:cNvPr id="38921" name="Line 9">
              <a:extLst>
                <a:ext uri="{FF2B5EF4-FFF2-40B4-BE49-F238E27FC236}">
                  <a16:creationId xmlns:a16="http://schemas.microsoft.com/office/drawing/2014/main" id="{9C3B0A44-5251-49E1-9A81-506AC0813CC0}"/>
                </a:ext>
              </a:extLst>
            </p:cNvPr>
            <p:cNvSpPr>
              <a:spLocks noChangeShapeType="1"/>
            </p:cNvSpPr>
            <p:nvPr/>
          </p:nvSpPr>
          <p:spPr bwMode="auto">
            <a:xfrm>
              <a:off x="4267200" y="2667000"/>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DE6CF59-1685-44F0-85EF-36AEDACC7545}"/>
              </a:ext>
            </a:extLst>
          </p:cNvPr>
          <p:cNvSpPr>
            <a:spLocks noGrp="1" noChangeArrowheads="1"/>
          </p:cNvSpPr>
          <p:nvPr>
            <p:ph type="title"/>
          </p:nvPr>
        </p:nvSpPr>
        <p:spPr>
          <a:xfrm>
            <a:off x="0" y="0"/>
            <a:ext cx="9144000" cy="1143000"/>
          </a:xfrm>
        </p:spPr>
        <p:txBody>
          <a:bodyPr/>
          <a:lstStyle/>
          <a:p>
            <a:pPr eaLnBrk="1" hangingPunct="1"/>
            <a:r>
              <a:rPr lang="en-US" altLang="en-US" dirty="0"/>
              <a:t>Example MtM Report (by transaction)</a:t>
            </a:r>
            <a:endParaRPr lang="en-US" altLang="en-US" sz="3200" dirty="0"/>
          </a:p>
        </p:txBody>
      </p:sp>
      <p:grpSp>
        <p:nvGrpSpPr>
          <p:cNvPr id="3" name="Group 2">
            <a:extLst>
              <a:ext uri="{FF2B5EF4-FFF2-40B4-BE49-F238E27FC236}">
                <a16:creationId xmlns:a16="http://schemas.microsoft.com/office/drawing/2014/main" id="{3B7D383F-8D46-455C-8A0E-255DD8D29AF4}"/>
              </a:ext>
            </a:extLst>
          </p:cNvPr>
          <p:cNvGrpSpPr/>
          <p:nvPr/>
        </p:nvGrpSpPr>
        <p:grpSpPr>
          <a:xfrm>
            <a:off x="0" y="947738"/>
            <a:ext cx="9144000" cy="5843587"/>
            <a:chOff x="0" y="947738"/>
            <a:chExt cx="9144000" cy="5843587"/>
          </a:xfrm>
        </p:grpSpPr>
        <p:pic>
          <p:nvPicPr>
            <p:cNvPr id="39940" name="Picture 4">
              <a:extLst>
                <a:ext uri="{FF2B5EF4-FFF2-40B4-BE49-F238E27FC236}">
                  <a16:creationId xmlns:a16="http://schemas.microsoft.com/office/drawing/2014/main" id="{0FA116DB-C2C6-446C-A243-905A73C60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7738"/>
              <a:ext cx="91440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a:extLst>
                <a:ext uri="{FF2B5EF4-FFF2-40B4-BE49-F238E27FC236}">
                  <a16:creationId xmlns:a16="http://schemas.microsoft.com/office/drawing/2014/main" id="{1A7ED13C-AFC3-449A-AAEB-46E42761B06C}"/>
                </a:ext>
              </a:extLst>
            </p:cNvPr>
            <p:cNvGrpSpPr/>
            <p:nvPr/>
          </p:nvGrpSpPr>
          <p:grpSpPr>
            <a:xfrm>
              <a:off x="304800" y="1600200"/>
              <a:ext cx="7848600" cy="5191125"/>
              <a:chOff x="304800" y="1600200"/>
              <a:chExt cx="7848600" cy="5191125"/>
            </a:xfrm>
          </p:grpSpPr>
          <p:sp>
            <p:nvSpPr>
              <p:cNvPr id="39939" name="Text Box 3">
                <a:extLst>
                  <a:ext uri="{FF2B5EF4-FFF2-40B4-BE49-F238E27FC236}">
                    <a16:creationId xmlns:a16="http://schemas.microsoft.com/office/drawing/2014/main" id="{165AF4B5-883F-4960-91EB-F5A731A2E1DC}"/>
                  </a:ext>
                </a:extLst>
              </p:cNvPr>
              <p:cNvSpPr txBox="1">
                <a:spLocks noChangeArrowheads="1"/>
              </p:cNvSpPr>
              <p:nvPr/>
            </p:nvSpPr>
            <p:spPr bwMode="auto">
              <a:xfrm>
                <a:off x="3352800" y="6019800"/>
                <a:ext cx="2514600" cy="284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Configure Reports to Personal Liking</a:t>
                </a:r>
              </a:p>
            </p:txBody>
          </p:sp>
          <p:sp>
            <p:nvSpPr>
              <p:cNvPr id="39942" name="Text Box 6">
                <a:extLst>
                  <a:ext uri="{FF2B5EF4-FFF2-40B4-BE49-F238E27FC236}">
                    <a16:creationId xmlns:a16="http://schemas.microsoft.com/office/drawing/2014/main" id="{F1861BC6-3179-46D9-9D87-507E32F514B3}"/>
                  </a:ext>
                </a:extLst>
              </p:cNvPr>
              <p:cNvSpPr txBox="1">
                <a:spLocks noChangeArrowheads="1"/>
              </p:cNvSpPr>
              <p:nvPr/>
            </p:nvSpPr>
            <p:spPr bwMode="auto">
              <a:xfrm>
                <a:off x="4343400" y="1600200"/>
                <a:ext cx="1600200" cy="284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Notice the “as of date”</a:t>
                </a:r>
              </a:p>
            </p:txBody>
          </p:sp>
          <p:sp>
            <p:nvSpPr>
              <p:cNvPr id="39943" name="Line 7">
                <a:extLst>
                  <a:ext uri="{FF2B5EF4-FFF2-40B4-BE49-F238E27FC236}">
                    <a16:creationId xmlns:a16="http://schemas.microsoft.com/office/drawing/2014/main" id="{3F73A29B-3B19-432A-B96E-99B279F2818C}"/>
                  </a:ext>
                </a:extLst>
              </p:cNvPr>
              <p:cNvSpPr>
                <a:spLocks noChangeShapeType="1"/>
              </p:cNvSpPr>
              <p:nvPr/>
            </p:nvSpPr>
            <p:spPr bwMode="auto">
              <a:xfrm flipH="1">
                <a:off x="1600200" y="1905000"/>
                <a:ext cx="2895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Text Box 8">
                <a:extLst>
                  <a:ext uri="{FF2B5EF4-FFF2-40B4-BE49-F238E27FC236}">
                    <a16:creationId xmlns:a16="http://schemas.microsoft.com/office/drawing/2014/main" id="{A3D543AB-F5A5-4D51-8E3C-B40E4172F895}"/>
                  </a:ext>
                </a:extLst>
              </p:cNvPr>
              <p:cNvSpPr txBox="1">
                <a:spLocks noChangeArrowheads="1"/>
              </p:cNvSpPr>
              <p:nvPr/>
            </p:nvSpPr>
            <p:spPr bwMode="auto">
              <a:xfrm>
                <a:off x="4419600" y="2209800"/>
                <a:ext cx="2514600" cy="284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No Physical or Financial filters used</a:t>
                </a:r>
              </a:p>
            </p:txBody>
          </p:sp>
          <p:sp>
            <p:nvSpPr>
              <p:cNvPr id="39945" name="Line 9">
                <a:extLst>
                  <a:ext uri="{FF2B5EF4-FFF2-40B4-BE49-F238E27FC236}">
                    <a16:creationId xmlns:a16="http://schemas.microsoft.com/office/drawing/2014/main" id="{F233447D-2126-42F2-8DAE-C51FE4675A16}"/>
                  </a:ext>
                </a:extLst>
              </p:cNvPr>
              <p:cNvSpPr>
                <a:spLocks noChangeShapeType="1"/>
              </p:cNvSpPr>
              <p:nvPr/>
            </p:nvSpPr>
            <p:spPr bwMode="auto">
              <a:xfrm flipH="1" flipV="1">
                <a:off x="3886200" y="22860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 name="Line 10">
                <a:extLst>
                  <a:ext uri="{FF2B5EF4-FFF2-40B4-BE49-F238E27FC236}">
                    <a16:creationId xmlns:a16="http://schemas.microsoft.com/office/drawing/2014/main" id="{E21DA131-50E2-44EC-8691-E9439521B137}"/>
                  </a:ext>
                </a:extLst>
              </p:cNvPr>
              <p:cNvSpPr>
                <a:spLocks noChangeShapeType="1"/>
              </p:cNvSpPr>
              <p:nvPr/>
            </p:nvSpPr>
            <p:spPr bwMode="auto">
              <a:xfrm flipH="1" flipV="1">
                <a:off x="1828800" y="5486400"/>
                <a:ext cx="1752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Text Box 11">
                <a:extLst>
                  <a:ext uri="{FF2B5EF4-FFF2-40B4-BE49-F238E27FC236}">
                    <a16:creationId xmlns:a16="http://schemas.microsoft.com/office/drawing/2014/main" id="{B21743C6-B4BC-4819-9482-DF0CD15579DA}"/>
                  </a:ext>
                </a:extLst>
              </p:cNvPr>
              <p:cNvSpPr txBox="1">
                <a:spLocks noChangeArrowheads="1"/>
              </p:cNvSpPr>
              <p:nvPr/>
            </p:nvSpPr>
            <p:spPr bwMode="auto">
              <a:xfrm>
                <a:off x="4419600" y="2590800"/>
                <a:ext cx="2514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Natural Production or Consumption has a swap price of $0</a:t>
                </a:r>
              </a:p>
            </p:txBody>
          </p:sp>
          <p:sp>
            <p:nvSpPr>
              <p:cNvPr id="39948" name="Text Box 12">
                <a:extLst>
                  <a:ext uri="{FF2B5EF4-FFF2-40B4-BE49-F238E27FC236}">
                    <a16:creationId xmlns:a16="http://schemas.microsoft.com/office/drawing/2014/main" id="{D6122736-07D7-4715-AB46-DAEA7F31BC73}"/>
                  </a:ext>
                </a:extLst>
              </p:cNvPr>
              <p:cNvSpPr txBox="1">
                <a:spLocks noChangeArrowheads="1"/>
              </p:cNvSpPr>
              <p:nvPr/>
            </p:nvSpPr>
            <p:spPr bwMode="auto">
              <a:xfrm>
                <a:off x="304800" y="6324600"/>
                <a:ext cx="678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Portfolio is a mix of natural production and Asian floors (puts or calls?).  How much of the portfolio is hedged?</a:t>
                </a:r>
              </a:p>
            </p:txBody>
          </p:sp>
          <p:sp>
            <p:nvSpPr>
              <p:cNvPr id="39949" name="Text Box 13">
                <a:extLst>
                  <a:ext uri="{FF2B5EF4-FFF2-40B4-BE49-F238E27FC236}">
                    <a16:creationId xmlns:a16="http://schemas.microsoft.com/office/drawing/2014/main" id="{68CB17AE-C283-4124-A19E-6021F1A98445}"/>
                  </a:ext>
                </a:extLst>
              </p:cNvPr>
              <p:cNvSpPr txBox="1">
                <a:spLocks noChangeArrowheads="1"/>
              </p:cNvSpPr>
              <p:nvPr/>
            </p:nvSpPr>
            <p:spPr bwMode="auto">
              <a:xfrm>
                <a:off x="4648200" y="5410200"/>
                <a:ext cx="1524000" cy="284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dirty="0"/>
                  <a:t>Portfolio MtM value</a:t>
                </a:r>
              </a:p>
            </p:txBody>
          </p:sp>
          <p:sp>
            <p:nvSpPr>
              <p:cNvPr id="39950" name="Line 14">
                <a:extLst>
                  <a:ext uri="{FF2B5EF4-FFF2-40B4-BE49-F238E27FC236}">
                    <a16:creationId xmlns:a16="http://schemas.microsoft.com/office/drawing/2014/main" id="{CB62F2A2-E6F3-4F58-95A0-00EBDDF04909}"/>
                  </a:ext>
                </a:extLst>
              </p:cNvPr>
              <p:cNvSpPr>
                <a:spLocks noChangeShapeType="1"/>
              </p:cNvSpPr>
              <p:nvPr/>
            </p:nvSpPr>
            <p:spPr bwMode="auto">
              <a:xfrm flipV="1">
                <a:off x="6172200" y="5257800"/>
                <a:ext cx="1981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F3DA555-9AC9-4911-856C-BF0F59A8F2FD}"/>
              </a:ext>
            </a:extLst>
          </p:cNvPr>
          <p:cNvSpPr>
            <a:spLocks noGrp="1" noChangeArrowheads="1"/>
          </p:cNvSpPr>
          <p:nvPr>
            <p:ph type="title"/>
          </p:nvPr>
        </p:nvSpPr>
        <p:spPr>
          <a:xfrm>
            <a:off x="685800" y="0"/>
            <a:ext cx="7772400" cy="1143000"/>
          </a:xfrm>
        </p:spPr>
        <p:txBody>
          <a:bodyPr/>
          <a:lstStyle/>
          <a:p>
            <a:pPr eaLnBrk="1" hangingPunct="1"/>
            <a:r>
              <a:rPr lang="en-US" altLang="en-US" dirty="0"/>
              <a:t>Example MtM Report (by month)</a:t>
            </a:r>
          </a:p>
        </p:txBody>
      </p:sp>
      <p:sp>
        <p:nvSpPr>
          <p:cNvPr id="40963" name="Text Box 3">
            <a:extLst>
              <a:ext uri="{FF2B5EF4-FFF2-40B4-BE49-F238E27FC236}">
                <a16:creationId xmlns:a16="http://schemas.microsoft.com/office/drawing/2014/main" id="{E44AA9C5-D6E8-4114-97F9-5EB289C90A27}"/>
              </a:ext>
            </a:extLst>
          </p:cNvPr>
          <p:cNvSpPr txBox="1">
            <a:spLocks noChangeArrowheads="1"/>
          </p:cNvSpPr>
          <p:nvPr/>
        </p:nvSpPr>
        <p:spPr bwMode="auto">
          <a:xfrm>
            <a:off x="304800" y="6324600"/>
            <a:ext cx="6781800" cy="284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A portion of the same report.  Positions are grouped by month instead of by transaction</a:t>
            </a:r>
          </a:p>
        </p:txBody>
      </p:sp>
      <p:pic>
        <p:nvPicPr>
          <p:cNvPr id="40964" name="Picture 4">
            <a:extLst>
              <a:ext uri="{FF2B5EF4-FFF2-40B4-BE49-F238E27FC236}">
                <a16:creationId xmlns:a16="http://schemas.microsoft.com/office/drawing/2014/main" id="{FAD613CF-A40F-4508-80F5-8FB640B46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34400"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C08C5DF-50F0-41C9-B34A-32A300B4ACAB}"/>
              </a:ext>
            </a:extLst>
          </p:cNvPr>
          <p:cNvSpPr>
            <a:spLocks noGrp="1" noChangeArrowheads="1"/>
          </p:cNvSpPr>
          <p:nvPr>
            <p:ph type="title"/>
          </p:nvPr>
        </p:nvSpPr>
        <p:spPr>
          <a:xfrm>
            <a:off x="0" y="0"/>
            <a:ext cx="9144000" cy="1143000"/>
          </a:xfrm>
        </p:spPr>
        <p:txBody>
          <a:bodyPr/>
          <a:lstStyle/>
          <a:p>
            <a:pPr eaLnBrk="1" hangingPunct="1"/>
            <a:r>
              <a:rPr lang="en-US" altLang="en-US" dirty="0"/>
              <a:t>MtM Report two months later</a:t>
            </a:r>
            <a:endParaRPr lang="en-US" altLang="en-US" sz="3200" dirty="0"/>
          </a:p>
        </p:txBody>
      </p:sp>
      <p:sp>
        <p:nvSpPr>
          <p:cNvPr id="41987" name="Text Box 3">
            <a:extLst>
              <a:ext uri="{FF2B5EF4-FFF2-40B4-BE49-F238E27FC236}">
                <a16:creationId xmlns:a16="http://schemas.microsoft.com/office/drawing/2014/main" id="{239B09CB-3F94-45AE-ADBA-1721D92BA3C8}"/>
              </a:ext>
            </a:extLst>
          </p:cNvPr>
          <p:cNvSpPr txBox="1">
            <a:spLocks noChangeArrowheads="1"/>
          </p:cNvSpPr>
          <p:nvPr/>
        </p:nvSpPr>
        <p:spPr bwMode="auto">
          <a:xfrm>
            <a:off x="304800" y="6324600"/>
            <a:ext cx="6781800" cy="2841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dirty="0"/>
              <a:t>Why are there less positions than two months ago?  Why the change in MtM value?</a:t>
            </a:r>
          </a:p>
        </p:txBody>
      </p:sp>
      <p:pic>
        <p:nvPicPr>
          <p:cNvPr id="41988" name="Picture 4">
            <a:extLst>
              <a:ext uri="{FF2B5EF4-FFF2-40B4-BE49-F238E27FC236}">
                <a16:creationId xmlns:a16="http://schemas.microsoft.com/office/drawing/2014/main" id="{2201509B-48D8-45B5-98EC-999C16472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09675"/>
            <a:ext cx="86868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C9F0F6D-2F13-4BB3-BB94-E2BBC18D83B5}"/>
              </a:ext>
            </a:extLst>
          </p:cNvPr>
          <p:cNvSpPr>
            <a:spLocks noGrp="1" noChangeArrowheads="1"/>
          </p:cNvSpPr>
          <p:nvPr>
            <p:ph type="title"/>
          </p:nvPr>
        </p:nvSpPr>
        <p:spPr/>
        <p:txBody>
          <a:bodyPr/>
          <a:lstStyle/>
          <a:p>
            <a:pPr eaLnBrk="1" hangingPunct="1"/>
            <a:r>
              <a:rPr lang="en-US" altLang="en-US"/>
              <a:t>Profit/ Loss Report</a:t>
            </a:r>
          </a:p>
        </p:txBody>
      </p:sp>
      <p:grpSp>
        <p:nvGrpSpPr>
          <p:cNvPr id="2" name="Group 1">
            <a:extLst>
              <a:ext uri="{FF2B5EF4-FFF2-40B4-BE49-F238E27FC236}">
                <a16:creationId xmlns:a16="http://schemas.microsoft.com/office/drawing/2014/main" id="{77F66E85-5CFF-45C9-B1E4-D69719CA26D2}"/>
              </a:ext>
            </a:extLst>
          </p:cNvPr>
          <p:cNvGrpSpPr/>
          <p:nvPr/>
        </p:nvGrpSpPr>
        <p:grpSpPr>
          <a:xfrm>
            <a:off x="138113" y="1524000"/>
            <a:ext cx="8867775" cy="4705350"/>
            <a:chOff x="152400" y="1981200"/>
            <a:chExt cx="8867775" cy="4705350"/>
          </a:xfrm>
        </p:grpSpPr>
        <p:sp>
          <p:nvSpPr>
            <p:cNvPr id="43011" name="Text Box 3">
              <a:extLst>
                <a:ext uri="{FF2B5EF4-FFF2-40B4-BE49-F238E27FC236}">
                  <a16:creationId xmlns:a16="http://schemas.microsoft.com/office/drawing/2014/main" id="{ED34D973-AD83-4872-A16C-0197A0AE5BA9}"/>
                </a:ext>
              </a:extLst>
            </p:cNvPr>
            <p:cNvSpPr txBox="1">
              <a:spLocks noChangeArrowheads="1"/>
            </p:cNvSpPr>
            <p:nvPr/>
          </p:nvSpPr>
          <p:spPr bwMode="auto">
            <a:xfrm>
              <a:off x="5318125" y="575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sz="2400"/>
            </a:p>
          </p:txBody>
        </p:sp>
        <p:pic>
          <p:nvPicPr>
            <p:cNvPr id="43012" name="Picture 4">
              <a:extLst>
                <a:ext uri="{FF2B5EF4-FFF2-40B4-BE49-F238E27FC236}">
                  <a16:creationId xmlns:a16="http://schemas.microsoft.com/office/drawing/2014/main" id="{FC609558-125A-416F-8FE4-A88374054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677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Oval 5">
              <a:extLst>
                <a:ext uri="{FF2B5EF4-FFF2-40B4-BE49-F238E27FC236}">
                  <a16:creationId xmlns:a16="http://schemas.microsoft.com/office/drawing/2014/main" id="{EAECC4E7-7F2D-4BF9-82B4-E600A081C74C}"/>
                </a:ext>
              </a:extLst>
            </p:cNvPr>
            <p:cNvSpPr>
              <a:spLocks noChangeArrowheads="1"/>
            </p:cNvSpPr>
            <p:nvPr/>
          </p:nvSpPr>
          <p:spPr bwMode="auto">
            <a:xfrm>
              <a:off x="2209800" y="3733800"/>
              <a:ext cx="1371600" cy="3048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43014" name="Text Box 6">
              <a:extLst>
                <a:ext uri="{FF2B5EF4-FFF2-40B4-BE49-F238E27FC236}">
                  <a16:creationId xmlns:a16="http://schemas.microsoft.com/office/drawing/2014/main" id="{3AEDCF54-D6FC-4C69-B4D5-557DCEAC68E5}"/>
                </a:ext>
              </a:extLst>
            </p:cNvPr>
            <p:cNvSpPr txBox="1">
              <a:spLocks noChangeArrowheads="1"/>
            </p:cNvSpPr>
            <p:nvPr/>
          </p:nvSpPr>
          <p:spPr bwMode="auto">
            <a:xfrm>
              <a:off x="3962400" y="2438400"/>
              <a:ext cx="2568575"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Bad Time Period for Trading</a:t>
              </a:r>
            </a:p>
          </p:txBody>
        </p:sp>
        <p:sp>
          <p:nvSpPr>
            <p:cNvPr id="43015" name="Line 7">
              <a:extLst>
                <a:ext uri="{FF2B5EF4-FFF2-40B4-BE49-F238E27FC236}">
                  <a16:creationId xmlns:a16="http://schemas.microsoft.com/office/drawing/2014/main" id="{CC20B7C9-029B-476F-9665-B464357EF103}"/>
                </a:ext>
              </a:extLst>
            </p:cNvPr>
            <p:cNvSpPr>
              <a:spLocks noChangeShapeType="1"/>
            </p:cNvSpPr>
            <p:nvPr/>
          </p:nvSpPr>
          <p:spPr bwMode="auto">
            <a:xfrm flipH="1">
              <a:off x="3124200" y="2667000"/>
              <a:ext cx="8382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 name="Text Box 8">
              <a:extLst>
                <a:ext uri="{FF2B5EF4-FFF2-40B4-BE49-F238E27FC236}">
                  <a16:creationId xmlns:a16="http://schemas.microsoft.com/office/drawing/2014/main" id="{727EA955-45FD-4611-8808-AA9478249EB0}"/>
                </a:ext>
              </a:extLst>
            </p:cNvPr>
            <p:cNvSpPr txBox="1">
              <a:spLocks noChangeArrowheads="1"/>
            </p:cNvSpPr>
            <p:nvPr/>
          </p:nvSpPr>
          <p:spPr bwMode="auto">
            <a:xfrm>
              <a:off x="2819400" y="6096000"/>
              <a:ext cx="6013450" cy="590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Compare Long &amp; Short Positions: Did you gain on every short position</a:t>
              </a:r>
            </a:p>
            <a:p>
              <a:pPr eaLnBrk="1" hangingPunct="1"/>
              <a:r>
                <a:rPr lang="en-US" altLang="en-US" sz="1600"/>
                <a:t>and lose on every long position?</a:t>
              </a:r>
            </a:p>
          </p:txBody>
        </p:sp>
        <p:sp>
          <p:nvSpPr>
            <p:cNvPr id="43017" name="Text Box 9">
              <a:extLst>
                <a:ext uri="{FF2B5EF4-FFF2-40B4-BE49-F238E27FC236}">
                  <a16:creationId xmlns:a16="http://schemas.microsoft.com/office/drawing/2014/main" id="{63233C0A-8B36-483D-90E6-9E323C5072D4}"/>
                </a:ext>
              </a:extLst>
            </p:cNvPr>
            <p:cNvSpPr txBox="1">
              <a:spLocks noChangeArrowheads="1"/>
            </p:cNvSpPr>
            <p:nvPr/>
          </p:nvSpPr>
          <p:spPr bwMode="auto">
            <a:xfrm>
              <a:off x="4495800" y="2895600"/>
              <a:ext cx="3697288"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Shows where &amp; how you made/lost money</a:t>
              </a:r>
            </a:p>
          </p:txBody>
        </p:sp>
        <p:sp>
          <p:nvSpPr>
            <p:cNvPr id="43018" name="Line 10">
              <a:extLst>
                <a:ext uri="{FF2B5EF4-FFF2-40B4-BE49-F238E27FC236}">
                  <a16:creationId xmlns:a16="http://schemas.microsoft.com/office/drawing/2014/main" id="{D9A9500E-4782-4D83-9D5C-DF0F0B79C6E2}"/>
                </a:ext>
              </a:extLst>
            </p:cNvPr>
            <p:cNvSpPr>
              <a:spLocks noChangeShapeType="1"/>
            </p:cNvSpPr>
            <p:nvPr/>
          </p:nvSpPr>
          <p:spPr bwMode="auto">
            <a:xfrm>
              <a:off x="7467600" y="32766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Line 11">
              <a:extLst>
                <a:ext uri="{FF2B5EF4-FFF2-40B4-BE49-F238E27FC236}">
                  <a16:creationId xmlns:a16="http://schemas.microsoft.com/office/drawing/2014/main" id="{89AAACBB-59EB-455E-BC29-DB7C1914D299}"/>
                </a:ext>
              </a:extLst>
            </p:cNvPr>
            <p:cNvSpPr>
              <a:spLocks noChangeShapeType="1"/>
            </p:cNvSpPr>
            <p:nvPr/>
          </p:nvSpPr>
          <p:spPr bwMode="auto">
            <a:xfrm>
              <a:off x="7467600" y="3276600"/>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Line 12">
              <a:extLst>
                <a:ext uri="{FF2B5EF4-FFF2-40B4-BE49-F238E27FC236}">
                  <a16:creationId xmlns:a16="http://schemas.microsoft.com/office/drawing/2014/main" id="{7EAA9119-FD9F-4531-956F-93921A9ABEF1}"/>
                </a:ext>
              </a:extLst>
            </p:cNvPr>
            <p:cNvSpPr>
              <a:spLocks noChangeShapeType="1"/>
            </p:cNvSpPr>
            <p:nvPr/>
          </p:nvSpPr>
          <p:spPr bwMode="auto">
            <a:xfrm>
              <a:off x="7467600" y="3276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 name="Line 13">
              <a:extLst>
                <a:ext uri="{FF2B5EF4-FFF2-40B4-BE49-F238E27FC236}">
                  <a16:creationId xmlns:a16="http://schemas.microsoft.com/office/drawing/2014/main" id="{2BEF2BAB-6A5A-41D8-8526-24DB915438C1}"/>
                </a:ext>
              </a:extLst>
            </p:cNvPr>
            <p:cNvSpPr>
              <a:spLocks noChangeShapeType="1"/>
            </p:cNvSpPr>
            <p:nvPr/>
          </p:nvSpPr>
          <p:spPr bwMode="auto">
            <a:xfrm>
              <a:off x="5867400" y="32766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14">
              <a:extLst>
                <a:ext uri="{FF2B5EF4-FFF2-40B4-BE49-F238E27FC236}">
                  <a16:creationId xmlns:a16="http://schemas.microsoft.com/office/drawing/2014/main" id="{6321CFA6-0B24-4E36-A74E-D5B005AD5319}"/>
                </a:ext>
              </a:extLst>
            </p:cNvPr>
            <p:cNvSpPr>
              <a:spLocks noChangeShapeType="1"/>
            </p:cNvSpPr>
            <p:nvPr/>
          </p:nvSpPr>
          <p:spPr bwMode="auto">
            <a:xfrm>
              <a:off x="5867400" y="32766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Line 15">
              <a:extLst>
                <a:ext uri="{FF2B5EF4-FFF2-40B4-BE49-F238E27FC236}">
                  <a16:creationId xmlns:a16="http://schemas.microsoft.com/office/drawing/2014/main" id="{F46DB862-0290-4F7A-BAC4-C4B49333F360}"/>
                </a:ext>
              </a:extLst>
            </p:cNvPr>
            <p:cNvSpPr>
              <a:spLocks noChangeShapeType="1"/>
            </p:cNvSpPr>
            <p:nvPr/>
          </p:nvSpPr>
          <p:spPr bwMode="auto">
            <a:xfrm flipH="1">
              <a:off x="5410200" y="3276600"/>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16">
              <a:extLst>
                <a:ext uri="{FF2B5EF4-FFF2-40B4-BE49-F238E27FC236}">
                  <a16:creationId xmlns:a16="http://schemas.microsoft.com/office/drawing/2014/main" id="{80C86AE6-0966-487B-8787-B3F2F53B83C6}"/>
                </a:ext>
              </a:extLst>
            </p:cNvPr>
            <p:cNvSpPr>
              <a:spLocks noChangeShapeType="1"/>
            </p:cNvSpPr>
            <p:nvPr/>
          </p:nvSpPr>
          <p:spPr bwMode="auto">
            <a:xfrm flipH="1">
              <a:off x="4572000" y="3276600"/>
              <a:ext cx="1295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E63F12A-475A-4FB1-B7AA-68375F81ABA1}"/>
              </a:ext>
            </a:extLst>
          </p:cNvPr>
          <p:cNvSpPr>
            <a:spLocks noGrp="1" noChangeArrowheads="1"/>
          </p:cNvSpPr>
          <p:nvPr>
            <p:ph type="title"/>
          </p:nvPr>
        </p:nvSpPr>
        <p:spPr>
          <a:xfrm>
            <a:off x="685800" y="76200"/>
            <a:ext cx="7772400" cy="1066800"/>
          </a:xfrm>
        </p:spPr>
        <p:txBody>
          <a:bodyPr/>
          <a:lstStyle/>
          <a:p>
            <a:pPr eaLnBrk="1" hangingPunct="1"/>
            <a:r>
              <a:rPr lang="en-US" altLang="en-US" dirty="0"/>
              <a:t>Market Data Capture</a:t>
            </a:r>
            <a:br>
              <a:rPr lang="en-US" altLang="en-US" dirty="0"/>
            </a:br>
            <a:r>
              <a:rPr lang="en-US" altLang="en-US" sz="3200" dirty="0"/>
              <a:t>Data Display</a:t>
            </a:r>
          </a:p>
        </p:txBody>
      </p:sp>
      <p:pic>
        <p:nvPicPr>
          <p:cNvPr id="7171" name="Picture 4">
            <a:extLst>
              <a:ext uri="{FF2B5EF4-FFF2-40B4-BE49-F238E27FC236}">
                <a16:creationId xmlns:a16="http://schemas.microsoft.com/office/drawing/2014/main" id="{0ACE50BB-C449-4F5E-94D3-66BCCE1E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371600"/>
            <a:ext cx="7124700"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8F9D851-2C26-4C88-9E99-C35AEB99B128}"/>
              </a:ext>
            </a:extLst>
          </p:cNvPr>
          <p:cNvSpPr>
            <a:spLocks noGrp="1" noChangeArrowheads="1"/>
          </p:cNvSpPr>
          <p:nvPr>
            <p:ph type="title"/>
          </p:nvPr>
        </p:nvSpPr>
        <p:spPr/>
        <p:txBody>
          <a:bodyPr/>
          <a:lstStyle/>
          <a:p>
            <a:pPr eaLnBrk="1" hangingPunct="1"/>
            <a:r>
              <a:rPr lang="en-US" altLang="en-US"/>
              <a:t>P/L Reports</a:t>
            </a:r>
          </a:p>
        </p:txBody>
      </p:sp>
      <p:sp>
        <p:nvSpPr>
          <p:cNvPr id="44035" name="Rectangle 3">
            <a:extLst>
              <a:ext uri="{FF2B5EF4-FFF2-40B4-BE49-F238E27FC236}">
                <a16:creationId xmlns:a16="http://schemas.microsoft.com/office/drawing/2014/main" id="{E3A2956D-F236-4C13-8D20-9A1D5B510F40}"/>
              </a:ext>
            </a:extLst>
          </p:cNvPr>
          <p:cNvSpPr>
            <a:spLocks noGrp="1" noChangeArrowheads="1"/>
          </p:cNvSpPr>
          <p:nvPr>
            <p:ph type="body" idx="1"/>
          </p:nvPr>
        </p:nvSpPr>
        <p:spPr>
          <a:xfrm>
            <a:off x="685800" y="1524000"/>
            <a:ext cx="7772400" cy="4038600"/>
          </a:xfrm>
        </p:spPr>
        <p:txBody>
          <a:bodyPr/>
          <a:lstStyle/>
          <a:p>
            <a:pPr eaLnBrk="1" hangingPunct="1">
              <a:lnSpc>
                <a:spcPct val="90000"/>
              </a:lnSpc>
            </a:pPr>
            <a:r>
              <a:rPr lang="en-US" altLang="en-US" sz="1800" b="1" dirty="0">
                <a:solidFill>
                  <a:srgbClr val="CC0000"/>
                </a:solidFill>
                <a:latin typeface="Verdana" panose="020B0604030504040204" pitchFamily="34" charset="0"/>
              </a:rPr>
              <a:t>Trade P&amp;L report</a:t>
            </a:r>
            <a:r>
              <a:rPr lang="en-US" altLang="en-US" sz="1800" dirty="0">
                <a:latin typeface="Verdana" panose="020B0604030504040204" pitchFamily="34" charset="0"/>
              </a:rPr>
              <a:t> The Trade P&amp;L report examines different elements of profit &amp; loss (P&amp;L) for the hedging and trading activities of an organization over a specified time period. The report shows the P&amp;L of each trade from its inception date. It breaks out the P&amp;L into outstanding mark to market, premium, settled and paid, and settled not paid components.</a:t>
            </a:r>
          </a:p>
          <a:p>
            <a:pPr eaLnBrk="1" hangingPunct="1">
              <a:lnSpc>
                <a:spcPct val="90000"/>
              </a:lnSpc>
            </a:pPr>
            <a:endParaRPr lang="en-US" altLang="en-US" sz="1800" dirty="0">
              <a:latin typeface="Verdana" panose="020B0604030504040204" pitchFamily="34" charset="0"/>
            </a:endParaRPr>
          </a:p>
          <a:p>
            <a:pPr eaLnBrk="1" hangingPunct="1">
              <a:lnSpc>
                <a:spcPct val="90000"/>
              </a:lnSpc>
            </a:pPr>
            <a:endParaRPr lang="en-US" altLang="en-US" sz="1800" dirty="0">
              <a:latin typeface="Verdana" panose="020B0604030504040204" pitchFamily="34" charset="0"/>
            </a:endParaRPr>
          </a:p>
          <a:p>
            <a:pPr eaLnBrk="1" hangingPunct="1">
              <a:lnSpc>
                <a:spcPct val="90000"/>
              </a:lnSpc>
            </a:pPr>
            <a:r>
              <a:rPr lang="en-US" altLang="en-US" sz="1800" b="1" dirty="0">
                <a:solidFill>
                  <a:srgbClr val="CC0000"/>
                </a:solidFill>
                <a:latin typeface="Verdana" panose="020B0604030504040204" pitchFamily="34" charset="0"/>
              </a:rPr>
              <a:t>Detailed P&amp;L report</a:t>
            </a:r>
            <a:r>
              <a:rPr lang="en-US" altLang="en-US" sz="1800" dirty="0">
                <a:latin typeface="Verdana" panose="020B0604030504040204" pitchFamily="34" charset="0"/>
              </a:rPr>
              <a:t> The Detailed P&amp;L report examines different elements of profit &amp; loss (P&amp;L) for the hedging and trading activities of an organization over a specified time period. The report breaks down P&amp;L into realized and unrealized gains or losses from different market forces, including changes in volatility, movements in prices (forwards), and changes in foreign exchange rates.</a:t>
            </a:r>
            <a:br>
              <a:rPr lang="en-US" altLang="en-US" sz="1800" dirty="0">
                <a:latin typeface="Verdana" panose="020B0604030504040204" pitchFamily="34" charset="0"/>
              </a:rPr>
            </a:b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9A1A465-1332-4865-9112-129156863267}"/>
              </a:ext>
            </a:extLst>
          </p:cNvPr>
          <p:cNvSpPr>
            <a:spLocks noGrp="1" noChangeArrowheads="1"/>
          </p:cNvSpPr>
          <p:nvPr>
            <p:ph type="title"/>
          </p:nvPr>
        </p:nvSpPr>
        <p:spPr/>
        <p:txBody>
          <a:bodyPr/>
          <a:lstStyle/>
          <a:p>
            <a:pPr eaLnBrk="1" hangingPunct="1"/>
            <a:r>
              <a:rPr lang="en-US" altLang="en-US"/>
              <a:t>Profit/Loss Report</a:t>
            </a:r>
          </a:p>
        </p:txBody>
      </p:sp>
      <p:sp>
        <p:nvSpPr>
          <p:cNvPr id="45059" name="Rectangle 3">
            <a:extLst>
              <a:ext uri="{FF2B5EF4-FFF2-40B4-BE49-F238E27FC236}">
                <a16:creationId xmlns:a16="http://schemas.microsoft.com/office/drawing/2014/main" id="{28398360-AE52-4546-8F8C-CF0FE2094D23}"/>
              </a:ext>
            </a:extLst>
          </p:cNvPr>
          <p:cNvSpPr>
            <a:spLocks noGrp="1" noChangeArrowheads="1"/>
          </p:cNvSpPr>
          <p:nvPr>
            <p:ph type="body" sz="half" idx="1"/>
          </p:nvPr>
        </p:nvSpPr>
        <p:spPr/>
        <p:txBody>
          <a:bodyPr/>
          <a:lstStyle/>
          <a:p>
            <a:pPr eaLnBrk="1" hangingPunct="1"/>
            <a:r>
              <a:rPr lang="en-US" altLang="en-US" sz="2800" dirty="0"/>
              <a:t>Balance Sheet (t=1) – Balance Sheet (t=0) =</a:t>
            </a:r>
          </a:p>
          <a:p>
            <a:pPr eaLnBrk="1" hangingPunct="1">
              <a:buFontTx/>
              <a:buNone/>
            </a:pPr>
            <a:r>
              <a:rPr lang="en-US" altLang="en-US" sz="2800" dirty="0"/>
              <a:t>	Income Statement</a:t>
            </a:r>
          </a:p>
        </p:txBody>
      </p:sp>
      <p:sp>
        <p:nvSpPr>
          <p:cNvPr id="45060" name="Rectangle 4">
            <a:extLst>
              <a:ext uri="{FF2B5EF4-FFF2-40B4-BE49-F238E27FC236}">
                <a16:creationId xmlns:a16="http://schemas.microsoft.com/office/drawing/2014/main" id="{FD3CAD43-D277-4E13-9FB2-65A4E803FA44}"/>
              </a:ext>
            </a:extLst>
          </p:cNvPr>
          <p:cNvSpPr>
            <a:spLocks noGrp="1" noChangeArrowheads="1"/>
          </p:cNvSpPr>
          <p:nvPr>
            <p:ph type="body" sz="half" idx="2"/>
          </p:nvPr>
        </p:nvSpPr>
        <p:spPr/>
        <p:txBody>
          <a:bodyPr/>
          <a:lstStyle/>
          <a:p>
            <a:pPr eaLnBrk="1" hangingPunct="1"/>
            <a:r>
              <a:rPr lang="en-US" altLang="en-US" sz="2800" dirty="0"/>
              <a:t>MtM Report (t=1) – MtM Report (t=0) = Profit/Loss Statement</a:t>
            </a:r>
          </a:p>
        </p:txBody>
      </p:sp>
      <p:sp>
        <p:nvSpPr>
          <p:cNvPr id="45061" name="Text Box 5">
            <a:extLst>
              <a:ext uri="{FF2B5EF4-FFF2-40B4-BE49-F238E27FC236}">
                <a16:creationId xmlns:a16="http://schemas.microsoft.com/office/drawing/2014/main" id="{2CC8141B-B782-4A4C-957D-DEBFF8A838A8}"/>
              </a:ext>
            </a:extLst>
          </p:cNvPr>
          <p:cNvSpPr txBox="1">
            <a:spLocks noChangeArrowheads="1"/>
          </p:cNvSpPr>
          <p:nvPr/>
        </p:nvSpPr>
        <p:spPr bwMode="auto">
          <a:xfrm>
            <a:off x="990600" y="3886200"/>
            <a:ext cx="4953000" cy="13239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dirty="0"/>
              <a:t>Class Exercise:</a:t>
            </a:r>
          </a:p>
          <a:p>
            <a:pPr eaLnBrk="1" hangingPunct="1"/>
            <a:r>
              <a:rPr lang="en-US" altLang="en-US" sz="1600" dirty="0"/>
              <a:t>Run your portfolio Mark-to-Market reports for 2/9 and 2/10.  Run the Daily Detailed P/L Report for between 9/10 and 9/9.  Subtract the two MtM reports and compare to the P?L report.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90D5409-F691-4A32-971C-D0BA8AE8EA77}"/>
              </a:ext>
            </a:extLst>
          </p:cNvPr>
          <p:cNvSpPr>
            <a:spLocks noGrp="1" noChangeArrowheads="1"/>
          </p:cNvSpPr>
          <p:nvPr>
            <p:ph type="title"/>
          </p:nvPr>
        </p:nvSpPr>
        <p:spPr>
          <a:xfrm>
            <a:off x="723900" y="350838"/>
            <a:ext cx="7696200" cy="639762"/>
          </a:xfrm>
          <a:noFill/>
        </p:spPr>
        <p:txBody>
          <a:bodyPr lIns="92075" tIns="46038" rIns="92075" bIns="46038"/>
          <a:lstStyle/>
          <a:p>
            <a:pPr eaLnBrk="1" hangingPunct="1"/>
            <a:r>
              <a:rPr lang="en-US" altLang="en-US" dirty="0">
                <a:solidFill>
                  <a:schemeClr val="tx1"/>
                </a:solidFill>
              </a:rPr>
              <a:t>Does MTM Relate to Income?</a:t>
            </a:r>
          </a:p>
        </p:txBody>
      </p:sp>
      <p:sp>
        <p:nvSpPr>
          <p:cNvPr id="46083" name="Rectangle 3">
            <a:extLst>
              <a:ext uri="{FF2B5EF4-FFF2-40B4-BE49-F238E27FC236}">
                <a16:creationId xmlns:a16="http://schemas.microsoft.com/office/drawing/2014/main" id="{C647EE6A-D182-44AB-8B34-E5A6EB215685}"/>
              </a:ext>
            </a:extLst>
          </p:cNvPr>
          <p:cNvSpPr>
            <a:spLocks noChangeArrowheads="1"/>
          </p:cNvSpPr>
          <p:nvPr/>
        </p:nvSpPr>
        <p:spPr bwMode="auto">
          <a:xfrm>
            <a:off x="800100" y="1609725"/>
            <a:ext cx="75438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800"/>
              <a:t>When you calculate the P/L value of your entire portfolio, the end result is not revenue or net income.</a:t>
            </a:r>
          </a:p>
          <a:p>
            <a:pPr>
              <a:spcBef>
                <a:spcPct val="50000"/>
              </a:spcBef>
            </a:pPr>
            <a:r>
              <a:rPr lang="en-US" altLang="en-US" sz="2800"/>
              <a:t>The P/L of a portfolio is Gross Margin.</a:t>
            </a:r>
          </a:p>
          <a:p>
            <a:pPr>
              <a:spcBef>
                <a:spcPct val="50000"/>
              </a:spcBef>
            </a:pPr>
            <a:r>
              <a:rPr lang="en-US" altLang="en-US" sz="2800"/>
              <a:t>Gross margin = Revenue – Cost of Goods Sold</a:t>
            </a:r>
          </a:p>
          <a:p>
            <a:pPr>
              <a:spcBef>
                <a:spcPct val="50000"/>
              </a:spcBef>
            </a:pPr>
            <a:r>
              <a:rPr lang="en-US" altLang="en-US" sz="2800"/>
              <a:t>To convert P/L value to earnings, you would have to subtract out interest, taxes, depreciation, etc.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EF77938-91C5-4DC4-88AD-85457A5277F4}"/>
              </a:ext>
            </a:extLst>
          </p:cNvPr>
          <p:cNvSpPr>
            <a:spLocks noGrp="1" noChangeArrowheads="1"/>
          </p:cNvSpPr>
          <p:nvPr>
            <p:ph type="title"/>
          </p:nvPr>
        </p:nvSpPr>
        <p:spPr/>
        <p:txBody>
          <a:bodyPr/>
          <a:lstStyle/>
          <a:p>
            <a:pPr eaLnBrk="1" hangingPunct="1"/>
            <a:r>
              <a:rPr lang="en-US" altLang="en-US" dirty="0"/>
              <a:t>Basis Report</a:t>
            </a:r>
          </a:p>
        </p:txBody>
      </p:sp>
      <p:grpSp>
        <p:nvGrpSpPr>
          <p:cNvPr id="2" name="Group 1">
            <a:extLst>
              <a:ext uri="{FF2B5EF4-FFF2-40B4-BE49-F238E27FC236}">
                <a16:creationId xmlns:a16="http://schemas.microsoft.com/office/drawing/2014/main" id="{2C4CF723-A97E-424A-AB64-25BD4E678F07}"/>
              </a:ext>
            </a:extLst>
          </p:cNvPr>
          <p:cNvGrpSpPr/>
          <p:nvPr/>
        </p:nvGrpSpPr>
        <p:grpSpPr>
          <a:xfrm>
            <a:off x="110331" y="838200"/>
            <a:ext cx="8923338" cy="5924550"/>
            <a:chOff x="76200" y="838200"/>
            <a:chExt cx="8923338" cy="5924550"/>
          </a:xfrm>
        </p:grpSpPr>
        <p:sp>
          <p:nvSpPr>
            <p:cNvPr id="48131" name="Text Box 3">
              <a:extLst>
                <a:ext uri="{FF2B5EF4-FFF2-40B4-BE49-F238E27FC236}">
                  <a16:creationId xmlns:a16="http://schemas.microsoft.com/office/drawing/2014/main" id="{9EE6184A-605C-4363-953C-77CF9ABF331E}"/>
                </a:ext>
              </a:extLst>
            </p:cNvPr>
            <p:cNvSpPr txBox="1">
              <a:spLocks noChangeArrowheads="1"/>
            </p:cNvSpPr>
            <p:nvPr/>
          </p:nvSpPr>
          <p:spPr bwMode="auto">
            <a:xfrm>
              <a:off x="5318125" y="575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sz="2400"/>
            </a:p>
          </p:txBody>
        </p:sp>
        <p:pic>
          <p:nvPicPr>
            <p:cNvPr id="48132" name="Picture 4">
              <a:extLst>
                <a:ext uri="{FF2B5EF4-FFF2-40B4-BE49-F238E27FC236}">
                  <a16:creationId xmlns:a16="http://schemas.microsoft.com/office/drawing/2014/main" id="{3A861994-D7D1-4FA3-8DC0-25FAB1ADD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888682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3" name="Text Box 5">
              <a:extLst>
                <a:ext uri="{FF2B5EF4-FFF2-40B4-BE49-F238E27FC236}">
                  <a16:creationId xmlns:a16="http://schemas.microsoft.com/office/drawing/2014/main" id="{7ED38BC8-86A5-488B-8544-D96DDF3B81F9}"/>
                </a:ext>
              </a:extLst>
            </p:cNvPr>
            <p:cNvSpPr txBox="1">
              <a:spLocks noChangeArrowheads="1"/>
            </p:cNvSpPr>
            <p:nvPr/>
          </p:nvSpPr>
          <p:spPr bwMode="auto">
            <a:xfrm>
              <a:off x="5334000" y="1371600"/>
              <a:ext cx="3581400"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Base Location (Designated in the Report)</a:t>
              </a:r>
            </a:p>
          </p:txBody>
        </p:sp>
        <p:sp>
          <p:nvSpPr>
            <p:cNvPr id="48134" name="Line 6">
              <a:extLst>
                <a:ext uri="{FF2B5EF4-FFF2-40B4-BE49-F238E27FC236}">
                  <a16:creationId xmlns:a16="http://schemas.microsoft.com/office/drawing/2014/main" id="{2F78982F-D4D2-4110-B85E-310C5371F892}"/>
                </a:ext>
              </a:extLst>
            </p:cNvPr>
            <p:cNvSpPr>
              <a:spLocks noChangeShapeType="1"/>
            </p:cNvSpPr>
            <p:nvPr/>
          </p:nvSpPr>
          <p:spPr bwMode="auto">
            <a:xfrm flipH="1">
              <a:off x="2819400" y="1600200"/>
              <a:ext cx="25146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5" name="Line 7">
              <a:extLst>
                <a:ext uri="{FF2B5EF4-FFF2-40B4-BE49-F238E27FC236}">
                  <a16:creationId xmlns:a16="http://schemas.microsoft.com/office/drawing/2014/main" id="{5A9928C3-9E7D-4CAC-9334-B9A09832F7A3}"/>
                </a:ext>
              </a:extLst>
            </p:cNvPr>
            <p:cNvSpPr>
              <a:spLocks noChangeShapeType="1"/>
            </p:cNvSpPr>
            <p:nvPr/>
          </p:nvSpPr>
          <p:spPr bwMode="auto">
            <a:xfrm flipH="1">
              <a:off x="3505200" y="1600200"/>
              <a:ext cx="1828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6" name="Text Box 8">
              <a:extLst>
                <a:ext uri="{FF2B5EF4-FFF2-40B4-BE49-F238E27FC236}">
                  <a16:creationId xmlns:a16="http://schemas.microsoft.com/office/drawing/2014/main" id="{A8A6B60F-2A06-4A6A-84DA-205D5A6A192B}"/>
                </a:ext>
              </a:extLst>
            </p:cNvPr>
            <p:cNvSpPr txBox="1">
              <a:spLocks noChangeArrowheads="1"/>
            </p:cNvSpPr>
            <p:nvPr/>
          </p:nvSpPr>
          <p:spPr bwMode="auto">
            <a:xfrm>
              <a:off x="152400" y="838200"/>
              <a:ext cx="2936875"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Net Position (net of Basis Swaps)</a:t>
              </a:r>
            </a:p>
          </p:txBody>
        </p:sp>
        <p:sp>
          <p:nvSpPr>
            <p:cNvPr id="48137" name="Line 9">
              <a:extLst>
                <a:ext uri="{FF2B5EF4-FFF2-40B4-BE49-F238E27FC236}">
                  <a16:creationId xmlns:a16="http://schemas.microsoft.com/office/drawing/2014/main" id="{D00C5F52-C0F0-45D7-8561-E9BCBE47B39D}"/>
                </a:ext>
              </a:extLst>
            </p:cNvPr>
            <p:cNvSpPr>
              <a:spLocks noChangeShapeType="1"/>
            </p:cNvSpPr>
            <p:nvPr/>
          </p:nvSpPr>
          <p:spPr bwMode="auto">
            <a:xfrm>
              <a:off x="1066800" y="1219200"/>
              <a:ext cx="76200" cy="2819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8" name="Line 10">
              <a:extLst>
                <a:ext uri="{FF2B5EF4-FFF2-40B4-BE49-F238E27FC236}">
                  <a16:creationId xmlns:a16="http://schemas.microsoft.com/office/drawing/2014/main" id="{46415135-1F0D-42D1-8FA9-FEFE54854608}"/>
                </a:ext>
              </a:extLst>
            </p:cNvPr>
            <p:cNvSpPr>
              <a:spLocks noChangeShapeType="1"/>
            </p:cNvSpPr>
            <p:nvPr/>
          </p:nvSpPr>
          <p:spPr bwMode="auto">
            <a:xfrm>
              <a:off x="228600" y="1219200"/>
              <a:ext cx="533400" cy="304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9" name="Text Box 11">
              <a:extLst>
                <a:ext uri="{FF2B5EF4-FFF2-40B4-BE49-F238E27FC236}">
                  <a16:creationId xmlns:a16="http://schemas.microsoft.com/office/drawing/2014/main" id="{46D3E62C-26DA-4A5C-9328-39AA1769AA3E}"/>
                </a:ext>
              </a:extLst>
            </p:cNvPr>
            <p:cNvSpPr txBox="1">
              <a:spLocks noChangeArrowheads="1"/>
            </p:cNvSpPr>
            <p:nvPr/>
          </p:nvSpPr>
          <p:spPr bwMode="auto">
            <a:xfrm>
              <a:off x="5334000" y="2590800"/>
              <a:ext cx="2811463"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Price Spread between Locations</a:t>
              </a:r>
            </a:p>
          </p:txBody>
        </p:sp>
        <p:sp>
          <p:nvSpPr>
            <p:cNvPr id="48140" name="Line 12">
              <a:extLst>
                <a:ext uri="{FF2B5EF4-FFF2-40B4-BE49-F238E27FC236}">
                  <a16:creationId xmlns:a16="http://schemas.microsoft.com/office/drawing/2014/main" id="{E046ABAB-E677-40B5-8E87-2F5C2ECCB89C}"/>
                </a:ext>
              </a:extLst>
            </p:cNvPr>
            <p:cNvSpPr>
              <a:spLocks noChangeShapeType="1"/>
            </p:cNvSpPr>
            <p:nvPr/>
          </p:nvSpPr>
          <p:spPr bwMode="auto">
            <a:xfrm flipH="1">
              <a:off x="6248400" y="29718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Text Box 13">
              <a:extLst>
                <a:ext uri="{FF2B5EF4-FFF2-40B4-BE49-F238E27FC236}">
                  <a16:creationId xmlns:a16="http://schemas.microsoft.com/office/drawing/2014/main" id="{ED6E23AA-C13A-4FA2-A8A1-93FC84665B6E}"/>
                </a:ext>
              </a:extLst>
            </p:cNvPr>
            <p:cNvSpPr txBox="1">
              <a:spLocks noChangeArrowheads="1"/>
            </p:cNvSpPr>
            <p:nvPr/>
          </p:nvSpPr>
          <p:spPr bwMode="auto">
            <a:xfrm>
              <a:off x="3505200" y="6172200"/>
              <a:ext cx="2925763"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Delta will be explained in Greeks</a:t>
              </a:r>
            </a:p>
          </p:txBody>
        </p:sp>
        <p:sp>
          <p:nvSpPr>
            <p:cNvPr id="48142" name="Text Box 14">
              <a:extLst>
                <a:ext uri="{FF2B5EF4-FFF2-40B4-BE49-F238E27FC236}">
                  <a16:creationId xmlns:a16="http://schemas.microsoft.com/office/drawing/2014/main" id="{29B54FF7-AA85-4B89-A0C6-80070F3F0562}"/>
                </a:ext>
              </a:extLst>
            </p:cNvPr>
            <p:cNvSpPr txBox="1">
              <a:spLocks noChangeArrowheads="1"/>
            </p:cNvSpPr>
            <p:nvPr/>
          </p:nvSpPr>
          <p:spPr bwMode="auto">
            <a:xfrm>
              <a:off x="6705600" y="6172200"/>
              <a:ext cx="2293938" cy="590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Position is open position</a:t>
              </a:r>
            </a:p>
            <a:p>
              <a:pPr eaLnBrk="1" hangingPunct="1"/>
              <a:r>
                <a:rPr lang="en-US" altLang="en-US" sz="1600"/>
                <a:t>In relation to SONAT LA</a:t>
              </a:r>
            </a:p>
          </p:txBody>
        </p:sp>
        <p:sp>
          <p:nvSpPr>
            <p:cNvPr id="48143" name="Line 15">
              <a:extLst>
                <a:ext uri="{FF2B5EF4-FFF2-40B4-BE49-F238E27FC236}">
                  <a16:creationId xmlns:a16="http://schemas.microsoft.com/office/drawing/2014/main" id="{9DCD9B22-96F3-4488-BE83-0A92586A5A56}"/>
                </a:ext>
              </a:extLst>
            </p:cNvPr>
            <p:cNvSpPr>
              <a:spLocks noChangeShapeType="1"/>
            </p:cNvSpPr>
            <p:nvPr/>
          </p:nvSpPr>
          <p:spPr bwMode="auto">
            <a:xfrm flipV="1">
              <a:off x="8229600" y="5867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4" name="Line 16">
              <a:extLst>
                <a:ext uri="{FF2B5EF4-FFF2-40B4-BE49-F238E27FC236}">
                  <a16:creationId xmlns:a16="http://schemas.microsoft.com/office/drawing/2014/main" id="{6CF61100-33D6-4EE7-A0EA-FF9116490777}"/>
                </a:ext>
              </a:extLst>
            </p:cNvPr>
            <p:cNvSpPr>
              <a:spLocks noChangeShapeType="1"/>
            </p:cNvSpPr>
            <p:nvPr/>
          </p:nvSpPr>
          <p:spPr bwMode="auto">
            <a:xfrm flipV="1">
              <a:off x="6096000" y="55626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3CE001-24BA-4482-9C3C-E3F98ED3AFFF}"/>
              </a:ext>
            </a:extLst>
          </p:cNvPr>
          <p:cNvSpPr>
            <a:spLocks noGrp="1" noChangeArrowheads="1"/>
          </p:cNvSpPr>
          <p:nvPr>
            <p:ph type="title"/>
          </p:nvPr>
        </p:nvSpPr>
        <p:spPr/>
        <p:txBody>
          <a:bodyPr/>
          <a:lstStyle/>
          <a:p>
            <a:pPr eaLnBrk="1" hangingPunct="1"/>
            <a:r>
              <a:rPr lang="en-US" altLang="en-US"/>
              <a:t>Settlement Report</a:t>
            </a:r>
          </a:p>
        </p:txBody>
      </p:sp>
      <p:sp>
        <p:nvSpPr>
          <p:cNvPr id="49155" name="Text Box 3">
            <a:extLst>
              <a:ext uri="{FF2B5EF4-FFF2-40B4-BE49-F238E27FC236}">
                <a16:creationId xmlns:a16="http://schemas.microsoft.com/office/drawing/2014/main" id="{D44E275F-CE15-4E2F-BE24-C8B2FAFE5A2B}"/>
              </a:ext>
            </a:extLst>
          </p:cNvPr>
          <p:cNvSpPr txBox="1">
            <a:spLocks noChangeArrowheads="1"/>
          </p:cNvSpPr>
          <p:nvPr/>
        </p:nvSpPr>
        <p:spPr bwMode="auto">
          <a:xfrm>
            <a:off x="5318125" y="575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sz="2400"/>
          </a:p>
        </p:txBody>
      </p:sp>
      <p:sp>
        <p:nvSpPr>
          <p:cNvPr id="49156" name="Text Box 4">
            <a:extLst>
              <a:ext uri="{FF2B5EF4-FFF2-40B4-BE49-F238E27FC236}">
                <a16:creationId xmlns:a16="http://schemas.microsoft.com/office/drawing/2014/main" id="{FF41E149-E623-4D81-9B71-0B05539CF1B6}"/>
              </a:ext>
            </a:extLst>
          </p:cNvPr>
          <p:cNvSpPr txBox="1">
            <a:spLocks noChangeArrowheads="1"/>
          </p:cNvSpPr>
          <p:nvPr/>
        </p:nvSpPr>
        <p:spPr bwMode="auto">
          <a:xfrm>
            <a:off x="457200" y="6019800"/>
            <a:ext cx="2144713" cy="5905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Back-Office Report for </a:t>
            </a:r>
          </a:p>
          <a:p>
            <a:pPr eaLnBrk="1" hangingPunct="1"/>
            <a:r>
              <a:rPr lang="en-US" altLang="en-US" sz="1600"/>
              <a:t>confirming payments</a:t>
            </a:r>
          </a:p>
        </p:txBody>
      </p:sp>
      <p:sp>
        <p:nvSpPr>
          <p:cNvPr id="49157" name="Text Box 5">
            <a:extLst>
              <a:ext uri="{FF2B5EF4-FFF2-40B4-BE49-F238E27FC236}">
                <a16:creationId xmlns:a16="http://schemas.microsoft.com/office/drawing/2014/main" id="{B20DA19C-159C-40C0-8299-C005EFD65420}"/>
              </a:ext>
            </a:extLst>
          </p:cNvPr>
          <p:cNvSpPr txBox="1">
            <a:spLocks noChangeArrowheads="1"/>
          </p:cNvSpPr>
          <p:nvPr/>
        </p:nvSpPr>
        <p:spPr bwMode="auto">
          <a:xfrm>
            <a:off x="228600" y="838200"/>
            <a:ext cx="2178050"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Trade Booked &amp; Settled</a:t>
            </a:r>
          </a:p>
        </p:txBody>
      </p:sp>
      <p:pic>
        <p:nvPicPr>
          <p:cNvPr id="49158" name="Picture 6">
            <a:extLst>
              <a:ext uri="{FF2B5EF4-FFF2-40B4-BE49-F238E27FC236}">
                <a16:creationId xmlns:a16="http://schemas.microsoft.com/office/drawing/2014/main" id="{EDE019C0-8155-44A1-8A6B-D989711B1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7344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9" name="Line 7">
            <a:extLst>
              <a:ext uri="{FF2B5EF4-FFF2-40B4-BE49-F238E27FC236}">
                <a16:creationId xmlns:a16="http://schemas.microsoft.com/office/drawing/2014/main" id="{3D9CE51B-590C-4119-A944-0FF97938A6F1}"/>
              </a:ext>
            </a:extLst>
          </p:cNvPr>
          <p:cNvSpPr>
            <a:spLocks noChangeShapeType="1"/>
          </p:cNvSpPr>
          <p:nvPr/>
        </p:nvSpPr>
        <p:spPr bwMode="auto">
          <a:xfrm>
            <a:off x="304800" y="1219200"/>
            <a:ext cx="533400" cy="2362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Text Box 8">
            <a:extLst>
              <a:ext uri="{FF2B5EF4-FFF2-40B4-BE49-F238E27FC236}">
                <a16:creationId xmlns:a16="http://schemas.microsoft.com/office/drawing/2014/main" id="{24D654FC-80EB-4403-AD19-E752DC2E1C82}"/>
              </a:ext>
            </a:extLst>
          </p:cNvPr>
          <p:cNvSpPr txBox="1">
            <a:spLocks noChangeArrowheads="1"/>
          </p:cNvSpPr>
          <p:nvPr/>
        </p:nvSpPr>
        <p:spPr bwMode="auto">
          <a:xfrm>
            <a:off x="4343400" y="2057400"/>
            <a:ext cx="3190875"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Most of the trades require settlement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3DBDF33-BC26-4DA4-B94E-5BE18DA0669F}"/>
              </a:ext>
            </a:extLst>
          </p:cNvPr>
          <p:cNvSpPr>
            <a:spLocks noGrp="1" noChangeArrowheads="1"/>
          </p:cNvSpPr>
          <p:nvPr>
            <p:ph type="title"/>
          </p:nvPr>
        </p:nvSpPr>
        <p:spPr/>
        <p:txBody>
          <a:bodyPr/>
          <a:lstStyle/>
          <a:p>
            <a:pPr eaLnBrk="1" hangingPunct="1"/>
            <a:r>
              <a:rPr lang="en-US" altLang="en-US"/>
              <a:t>Counterparty Exposure Report</a:t>
            </a:r>
          </a:p>
        </p:txBody>
      </p:sp>
      <p:sp>
        <p:nvSpPr>
          <p:cNvPr id="50179" name="Text Box 3">
            <a:extLst>
              <a:ext uri="{FF2B5EF4-FFF2-40B4-BE49-F238E27FC236}">
                <a16:creationId xmlns:a16="http://schemas.microsoft.com/office/drawing/2014/main" id="{B1A14DBD-3404-40D8-8814-5EF59BBF8C64}"/>
              </a:ext>
            </a:extLst>
          </p:cNvPr>
          <p:cNvSpPr txBox="1">
            <a:spLocks noChangeArrowheads="1"/>
          </p:cNvSpPr>
          <p:nvPr/>
        </p:nvSpPr>
        <p:spPr bwMode="auto">
          <a:xfrm>
            <a:off x="5318125" y="575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sz="2400"/>
          </a:p>
        </p:txBody>
      </p:sp>
      <p:pic>
        <p:nvPicPr>
          <p:cNvPr id="50180" name="Picture 4">
            <a:extLst>
              <a:ext uri="{FF2B5EF4-FFF2-40B4-BE49-F238E27FC236}">
                <a16:creationId xmlns:a16="http://schemas.microsoft.com/office/drawing/2014/main" id="{59D808CE-6D4B-4FCB-840A-E17856E48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635125"/>
            <a:ext cx="8763000"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8C35166-147E-4F81-87D7-6778945C9195}"/>
              </a:ext>
            </a:extLst>
          </p:cNvPr>
          <p:cNvSpPr>
            <a:spLocks noGrp="1" noChangeArrowheads="1"/>
          </p:cNvSpPr>
          <p:nvPr>
            <p:ph type="title"/>
          </p:nvPr>
        </p:nvSpPr>
        <p:spPr>
          <a:xfrm>
            <a:off x="1332707" y="184150"/>
            <a:ext cx="6478587" cy="1263650"/>
          </a:xfrm>
        </p:spPr>
        <p:txBody>
          <a:bodyPr/>
          <a:lstStyle/>
          <a:p>
            <a:pPr eaLnBrk="1" hangingPunct="1"/>
            <a:r>
              <a:rPr lang="en-US" altLang="en-US" dirty="0"/>
              <a:t>Credit Risk and Financial Liquidity</a:t>
            </a:r>
          </a:p>
        </p:txBody>
      </p:sp>
      <p:sp>
        <p:nvSpPr>
          <p:cNvPr id="54275" name="Rectangle 3">
            <a:extLst>
              <a:ext uri="{FF2B5EF4-FFF2-40B4-BE49-F238E27FC236}">
                <a16:creationId xmlns:a16="http://schemas.microsoft.com/office/drawing/2014/main" id="{ECA8B13E-BB3A-495F-B1BE-F1B966B103AA}"/>
              </a:ext>
            </a:extLst>
          </p:cNvPr>
          <p:cNvSpPr>
            <a:spLocks noGrp="1" noChangeArrowheads="1"/>
          </p:cNvSpPr>
          <p:nvPr>
            <p:ph type="body" idx="1"/>
          </p:nvPr>
        </p:nvSpPr>
        <p:spPr>
          <a:xfrm>
            <a:off x="924719" y="1551781"/>
            <a:ext cx="7294563" cy="1697038"/>
          </a:xfrm>
        </p:spPr>
        <p:txBody>
          <a:bodyPr/>
          <a:lstStyle/>
          <a:p>
            <a:pPr marL="454025" indent="-454025" eaLnBrk="1" hangingPunct="1">
              <a:lnSpc>
                <a:spcPct val="90000"/>
              </a:lnSpc>
              <a:defRPr/>
            </a:pPr>
            <a:r>
              <a:rPr lang="en-US" altLang="en-US" sz="2000" dirty="0">
                <a:effectLst>
                  <a:outerShdw blurRad="38100" dist="38100" dir="2700000" algn="tl">
                    <a:srgbClr val="C0C0C0"/>
                  </a:outerShdw>
                </a:effectLst>
              </a:rPr>
              <a:t>From a MtM perspective – clear relationship between credit risk and financial liquidity</a:t>
            </a:r>
          </a:p>
          <a:p>
            <a:pPr marL="454025" indent="-454025" eaLnBrk="1" hangingPunct="1">
              <a:lnSpc>
                <a:spcPct val="90000"/>
              </a:lnSpc>
              <a:buFontTx/>
              <a:buNone/>
              <a:defRPr/>
            </a:pPr>
            <a:endParaRPr lang="en-US" altLang="en-US" sz="2000" dirty="0">
              <a:effectLst>
                <a:outerShdw blurRad="38100" dist="38100" dir="2700000" algn="tl">
                  <a:srgbClr val="C0C0C0"/>
                </a:outerShdw>
              </a:effectLst>
            </a:endParaRPr>
          </a:p>
          <a:p>
            <a:pPr marL="454025" indent="-454025" eaLnBrk="1" hangingPunct="1">
              <a:lnSpc>
                <a:spcPct val="90000"/>
              </a:lnSpc>
              <a:defRPr/>
            </a:pPr>
            <a:r>
              <a:rPr lang="en-US" altLang="en-US" sz="2000" dirty="0">
                <a:effectLst>
                  <a:outerShdw blurRad="38100" dist="38100" dir="2700000" algn="tl">
                    <a:srgbClr val="C0C0C0"/>
                  </a:outerShdw>
                </a:effectLst>
              </a:rPr>
              <a:t>Underlying price process drives the distribution – collateral mitigates credit risk</a:t>
            </a:r>
          </a:p>
        </p:txBody>
      </p:sp>
      <p:grpSp>
        <p:nvGrpSpPr>
          <p:cNvPr id="51204" name="Group 4">
            <a:extLst>
              <a:ext uri="{FF2B5EF4-FFF2-40B4-BE49-F238E27FC236}">
                <a16:creationId xmlns:a16="http://schemas.microsoft.com/office/drawing/2014/main" id="{DAE0CDEC-E5F1-4774-8E5F-2C6A07D36519}"/>
              </a:ext>
            </a:extLst>
          </p:cNvPr>
          <p:cNvGrpSpPr>
            <a:grpSpLocks/>
          </p:cNvGrpSpPr>
          <p:nvPr/>
        </p:nvGrpSpPr>
        <p:grpSpPr bwMode="auto">
          <a:xfrm>
            <a:off x="1409700" y="3352800"/>
            <a:ext cx="6324600" cy="2667000"/>
            <a:chOff x="864" y="2064"/>
            <a:chExt cx="3984" cy="1680"/>
          </a:xfrm>
        </p:grpSpPr>
        <p:sp>
          <p:nvSpPr>
            <p:cNvPr id="54277" name="Freeform 5">
              <a:extLst>
                <a:ext uri="{FF2B5EF4-FFF2-40B4-BE49-F238E27FC236}">
                  <a16:creationId xmlns:a16="http://schemas.microsoft.com/office/drawing/2014/main" id="{5DE4E617-2F2C-42F2-9565-D1D35AD4189A}"/>
                </a:ext>
              </a:extLst>
            </p:cNvPr>
            <p:cNvSpPr>
              <a:spLocks/>
            </p:cNvSpPr>
            <p:nvPr/>
          </p:nvSpPr>
          <p:spPr bwMode="auto">
            <a:xfrm>
              <a:off x="875" y="2064"/>
              <a:ext cx="3895" cy="1485"/>
            </a:xfrm>
            <a:custGeom>
              <a:avLst/>
              <a:gdLst>
                <a:gd name="T0" fmla="*/ 2100 w 2100"/>
                <a:gd name="T1" fmla="*/ 916 h 918"/>
                <a:gd name="T2" fmla="*/ 1064 w 2100"/>
                <a:gd name="T3" fmla="*/ 0 h 918"/>
                <a:gd name="T4" fmla="*/ 0 w 2100"/>
                <a:gd name="T5" fmla="*/ 915 h 918"/>
                <a:gd name="T6" fmla="*/ 2097 w 2100"/>
                <a:gd name="T7" fmla="*/ 918 h 918"/>
                <a:gd name="T8" fmla="*/ 2100 w 2100"/>
                <a:gd name="T9" fmla="*/ 916 h 918"/>
              </a:gdLst>
              <a:ahLst/>
              <a:cxnLst>
                <a:cxn ang="0">
                  <a:pos x="T0" y="T1"/>
                </a:cxn>
                <a:cxn ang="0">
                  <a:pos x="T2" y="T3"/>
                </a:cxn>
                <a:cxn ang="0">
                  <a:pos x="T4" y="T5"/>
                </a:cxn>
                <a:cxn ang="0">
                  <a:pos x="T6" y="T7"/>
                </a:cxn>
                <a:cxn ang="0">
                  <a:pos x="T8" y="T9"/>
                </a:cxn>
              </a:cxnLst>
              <a:rect l="0" t="0" r="r" b="b"/>
              <a:pathLst>
                <a:path w="2100" h="918">
                  <a:moveTo>
                    <a:pt x="2100" y="916"/>
                  </a:moveTo>
                  <a:cubicBezTo>
                    <a:pt x="1278" y="702"/>
                    <a:pt x="1640" y="22"/>
                    <a:pt x="1064" y="0"/>
                  </a:cubicBezTo>
                  <a:cubicBezTo>
                    <a:pt x="414" y="3"/>
                    <a:pt x="826" y="743"/>
                    <a:pt x="0" y="915"/>
                  </a:cubicBezTo>
                  <a:cubicBezTo>
                    <a:pt x="23" y="915"/>
                    <a:pt x="1602" y="918"/>
                    <a:pt x="2097" y="918"/>
                  </a:cubicBezTo>
                  <a:cubicBezTo>
                    <a:pt x="2097" y="918"/>
                    <a:pt x="2100" y="916"/>
                    <a:pt x="2100" y="916"/>
                  </a:cubicBez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38100"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51206" name="Line 6">
              <a:extLst>
                <a:ext uri="{FF2B5EF4-FFF2-40B4-BE49-F238E27FC236}">
                  <a16:creationId xmlns:a16="http://schemas.microsoft.com/office/drawing/2014/main" id="{FD549C9E-6809-4B5F-A71D-6F0062719AFE}"/>
                </a:ext>
              </a:extLst>
            </p:cNvPr>
            <p:cNvSpPr>
              <a:spLocks noChangeShapeType="1"/>
            </p:cNvSpPr>
            <p:nvPr/>
          </p:nvSpPr>
          <p:spPr bwMode="auto">
            <a:xfrm>
              <a:off x="864" y="3540"/>
              <a:ext cx="39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4279" name="Text Box 7">
              <a:extLst>
                <a:ext uri="{FF2B5EF4-FFF2-40B4-BE49-F238E27FC236}">
                  <a16:creationId xmlns:a16="http://schemas.microsoft.com/office/drawing/2014/main" id="{CE8EE794-D24E-46BE-8EA4-D9C5EC8AA57F}"/>
                </a:ext>
              </a:extLst>
            </p:cNvPr>
            <p:cNvSpPr txBox="1">
              <a:spLocks noChangeArrowheads="1"/>
            </p:cNvSpPr>
            <p:nvPr/>
          </p:nvSpPr>
          <p:spPr bwMode="auto">
            <a:xfrm>
              <a:off x="3168" y="3552"/>
              <a:ext cx="798"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b="1" dirty="0">
                  <a:effectLst>
                    <a:outerShdw blurRad="38100" dist="38100" dir="2700000" algn="tl">
                      <a:srgbClr val="C0C0C0"/>
                    </a:outerShdw>
                  </a:effectLst>
                  <a:latin typeface="Arial" panose="020B0604020202020204" pitchFamily="34" charset="0"/>
                </a:rPr>
                <a:t>Positive MtM</a:t>
              </a:r>
              <a:endParaRPr lang="en-US" altLang="en-US" b="1" baseline="30000" dirty="0">
                <a:effectLst>
                  <a:outerShdw blurRad="38100" dist="38100" dir="2700000" algn="tl">
                    <a:srgbClr val="C0C0C0"/>
                  </a:outerShdw>
                </a:effectLst>
                <a:latin typeface="Arial" panose="020B0604020202020204" pitchFamily="34" charset="0"/>
              </a:endParaRPr>
            </a:p>
          </p:txBody>
        </p:sp>
        <p:sp>
          <p:nvSpPr>
            <p:cNvPr id="54280" name="Rectangle 8">
              <a:extLst>
                <a:ext uri="{FF2B5EF4-FFF2-40B4-BE49-F238E27FC236}">
                  <a16:creationId xmlns:a16="http://schemas.microsoft.com/office/drawing/2014/main" id="{0E59F5A2-7CC1-4F3B-9736-A8B767D93E53}"/>
                </a:ext>
              </a:extLst>
            </p:cNvPr>
            <p:cNvSpPr>
              <a:spLocks noChangeArrowheads="1"/>
            </p:cNvSpPr>
            <p:nvPr>
              <p:custDataLst>
                <p:tags r:id="rId1"/>
              </p:custDataLst>
            </p:nvPr>
          </p:nvSpPr>
          <p:spPr bwMode="auto">
            <a:xfrm>
              <a:off x="2784" y="3600"/>
              <a:ext cx="137" cy="12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73152" bIns="0" anchor="ctr">
              <a:spAutoFit/>
            </a:bodyPr>
            <a:lstStyle/>
            <a:p>
              <a:pPr algn="ctr">
                <a:lnSpc>
                  <a:spcPct val="90000"/>
                </a:lnSpc>
                <a:defRPr/>
              </a:pPr>
              <a:r>
                <a:rPr lang="en-US" altLang="en-US" b="1">
                  <a:effectLst>
                    <a:outerShdw blurRad="38100" dist="38100" dir="2700000" algn="tl">
                      <a:srgbClr val="C0C0C0"/>
                    </a:outerShdw>
                  </a:effectLst>
                  <a:latin typeface="Arial" panose="020B0604020202020204" pitchFamily="34" charset="0"/>
                </a:rPr>
                <a:t>0</a:t>
              </a:r>
            </a:p>
          </p:txBody>
        </p:sp>
        <p:sp>
          <p:nvSpPr>
            <p:cNvPr id="54281" name="Text Box 9">
              <a:extLst>
                <a:ext uri="{FF2B5EF4-FFF2-40B4-BE49-F238E27FC236}">
                  <a16:creationId xmlns:a16="http://schemas.microsoft.com/office/drawing/2014/main" id="{330AC129-3BC4-4805-9E89-3A0532D38F7E}"/>
                </a:ext>
              </a:extLst>
            </p:cNvPr>
            <p:cNvSpPr txBox="1">
              <a:spLocks noChangeArrowheads="1"/>
            </p:cNvSpPr>
            <p:nvPr/>
          </p:nvSpPr>
          <p:spPr bwMode="auto">
            <a:xfrm>
              <a:off x="1680" y="3552"/>
              <a:ext cx="835"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b="1" dirty="0">
                  <a:effectLst>
                    <a:outerShdw blurRad="38100" dist="38100" dir="2700000" algn="tl">
                      <a:srgbClr val="C0C0C0"/>
                    </a:outerShdw>
                  </a:effectLst>
                  <a:latin typeface="Arial" panose="020B0604020202020204" pitchFamily="34" charset="0"/>
                </a:rPr>
                <a:t>Negative MtM</a:t>
              </a:r>
              <a:endParaRPr lang="en-US" altLang="en-US" b="1" baseline="30000" dirty="0">
                <a:effectLst>
                  <a:outerShdw blurRad="38100" dist="38100" dir="2700000" algn="tl">
                    <a:srgbClr val="C0C0C0"/>
                  </a:outerShdw>
                </a:effectLst>
                <a:latin typeface="Arial" panose="020B0604020202020204" pitchFamily="34" charset="0"/>
              </a:endParaRPr>
            </a:p>
          </p:txBody>
        </p:sp>
        <p:sp>
          <p:nvSpPr>
            <p:cNvPr id="51210" name="Line 10">
              <a:extLst>
                <a:ext uri="{FF2B5EF4-FFF2-40B4-BE49-F238E27FC236}">
                  <a16:creationId xmlns:a16="http://schemas.microsoft.com/office/drawing/2014/main" id="{ECFD77A9-ABF0-439B-899E-012F5CDEA94D}"/>
                </a:ext>
              </a:extLst>
            </p:cNvPr>
            <p:cNvSpPr>
              <a:spLocks noChangeShapeType="1"/>
            </p:cNvSpPr>
            <p:nvPr/>
          </p:nvSpPr>
          <p:spPr bwMode="auto">
            <a:xfrm>
              <a:off x="2833" y="2072"/>
              <a:ext cx="0" cy="148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1" name="Text Box 11">
              <a:extLst>
                <a:ext uri="{FF2B5EF4-FFF2-40B4-BE49-F238E27FC236}">
                  <a16:creationId xmlns:a16="http://schemas.microsoft.com/office/drawing/2014/main" id="{B8669B97-A7C2-41F2-80CD-28D63AB44A54}"/>
                </a:ext>
              </a:extLst>
            </p:cNvPr>
            <p:cNvSpPr txBox="1">
              <a:spLocks noChangeArrowheads="1"/>
            </p:cNvSpPr>
            <p:nvPr/>
          </p:nvSpPr>
          <p:spPr bwMode="auto">
            <a:xfrm>
              <a:off x="3024" y="2784"/>
              <a:ext cx="50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139825" algn="l"/>
                  <a:tab pos="2171700" algn="l"/>
                  <a:tab pos="3595688" algn="l"/>
                  <a:tab pos="5314950" algn="l"/>
                </a:tabLst>
                <a:defRPr sz="1400">
                  <a:solidFill>
                    <a:schemeClr val="tx1"/>
                  </a:solidFill>
                  <a:latin typeface="Times New Roman" panose="02020603050405020304" pitchFamily="18" charset="0"/>
                </a:defRPr>
              </a:lvl1pPr>
              <a:lvl2pPr marL="742950" indent="-285750">
                <a:tabLst>
                  <a:tab pos="1139825" algn="l"/>
                  <a:tab pos="2171700" algn="l"/>
                  <a:tab pos="3595688" algn="l"/>
                  <a:tab pos="5314950" algn="l"/>
                </a:tabLst>
                <a:defRPr sz="1400">
                  <a:solidFill>
                    <a:schemeClr val="tx1"/>
                  </a:solidFill>
                  <a:latin typeface="Times New Roman" panose="02020603050405020304" pitchFamily="18" charset="0"/>
                </a:defRPr>
              </a:lvl2pPr>
              <a:lvl3pPr marL="1143000" indent="-228600">
                <a:tabLst>
                  <a:tab pos="1139825" algn="l"/>
                  <a:tab pos="2171700" algn="l"/>
                  <a:tab pos="3595688" algn="l"/>
                  <a:tab pos="5314950" algn="l"/>
                </a:tabLst>
                <a:defRPr sz="1400">
                  <a:solidFill>
                    <a:schemeClr val="tx1"/>
                  </a:solidFill>
                  <a:latin typeface="Times New Roman" panose="02020603050405020304" pitchFamily="18" charset="0"/>
                </a:defRPr>
              </a:lvl3pPr>
              <a:lvl4pPr marL="1600200" indent="-228600">
                <a:tabLst>
                  <a:tab pos="1139825" algn="l"/>
                  <a:tab pos="2171700" algn="l"/>
                  <a:tab pos="3595688" algn="l"/>
                  <a:tab pos="5314950" algn="l"/>
                </a:tabLst>
                <a:defRPr sz="1400">
                  <a:solidFill>
                    <a:schemeClr val="tx1"/>
                  </a:solidFill>
                  <a:latin typeface="Times New Roman" panose="02020603050405020304" pitchFamily="18" charset="0"/>
                </a:defRPr>
              </a:lvl4pPr>
              <a:lvl5pPr marL="2057400" indent="-228600">
                <a:tabLst>
                  <a:tab pos="1139825" algn="l"/>
                  <a:tab pos="2171700" algn="l"/>
                  <a:tab pos="3595688" algn="l"/>
                  <a:tab pos="5314950"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9pPr>
            </a:lstStyle>
            <a:p>
              <a:pPr algn="ctr">
                <a:lnSpc>
                  <a:spcPct val="85000"/>
                </a:lnSpc>
                <a:spcBef>
                  <a:spcPct val="15000"/>
                </a:spcBef>
                <a:spcAft>
                  <a:spcPct val="15000"/>
                </a:spcAft>
              </a:pPr>
              <a:r>
                <a:rPr lang="en-US" altLang="en-US" sz="1800">
                  <a:latin typeface="Arial" panose="020B0604020202020204" pitchFamily="34" charset="0"/>
                </a:rPr>
                <a:t>Credit</a:t>
              </a:r>
            </a:p>
            <a:p>
              <a:pPr algn="ctr">
                <a:lnSpc>
                  <a:spcPct val="85000"/>
                </a:lnSpc>
                <a:spcBef>
                  <a:spcPct val="15000"/>
                </a:spcBef>
                <a:spcAft>
                  <a:spcPct val="15000"/>
                </a:spcAft>
              </a:pPr>
              <a:r>
                <a:rPr lang="en-US" altLang="en-US" sz="1800">
                  <a:latin typeface="Arial" panose="020B0604020202020204" pitchFamily="34" charset="0"/>
                </a:rPr>
                <a:t>Risk</a:t>
              </a:r>
            </a:p>
          </p:txBody>
        </p:sp>
        <p:sp>
          <p:nvSpPr>
            <p:cNvPr id="51212" name="Text Box 12">
              <a:extLst>
                <a:ext uri="{FF2B5EF4-FFF2-40B4-BE49-F238E27FC236}">
                  <a16:creationId xmlns:a16="http://schemas.microsoft.com/office/drawing/2014/main" id="{83FCD24C-9621-4C41-B666-1373A168BFD4}"/>
                </a:ext>
              </a:extLst>
            </p:cNvPr>
            <p:cNvSpPr txBox="1">
              <a:spLocks noChangeArrowheads="1"/>
            </p:cNvSpPr>
            <p:nvPr/>
          </p:nvSpPr>
          <p:spPr bwMode="auto">
            <a:xfrm>
              <a:off x="2016" y="2688"/>
              <a:ext cx="692" cy="6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139825" algn="l"/>
                  <a:tab pos="2171700" algn="l"/>
                  <a:tab pos="3595688" algn="l"/>
                  <a:tab pos="5314950" algn="l"/>
                </a:tabLst>
                <a:defRPr sz="1400">
                  <a:solidFill>
                    <a:schemeClr val="tx1"/>
                  </a:solidFill>
                  <a:latin typeface="Times New Roman" panose="02020603050405020304" pitchFamily="18" charset="0"/>
                </a:defRPr>
              </a:lvl1pPr>
              <a:lvl2pPr marL="742950" indent="-285750">
                <a:tabLst>
                  <a:tab pos="1139825" algn="l"/>
                  <a:tab pos="2171700" algn="l"/>
                  <a:tab pos="3595688" algn="l"/>
                  <a:tab pos="5314950" algn="l"/>
                </a:tabLst>
                <a:defRPr sz="1400">
                  <a:solidFill>
                    <a:schemeClr val="tx1"/>
                  </a:solidFill>
                  <a:latin typeface="Times New Roman" panose="02020603050405020304" pitchFamily="18" charset="0"/>
                </a:defRPr>
              </a:lvl2pPr>
              <a:lvl3pPr marL="1143000" indent="-228600">
                <a:tabLst>
                  <a:tab pos="1139825" algn="l"/>
                  <a:tab pos="2171700" algn="l"/>
                  <a:tab pos="3595688" algn="l"/>
                  <a:tab pos="5314950" algn="l"/>
                </a:tabLst>
                <a:defRPr sz="1400">
                  <a:solidFill>
                    <a:schemeClr val="tx1"/>
                  </a:solidFill>
                  <a:latin typeface="Times New Roman" panose="02020603050405020304" pitchFamily="18" charset="0"/>
                </a:defRPr>
              </a:lvl3pPr>
              <a:lvl4pPr marL="1600200" indent="-228600">
                <a:tabLst>
                  <a:tab pos="1139825" algn="l"/>
                  <a:tab pos="2171700" algn="l"/>
                  <a:tab pos="3595688" algn="l"/>
                  <a:tab pos="5314950" algn="l"/>
                </a:tabLst>
                <a:defRPr sz="1400">
                  <a:solidFill>
                    <a:schemeClr val="tx1"/>
                  </a:solidFill>
                  <a:latin typeface="Times New Roman" panose="02020603050405020304" pitchFamily="18" charset="0"/>
                </a:defRPr>
              </a:lvl4pPr>
              <a:lvl5pPr marL="2057400" indent="-228600">
                <a:tabLst>
                  <a:tab pos="1139825" algn="l"/>
                  <a:tab pos="2171700" algn="l"/>
                  <a:tab pos="3595688" algn="l"/>
                  <a:tab pos="5314950"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39825" algn="l"/>
                  <a:tab pos="2171700" algn="l"/>
                  <a:tab pos="3595688" algn="l"/>
                  <a:tab pos="5314950" algn="l"/>
                </a:tabLst>
                <a:defRPr sz="1400">
                  <a:solidFill>
                    <a:schemeClr val="tx1"/>
                  </a:solidFill>
                  <a:latin typeface="Times New Roman" panose="02020603050405020304" pitchFamily="18" charset="0"/>
                </a:defRPr>
              </a:lvl9pPr>
            </a:lstStyle>
            <a:p>
              <a:pPr algn="ctr">
                <a:lnSpc>
                  <a:spcPct val="85000"/>
                </a:lnSpc>
                <a:spcBef>
                  <a:spcPct val="15000"/>
                </a:spcBef>
                <a:spcAft>
                  <a:spcPct val="15000"/>
                </a:spcAft>
              </a:pPr>
              <a:r>
                <a:rPr lang="en-US" altLang="en-US" sz="1800">
                  <a:latin typeface="Arial" panose="020B0604020202020204" pitchFamily="34" charset="0"/>
                </a:rPr>
                <a:t>Financial</a:t>
              </a:r>
            </a:p>
            <a:p>
              <a:pPr algn="ctr">
                <a:lnSpc>
                  <a:spcPct val="85000"/>
                </a:lnSpc>
                <a:spcBef>
                  <a:spcPct val="15000"/>
                </a:spcBef>
                <a:spcAft>
                  <a:spcPct val="15000"/>
                </a:spcAft>
              </a:pPr>
              <a:r>
                <a:rPr lang="en-US" altLang="en-US" sz="1800">
                  <a:latin typeface="Arial" panose="020B0604020202020204" pitchFamily="34" charset="0"/>
                </a:rPr>
                <a:t>Liquidity</a:t>
              </a:r>
            </a:p>
            <a:p>
              <a:pPr algn="ctr">
                <a:lnSpc>
                  <a:spcPct val="85000"/>
                </a:lnSpc>
                <a:spcBef>
                  <a:spcPct val="15000"/>
                </a:spcBef>
                <a:spcAft>
                  <a:spcPct val="15000"/>
                </a:spcAft>
              </a:pPr>
              <a:r>
                <a:rPr lang="en-US" altLang="en-US" sz="1800">
                  <a:latin typeface="Arial" panose="020B0604020202020204" pitchFamily="34" charset="0"/>
                </a:rPr>
                <a:t>Risk</a:t>
              </a: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5EB9B94-5BEB-403A-8284-61E60C710F7F}"/>
              </a:ext>
            </a:extLst>
          </p:cNvPr>
          <p:cNvSpPr>
            <a:spLocks noGrp="1" noChangeArrowheads="1"/>
          </p:cNvSpPr>
          <p:nvPr>
            <p:ph type="title"/>
          </p:nvPr>
        </p:nvSpPr>
        <p:spPr/>
        <p:txBody>
          <a:bodyPr/>
          <a:lstStyle/>
          <a:p>
            <a:pPr eaLnBrk="1" hangingPunct="1"/>
            <a:r>
              <a:rPr lang="en-US" altLang="en-US"/>
              <a:t>Greek Report</a:t>
            </a:r>
          </a:p>
        </p:txBody>
      </p:sp>
      <p:sp>
        <p:nvSpPr>
          <p:cNvPr id="52227" name="Text Box 3">
            <a:extLst>
              <a:ext uri="{FF2B5EF4-FFF2-40B4-BE49-F238E27FC236}">
                <a16:creationId xmlns:a16="http://schemas.microsoft.com/office/drawing/2014/main" id="{F036B390-3A55-42D8-9F0F-5D07E9BBFD71}"/>
              </a:ext>
            </a:extLst>
          </p:cNvPr>
          <p:cNvSpPr txBox="1">
            <a:spLocks noChangeArrowheads="1"/>
          </p:cNvSpPr>
          <p:nvPr/>
        </p:nvSpPr>
        <p:spPr bwMode="auto">
          <a:xfrm>
            <a:off x="5318125" y="5756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sz="2400"/>
          </a:p>
        </p:txBody>
      </p:sp>
      <p:sp>
        <p:nvSpPr>
          <p:cNvPr id="52228" name="Text Box 4">
            <a:extLst>
              <a:ext uri="{FF2B5EF4-FFF2-40B4-BE49-F238E27FC236}">
                <a16:creationId xmlns:a16="http://schemas.microsoft.com/office/drawing/2014/main" id="{5BDC90E2-D458-4D20-8B3B-A83ACD4B3830}"/>
              </a:ext>
            </a:extLst>
          </p:cNvPr>
          <p:cNvSpPr txBox="1">
            <a:spLocks noChangeArrowheads="1"/>
          </p:cNvSpPr>
          <p:nvPr/>
        </p:nvSpPr>
        <p:spPr bwMode="auto">
          <a:xfrm>
            <a:off x="457200" y="6324600"/>
            <a:ext cx="3722688" cy="3460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We will cover Greeks in detail next week.  </a:t>
            </a:r>
          </a:p>
        </p:txBody>
      </p:sp>
      <p:pic>
        <p:nvPicPr>
          <p:cNvPr id="52229" name="Picture 5">
            <a:extLst>
              <a:ext uri="{FF2B5EF4-FFF2-40B4-BE49-F238E27FC236}">
                <a16:creationId xmlns:a16="http://schemas.microsoft.com/office/drawing/2014/main" id="{DC6467FD-51DB-46C8-9CA2-70C9ED8C8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143000"/>
            <a:ext cx="676275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8B6C22E-3B2E-466C-8E8C-F985DB147FFC}"/>
              </a:ext>
            </a:extLst>
          </p:cNvPr>
          <p:cNvSpPr>
            <a:spLocks noGrp="1" noChangeArrowheads="1"/>
          </p:cNvSpPr>
          <p:nvPr>
            <p:ph type="title"/>
          </p:nvPr>
        </p:nvSpPr>
        <p:spPr>
          <a:xfrm>
            <a:off x="685800" y="0"/>
            <a:ext cx="7772400" cy="1143000"/>
          </a:xfrm>
        </p:spPr>
        <p:txBody>
          <a:bodyPr/>
          <a:lstStyle/>
          <a:p>
            <a:pPr eaLnBrk="1" hangingPunct="1"/>
            <a:r>
              <a:rPr lang="en-US" altLang="en-US"/>
              <a:t>Report Archive</a:t>
            </a:r>
            <a:endParaRPr lang="en-US" altLang="en-US" sz="3200"/>
          </a:p>
        </p:txBody>
      </p:sp>
      <p:grpSp>
        <p:nvGrpSpPr>
          <p:cNvPr id="2" name="Group 1">
            <a:extLst>
              <a:ext uri="{FF2B5EF4-FFF2-40B4-BE49-F238E27FC236}">
                <a16:creationId xmlns:a16="http://schemas.microsoft.com/office/drawing/2014/main" id="{6DA4FD9C-3D79-456A-93CD-5B4E5AA9D4E7}"/>
              </a:ext>
            </a:extLst>
          </p:cNvPr>
          <p:cNvGrpSpPr/>
          <p:nvPr/>
        </p:nvGrpSpPr>
        <p:grpSpPr>
          <a:xfrm>
            <a:off x="381000" y="1219200"/>
            <a:ext cx="8382000" cy="4581525"/>
            <a:chOff x="228600" y="1143000"/>
            <a:chExt cx="8382000" cy="4581525"/>
          </a:xfrm>
        </p:grpSpPr>
        <p:pic>
          <p:nvPicPr>
            <p:cNvPr id="53251" name="Picture 3">
              <a:extLst>
                <a:ext uri="{FF2B5EF4-FFF2-40B4-BE49-F238E27FC236}">
                  <a16:creationId xmlns:a16="http://schemas.microsoft.com/office/drawing/2014/main" id="{71442D7F-69FE-484F-9DAB-315DD10C7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382000" cy="399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2" name="Text Box 4">
              <a:extLst>
                <a:ext uri="{FF2B5EF4-FFF2-40B4-BE49-F238E27FC236}">
                  <a16:creationId xmlns:a16="http://schemas.microsoft.com/office/drawing/2014/main" id="{EE3F0810-DDEA-47AF-B9B5-2741CE503E43}"/>
                </a:ext>
              </a:extLst>
            </p:cNvPr>
            <p:cNvSpPr txBox="1">
              <a:spLocks noChangeArrowheads="1"/>
            </p:cNvSpPr>
            <p:nvPr/>
          </p:nvSpPr>
          <p:spPr bwMode="auto">
            <a:xfrm>
              <a:off x="1295400" y="5257800"/>
              <a:ext cx="49530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200"/>
                <a:t>A good risk management system should let you recover old reports as well as rerun reports for a particular time period.  This is critical for audit purposes.</a:t>
              </a:r>
            </a:p>
          </p:txBody>
        </p:sp>
        <p:sp>
          <p:nvSpPr>
            <p:cNvPr id="53253" name="Line 5">
              <a:extLst>
                <a:ext uri="{FF2B5EF4-FFF2-40B4-BE49-F238E27FC236}">
                  <a16:creationId xmlns:a16="http://schemas.microsoft.com/office/drawing/2014/main" id="{BF5C16C2-032F-4FA6-BC6A-231BA4B4BFE2}"/>
                </a:ext>
              </a:extLst>
            </p:cNvPr>
            <p:cNvSpPr>
              <a:spLocks noChangeShapeType="1"/>
            </p:cNvSpPr>
            <p:nvPr/>
          </p:nvSpPr>
          <p:spPr bwMode="auto">
            <a:xfrm flipH="1" flipV="1">
              <a:off x="2209800" y="4648200"/>
              <a:ext cx="1981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817BB63-EF04-4F60-910A-A744AE1759D6}"/>
              </a:ext>
            </a:extLst>
          </p:cNvPr>
          <p:cNvSpPr>
            <a:spLocks noChangeArrowheads="1"/>
          </p:cNvSpPr>
          <p:nvPr/>
        </p:nvSpPr>
        <p:spPr bwMode="auto">
          <a:xfrm>
            <a:off x="952500" y="2362200"/>
            <a:ext cx="7239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6000" dirty="0">
                <a:solidFill>
                  <a:schemeClr val="tx2"/>
                </a:solidFill>
              </a:rPr>
              <a:t>Sample Deal Life Cycles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59D587B-60E7-4127-A834-F04AFFDBC50E}"/>
              </a:ext>
            </a:extLst>
          </p:cNvPr>
          <p:cNvSpPr>
            <a:spLocks noGrp="1" noChangeArrowheads="1"/>
          </p:cNvSpPr>
          <p:nvPr>
            <p:ph type="title"/>
          </p:nvPr>
        </p:nvSpPr>
        <p:spPr>
          <a:xfrm>
            <a:off x="685800" y="26987"/>
            <a:ext cx="7772400" cy="1116013"/>
          </a:xfrm>
        </p:spPr>
        <p:txBody>
          <a:bodyPr/>
          <a:lstStyle/>
          <a:p>
            <a:pPr eaLnBrk="1" hangingPunct="1"/>
            <a:r>
              <a:rPr lang="en-US" altLang="en-US" dirty="0"/>
              <a:t>Market Data Capture</a:t>
            </a:r>
            <a:br>
              <a:rPr lang="en-US" altLang="en-US" dirty="0"/>
            </a:br>
            <a:r>
              <a:rPr lang="en-US" altLang="en-US" sz="3200" dirty="0"/>
              <a:t>Commodity Summary</a:t>
            </a:r>
            <a:endParaRPr lang="en-US" altLang="en-US" dirty="0"/>
          </a:p>
        </p:txBody>
      </p:sp>
      <p:grpSp>
        <p:nvGrpSpPr>
          <p:cNvPr id="2" name="Group 1">
            <a:extLst>
              <a:ext uri="{FF2B5EF4-FFF2-40B4-BE49-F238E27FC236}">
                <a16:creationId xmlns:a16="http://schemas.microsoft.com/office/drawing/2014/main" id="{63E46369-EEAD-4CFE-8FF2-24961E0853D0}"/>
              </a:ext>
            </a:extLst>
          </p:cNvPr>
          <p:cNvGrpSpPr/>
          <p:nvPr/>
        </p:nvGrpSpPr>
        <p:grpSpPr>
          <a:xfrm>
            <a:off x="1466850" y="1295400"/>
            <a:ext cx="6210300" cy="5219700"/>
            <a:chOff x="533400" y="1116013"/>
            <a:chExt cx="6324600" cy="5399087"/>
          </a:xfrm>
        </p:grpSpPr>
        <p:pic>
          <p:nvPicPr>
            <p:cNvPr id="8195" name="Picture 4">
              <a:extLst>
                <a:ext uri="{FF2B5EF4-FFF2-40B4-BE49-F238E27FC236}">
                  <a16:creationId xmlns:a16="http://schemas.microsoft.com/office/drawing/2014/main" id="{DD116642-C5DE-4737-9C40-4136B2BD9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16013"/>
              <a:ext cx="6324600"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6" name="Text Box 6">
              <a:extLst>
                <a:ext uri="{FF2B5EF4-FFF2-40B4-BE49-F238E27FC236}">
                  <a16:creationId xmlns:a16="http://schemas.microsoft.com/office/drawing/2014/main" id="{D4C54E3B-7CC7-4FF6-A53E-09009C2F974F}"/>
                </a:ext>
              </a:extLst>
            </p:cNvPr>
            <p:cNvSpPr txBox="1">
              <a:spLocks noChangeArrowheads="1"/>
            </p:cNvSpPr>
            <p:nvPr/>
          </p:nvSpPr>
          <p:spPr bwMode="auto">
            <a:xfrm>
              <a:off x="5029200" y="3810000"/>
              <a:ext cx="1336675" cy="5905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a:t>At-the-money</a:t>
              </a:r>
            </a:p>
            <a:p>
              <a:pPr eaLnBrk="1" hangingPunct="1"/>
              <a:r>
                <a:rPr lang="en-US" altLang="en-US" sz="1600"/>
                <a:t>Volatility</a:t>
              </a:r>
            </a:p>
          </p:txBody>
        </p:sp>
        <p:sp>
          <p:nvSpPr>
            <p:cNvPr id="8197" name="Line 7">
              <a:extLst>
                <a:ext uri="{FF2B5EF4-FFF2-40B4-BE49-F238E27FC236}">
                  <a16:creationId xmlns:a16="http://schemas.microsoft.com/office/drawing/2014/main" id="{F57AE03D-E37D-4C25-B49E-2650999B29C9}"/>
                </a:ext>
              </a:extLst>
            </p:cNvPr>
            <p:cNvSpPr>
              <a:spLocks noChangeShapeType="1"/>
            </p:cNvSpPr>
            <p:nvPr/>
          </p:nvSpPr>
          <p:spPr bwMode="auto">
            <a:xfrm flipH="1">
              <a:off x="4724400" y="41148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4" name="Rectangle 14">
            <a:extLst>
              <a:ext uri="{FF2B5EF4-FFF2-40B4-BE49-F238E27FC236}">
                <a16:creationId xmlns:a16="http://schemas.microsoft.com/office/drawing/2014/main" id="{78AF2A07-1F5B-4613-A26E-9D89F1700B96}"/>
              </a:ext>
            </a:extLst>
          </p:cNvPr>
          <p:cNvSpPr>
            <a:spLocks noGrp="1" noChangeArrowheads="1"/>
          </p:cNvSpPr>
          <p:nvPr>
            <p:ph type="title"/>
          </p:nvPr>
        </p:nvSpPr>
        <p:spPr/>
        <p:txBody>
          <a:bodyPr/>
          <a:lstStyle/>
          <a:p>
            <a:pPr eaLnBrk="1" hangingPunct="1"/>
            <a:r>
              <a:rPr lang="en-US" altLang="en-US" sz="4000" dirty="0"/>
              <a:t>Deal Life Cycle – OTC Power</a:t>
            </a:r>
          </a:p>
        </p:txBody>
      </p:sp>
      <p:sp>
        <p:nvSpPr>
          <p:cNvPr id="56335" name="Rectangle 15">
            <a:extLst>
              <a:ext uri="{FF2B5EF4-FFF2-40B4-BE49-F238E27FC236}">
                <a16:creationId xmlns:a16="http://schemas.microsoft.com/office/drawing/2014/main" id="{F447AAF5-8940-4D32-A908-D86029798E54}"/>
              </a:ext>
            </a:extLst>
          </p:cNvPr>
          <p:cNvSpPr>
            <a:spLocks noChangeArrowheads="1"/>
          </p:cNvSpPr>
          <p:nvPr/>
        </p:nvSpPr>
        <p:spPr bwMode="auto">
          <a:xfrm>
            <a:off x="723900" y="1112837"/>
            <a:ext cx="7696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2800" b="1" dirty="0">
                <a:solidFill>
                  <a:schemeClr val="tx2"/>
                </a:solidFill>
              </a:rPr>
              <a:t>Deal Execution Day 1</a:t>
            </a:r>
          </a:p>
        </p:txBody>
      </p:sp>
      <p:grpSp>
        <p:nvGrpSpPr>
          <p:cNvPr id="3" name="Group 2">
            <a:extLst>
              <a:ext uri="{FF2B5EF4-FFF2-40B4-BE49-F238E27FC236}">
                <a16:creationId xmlns:a16="http://schemas.microsoft.com/office/drawing/2014/main" id="{0F3C47A9-E27F-452F-98FB-41C2333B0312}"/>
              </a:ext>
            </a:extLst>
          </p:cNvPr>
          <p:cNvGrpSpPr/>
          <p:nvPr/>
        </p:nvGrpSpPr>
        <p:grpSpPr>
          <a:xfrm>
            <a:off x="50006" y="1498600"/>
            <a:ext cx="9043988" cy="4660900"/>
            <a:chOff x="50006" y="1498600"/>
            <a:chExt cx="9043988" cy="4660900"/>
          </a:xfrm>
        </p:grpSpPr>
        <p:sp>
          <p:nvSpPr>
            <p:cNvPr id="56322" name="Line 2">
              <a:extLst>
                <a:ext uri="{FF2B5EF4-FFF2-40B4-BE49-F238E27FC236}">
                  <a16:creationId xmlns:a16="http://schemas.microsoft.com/office/drawing/2014/main" id="{767B37C9-D41A-4144-AFE2-AE2E550890F7}"/>
                </a:ext>
              </a:extLst>
            </p:cNvPr>
            <p:cNvSpPr>
              <a:spLocks noChangeShapeType="1"/>
            </p:cNvSpPr>
            <p:nvPr/>
          </p:nvSpPr>
          <p:spPr bwMode="auto">
            <a:xfrm>
              <a:off x="8595519" y="3238500"/>
              <a:ext cx="49847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3" name="Line 3">
              <a:extLst>
                <a:ext uri="{FF2B5EF4-FFF2-40B4-BE49-F238E27FC236}">
                  <a16:creationId xmlns:a16="http://schemas.microsoft.com/office/drawing/2014/main" id="{F62F2A82-2F1C-49C7-A151-25A5B3B6D9D3}"/>
                </a:ext>
              </a:extLst>
            </p:cNvPr>
            <p:cNvSpPr>
              <a:spLocks noChangeShapeType="1"/>
            </p:cNvSpPr>
            <p:nvPr/>
          </p:nvSpPr>
          <p:spPr bwMode="auto">
            <a:xfrm>
              <a:off x="5638006" y="3810000"/>
              <a:ext cx="0"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4" name="Line 4">
              <a:extLst>
                <a:ext uri="{FF2B5EF4-FFF2-40B4-BE49-F238E27FC236}">
                  <a16:creationId xmlns:a16="http://schemas.microsoft.com/office/drawing/2014/main" id="{E4F62BAF-237E-4121-ADE3-4A3C86F3C2B0}"/>
                </a:ext>
              </a:extLst>
            </p:cNvPr>
            <p:cNvSpPr>
              <a:spLocks noChangeShapeType="1"/>
            </p:cNvSpPr>
            <p:nvPr/>
          </p:nvSpPr>
          <p:spPr bwMode="auto">
            <a:xfrm>
              <a:off x="8208169" y="3800475"/>
              <a:ext cx="0"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984398F1-01C7-4AE6-A6E6-BEE29ACBAD45}"/>
                </a:ext>
              </a:extLst>
            </p:cNvPr>
            <p:cNvSpPr>
              <a:spLocks noChangeShapeType="1"/>
            </p:cNvSpPr>
            <p:nvPr/>
          </p:nvSpPr>
          <p:spPr bwMode="auto">
            <a:xfrm>
              <a:off x="3145631" y="5305425"/>
              <a:ext cx="0"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185CAE79-19E3-4C41-8486-FA285A5D1D76}"/>
                </a:ext>
              </a:extLst>
            </p:cNvPr>
            <p:cNvSpPr>
              <a:spLocks noChangeShapeType="1"/>
            </p:cNvSpPr>
            <p:nvPr/>
          </p:nvSpPr>
          <p:spPr bwMode="auto">
            <a:xfrm>
              <a:off x="3145631" y="3800475"/>
              <a:ext cx="0"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21BAAA73-873E-4B87-A872-ABF302811E18}"/>
                </a:ext>
              </a:extLst>
            </p:cNvPr>
            <p:cNvSpPr>
              <a:spLocks noChangeShapeType="1"/>
            </p:cNvSpPr>
            <p:nvPr/>
          </p:nvSpPr>
          <p:spPr bwMode="auto">
            <a:xfrm>
              <a:off x="846931" y="323850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160AD830-559E-4383-B2B3-F10F339F3BF8}"/>
                </a:ext>
              </a:extLst>
            </p:cNvPr>
            <p:cNvSpPr>
              <a:spLocks noChangeShapeType="1"/>
            </p:cNvSpPr>
            <p:nvPr/>
          </p:nvSpPr>
          <p:spPr bwMode="auto">
            <a:xfrm>
              <a:off x="2139156" y="323850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D7C3AAD5-B0B8-46CC-BD62-C7D42BA14D7D}"/>
                </a:ext>
              </a:extLst>
            </p:cNvPr>
            <p:cNvSpPr>
              <a:spLocks noChangeShapeType="1"/>
            </p:cNvSpPr>
            <p:nvPr/>
          </p:nvSpPr>
          <p:spPr bwMode="auto">
            <a:xfrm>
              <a:off x="3388519" y="323850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4F0176EE-18D3-4EC1-B8CA-0BCE7B3D486E}"/>
                </a:ext>
              </a:extLst>
            </p:cNvPr>
            <p:cNvSpPr>
              <a:spLocks noChangeShapeType="1"/>
            </p:cNvSpPr>
            <p:nvPr/>
          </p:nvSpPr>
          <p:spPr bwMode="auto">
            <a:xfrm>
              <a:off x="4666456" y="323850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E9FDC13B-464A-4DBF-A297-4BB7248B7266}"/>
                </a:ext>
              </a:extLst>
            </p:cNvPr>
            <p:cNvSpPr>
              <a:spLocks noChangeShapeType="1"/>
            </p:cNvSpPr>
            <p:nvPr/>
          </p:nvSpPr>
          <p:spPr bwMode="auto">
            <a:xfrm>
              <a:off x="5904706" y="323850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1F75665E-52F7-451B-8690-4D41A85D033F}"/>
                </a:ext>
              </a:extLst>
            </p:cNvPr>
            <p:cNvSpPr>
              <a:spLocks noChangeShapeType="1"/>
            </p:cNvSpPr>
            <p:nvPr/>
          </p:nvSpPr>
          <p:spPr bwMode="auto">
            <a:xfrm>
              <a:off x="7169944" y="323850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E8650913-D943-44F5-A84D-E5D0873E0199}"/>
                </a:ext>
              </a:extLst>
            </p:cNvPr>
            <p:cNvSpPr>
              <a:spLocks noChangeShapeType="1"/>
            </p:cNvSpPr>
            <p:nvPr/>
          </p:nvSpPr>
          <p:spPr bwMode="auto">
            <a:xfrm>
              <a:off x="635794" y="2286000"/>
              <a:ext cx="0" cy="28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Rectangle 16">
              <a:extLst>
                <a:ext uri="{FF2B5EF4-FFF2-40B4-BE49-F238E27FC236}">
                  <a16:creationId xmlns:a16="http://schemas.microsoft.com/office/drawing/2014/main" id="{7B829521-DA8D-4632-9317-3DEFA9B3218C}"/>
                </a:ext>
              </a:extLst>
            </p:cNvPr>
            <p:cNvSpPr>
              <a:spLocks noChangeArrowheads="1"/>
            </p:cNvSpPr>
            <p:nvPr/>
          </p:nvSpPr>
          <p:spPr bwMode="auto">
            <a:xfrm>
              <a:off x="162719" y="259080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37" name="Rectangle 17">
              <a:extLst>
                <a:ext uri="{FF2B5EF4-FFF2-40B4-BE49-F238E27FC236}">
                  <a16:creationId xmlns:a16="http://schemas.microsoft.com/office/drawing/2014/main" id="{0C296256-8BD3-4FEA-9771-9840EC028059}"/>
                </a:ext>
              </a:extLst>
            </p:cNvPr>
            <p:cNvSpPr>
              <a:spLocks noChangeArrowheads="1"/>
            </p:cNvSpPr>
            <p:nvPr/>
          </p:nvSpPr>
          <p:spPr bwMode="auto">
            <a:xfrm>
              <a:off x="2666206" y="259080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38" name="Rectangle 18">
              <a:extLst>
                <a:ext uri="{FF2B5EF4-FFF2-40B4-BE49-F238E27FC236}">
                  <a16:creationId xmlns:a16="http://schemas.microsoft.com/office/drawing/2014/main" id="{62FF49B2-269B-4969-A8D5-E143073201E6}"/>
                </a:ext>
              </a:extLst>
            </p:cNvPr>
            <p:cNvSpPr>
              <a:spLocks noChangeArrowheads="1"/>
            </p:cNvSpPr>
            <p:nvPr/>
          </p:nvSpPr>
          <p:spPr bwMode="auto">
            <a:xfrm>
              <a:off x="3929856" y="259080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39" name="Rectangle 19">
              <a:extLst>
                <a:ext uri="{FF2B5EF4-FFF2-40B4-BE49-F238E27FC236}">
                  <a16:creationId xmlns:a16="http://schemas.microsoft.com/office/drawing/2014/main" id="{B736A32B-FA44-4EF6-A823-585F4BE9C34D}"/>
                </a:ext>
              </a:extLst>
            </p:cNvPr>
            <p:cNvSpPr>
              <a:spLocks noChangeArrowheads="1"/>
            </p:cNvSpPr>
            <p:nvPr/>
          </p:nvSpPr>
          <p:spPr bwMode="auto">
            <a:xfrm>
              <a:off x="5193506" y="259080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40" name="Rectangle 20">
              <a:extLst>
                <a:ext uri="{FF2B5EF4-FFF2-40B4-BE49-F238E27FC236}">
                  <a16:creationId xmlns:a16="http://schemas.microsoft.com/office/drawing/2014/main" id="{CDF2322C-BC80-459F-8976-92E597C0C62F}"/>
                </a:ext>
              </a:extLst>
            </p:cNvPr>
            <p:cNvSpPr>
              <a:spLocks noChangeArrowheads="1"/>
            </p:cNvSpPr>
            <p:nvPr/>
          </p:nvSpPr>
          <p:spPr bwMode="auto">
            <a:xfrm>
              <a:off x="6446044" y="259080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41" name="Rectangle 21">
              <a:extLst>
                <a:ext uri="{FF2B5EF4-FFF2-40B4-BE49-F238E27FC236}">
                  <a16:creationId xmlns:a16="http://schemas.microsoft.com/office/drawing/2014/main" id="{B7519633-6F60-4E1A-9146-162542B86995}"/>
                </a:ext>
              </a:extLst>
            </p:cNvPr>
            <p:cNvSpPr>
              <a:spLocks noChangeArrowheads="1"/>
            </p:cNvSpPr>
            <p:nvPr/>
          </p:nvSpPr>
          <p:spPr bwMode="auto">
            <a:xfrm>
              <a:off x="7687469" y="259080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42" name="AutoShape 22">
              <a:extLst>
                <a:ext uri="{FF2B5EF4-FFF2-40B4-BE49-F238E27FC236}">
                  <a16:creationId xmlns:a16="http://schemas.microsoft.com/office/drawing/2014/main" id="{233CCC42-48FB-4F85-A972-029188A65CAF}"/>
                </a:ext>
              </a:extLst>
            </p:cNvPr>
            <p:cNvSpPr>
              <a:spLocks noChangeArrowheads="1"/>
            </p:cNvSpPr>
            <p:nvPr/>
          </p:nvSpPr>
          <p:spPr bwMode="auto">
            <a:xfrm>
              <a:off x="1348581" y="2703513"/>
              <a:ext cx="1103313" cy="1003300"/>
            </a:xfrm>
            <a:prstGeom prst="flowChartDocument">
              <a:avLst/>
            </a:prstGeom>
            <a:solidFill>
              <a:srgbClr val="33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43" name="Rectangle 23">
              <a:extLst>
                <a:ext uri="{FF2B5EF4-FFF2-40B4-BE49-F238E27FC236}">
                  <a16:creationId xmlns:a16="http://schemas.microsoft.com/office/drawing/2014/main" id="{9B2A4F25-37BE-4A6A-B449-CB7AA05A8ABD}"/>
                </a:ext>
              </a:extLst>
            </p:cNvPr>
            <p:cNvSpPr>
              <a:spLocks noChangeArrowheads="1"/>
            </p:cNvSpPr>
            <p:nvPr/>
          </p:nvSpPr>
          <p:spPr bwMode="auto">
            <a:xfrm>
              <a:off x="50006" y="2560638"/>
              <a:ext cx="12096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Trader</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executes</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deal with existing counterparty</a:t>
              </a:r>
            </a:p>
          </p:txBody>
        </p:sp>
        <p:sp>
          <p:nvSpPr>
            <p:cNvPr id="56344" name="Rectangle 24">
              <a:extLst>
                <a:ext uri="{FF2B5EF4-FFF2-40B4-BE49-F238E27FC236}">
                  <a16:creationId xmlns:a16="http://schemas.microsoft.com/office/drawing/2014/main" id="{B3228CA8-4AF0-483B-9B5B-9F29C9632213}"/>
                </a:ext>
              </a:extLst>
            </p:cNvPr>
            <p:cNvSpPr>
              <a:spLocks noChangeArrowheads="1"/>
            </p:cNvSpPr>
            <p:nvPr/>
          </p:nvSpPr>
          <p:spPr bwMode="auto">
            <a:xfrm>
              <a:off x="1372394" y="2546350"/>
              <a:ext cx="1052512"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Trader</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completes</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deal ticket</a:t>
              </a:r>
            </a:p>
          </p:txBody>
        </p:sp>
        <p:sp>
          <p:nvSpPr>
            <p:cNvPr id="56345" name="Rectangle 25">
              <a:extLst>
                <a:ext uri="{FF2B5EF4-FFF2-40B4-BE49-F238E27FC236}">
                  <a16:creationId xmlns:a16="http://schemas.microsoft.com/office/drawing/2014/main" id="{88C74B70-2A00-402F-B9CD-64DDC2E7627D}"/>
                </a:ext>
              </a:extLst>
            </p:cNvPr>
            <p:cNvSpPr>
              <a:spLocks noChangeArrowheads="1"/>
            </p:cNvSpPr>
            <p:nvPr/>
          </p:nvSpPr>
          <p:spPr bwMode="auto">
            <a:xfrm>
              <a:off x="2663031" y="2620963"/>
              <a:ext cx="9747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Middle</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office inputs deal into RMS</a:t>
              </a:r>
            </a:p>
          </p:txBody>
        </p:sp>
        <p:sp>
          <p:nvSpPr>
            <p:cNvPr id="56346" name="Rectangle 26">
              <a:extLst>
                <a:ext uri="{FF2B5EF4-FFF2-40B4-BE49-F238E27FC236}">
                  <a16:creationId xmlns:a16="http://schemas.microsoft.com/office/drawing/2014/main" id="{F97D596B-56DF-4F86-BE90-7654E12C046D}"/>
                </a:ext>
              </a:extLst>
            </p:cNvPr>
            <p:cNvSpPr>
              <a:spLocks noChangeArrowheads="1"/>
            </p:cNvSpPr>
            <p:nvPr/>
          </p:nvSpPr>
          <p:spPr bwMode="auto">
            <a:xfrm>
              <a:off x="3909219" y="2586038"/>
              <a:ext cx="9747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Logistics contacts counterparty to schedule power or net-out</a:t>
              </a:r>
            </a:p>
          </p:txBody>
        </p:sp>
        <p:grpSp>
          <p:nvGrpSpPr>
            <p:cNvPr id="56347" name="Group 27">
              <a:extLst>
                <a:ext uri="{FF2B5EF4-FFF2-40B4-BE49-F238E27FC236}">
                  <a16:creationId xmlns:a16="http://schemas.microsoft.com/office/drawing/2014/main" id="{2E9DAB88-5B86-4B2D-8E3B-1113D96AE2F5}"/>
                </a:ext>
              </a:extLst>
            </p:cNvPr>
            <p:cNvGrpSpPr>
              <a:grpSpLocks/>
            </p:cNvGrpSpPr>
            <p:nvPr/>
          </p:nvGrpSpPr>
          <p:grpSpPr bwMode="auto">
            <a:xfrm>
              <a:off x="162719" y="1498600"/>
              <a:ext cx="979487" cy="931863"/>
              <a:chOff x="113" y="944"/>
              <a:chExt cx="695" cy="587"/>
            </a:xfrm>
          </p:grpSpPr>
          <p:sp>
            <p:nvSpPr>
              <p:cNvPr id="56363" name="AutoShape 28">
                <a:extLst>
                  <a:ext uri="{FF2B5EF4-FFF2-40B4-BE49-F238E27FC236}">
                    <a16:creationId xmlns:a16="http://schemas.microsoft.com/office/drawing/2014/main" id="{43303ADC-1DA8-4BAE-89BC-39F857E876D5}"/>
                  </a:ext>
                </a:extLst>
              </p:cNvPr>
              <p:cNvSpPr>
                <a:spLocks noChangeArrowheads="1"/>
              </p:cNvSpPr>
              <p:nvPr/>
            </p:nvSpPr>
            <p:spPr bwMode="auto">
              <a:xfrm>
                <a:off x="113" y="945"/>
                <a:ext cx="695" cy="586"/>
              </a:xfrm>
              <a:prstGeom prst="flowChartDocument">
                <a:avLst/>
              </a:prstGeom>
              <a:solidFill>
                <a:srgbClr val="33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64" name="Rectangle 29">
                <a:extLst>
                  <a:ext uri="{FF2B5EF4-FFF2-40B4-BE49-F238E27FC236}">
                    <a16:creationId xmlns:a16="http://schemas.microsoft.com/office/drawing/2014/main" id="{97766F4B-0367-44DB-BEB0-92FD6D719246}"/>
                  </a:ext>
                </a:extLst>
              </p:cNvPr>
              <p:cNvSpPr>
                <a:spLocks noChangeArrowheads="1"/>
              </p:cNvSpPr>
              <p:nvPr/>
            </p:nvSpPr>
            <p:spPr bwMode="auto">
              <a:xfrm>
                <a:off x="128" y="944"/>
                <a:ext cx="663"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Credit</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Exposure</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Report</a:t>
                </a:r>
              </a:p>
            </p:txBody>
          </p:sp>
        </p:grpSp>
        <p:sp>
          <p:nvSpPr>
            <p:cNvPr id="56348" name="AutoShape 30">
              <a:extLst>
                <a:ext uri="{FF2B5EF4-FFF2-40B4-BE49-F238E27FC236}">
                  <a16:creationId xmlns:a16="http://schemas.microsoft.com/office/drawing/2014/main" id="{FE5A853A-FC63-49DB-85CE-A5D39F9A9443}"/>
                </a:ext>
              </a:extLst>
            </p:cNvPr>
            <p:cNvSpPr>
              <a:spLocks noChangeArrowheads="1"/>
            </p:cNvSpPr>
            <p:nvPr/>
          </p:nvSpPr>
          <p:spPr bwMode="auto">
            <a:xfrm>
              <a:off x="162719" y="4143375"/>
              <a:ext cx="1017587" cy="930275"/>
            </a:xfrm>
            <a:prstGeom prst="flowChartDocument">
              <a:avLst/>
            </a:prstGeom>
            <a:solidFill>
              <a:srgbClr val="33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49" name="Rectangle 31">
              <a:extLst>
                <a:ext uri="{FF2B5EF4-FFF2-40B4-BE49-F238E27FC236}">
                  <a16:creationId xmlns:a16="http://schemas.microsoft.com/office/drawing/2014/main" id="{6B5094F7-D3A8-456A-BAD6-C17D4FD31EA6}"/>
                </a:ext>
              </a:extLst>
            </p:cNvPr>
            <p:cNvSpPr>
              <a:spLocks noChangeArrowheads="1"/>
            </p:cNvSpPr>
            <p:nvPr/>
          </p:nvSpPr>
          <p:spPr bwMode="auto">
            <a:xfrm>
              <a:off x="184944" y="4141788"/>
              <a:ext cx="93186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a:solidFill>
                    <a:schemeClr val="bg1"/>
                  </a:solidFill>
                  <a:latin typeface="Arial Narrow" panose="020B0606020202030204" pitchFamily="34" charset="0"/>
                </a:rPr>
                <a:t>Position Report / Trading Limits</a:t>
              </a:r>
            </a:p>
          </p:txBody>
        </p:sp>
        <p:grpSp>
          <p:nvGrpSpPr>
            <p:cNvPr id="56350" name="Group 32">
              <a:extLst>
                <a:ext uri="{FF2B5EF4-FFF2-40B4-BE49-F238E27FC236}">
                  <a16:creationId xmlns:a16="http://schemas.microsoft.com/office/drawing/2014/main" id="{55C2AC81-E7EB-4C0D-BCF6-81FAE14ADBCF}"/>
                </a:ext>
              </a:extLst>
            </p:cNvPr>
            <p:cNvGrpSpPr>
              <a:grpSpLocks/>
            </p:cNvGrpSpPr>
            <p:nvPr/>
          </p:nvGrpSpPr>
          <p:grpSpPr bwMode="auto">
            <a:xfrm>
              <a:off x="2643981" y="5624513"/>
              <a:ext cx="1000125" cy="534987"/>
              <a:chOff x="1676" y="3543"/>
              <a:chExt cx="616" cy="472"/>
            </a:xfrm>
          </p:grpSpPr>
          <p:sp>
            <p:nvSpPr>
              <p:cNvPr id="56361" name="Rectangle 33">
                <a:extLst>
                  <a:ext uri="{FF2B5EF4-FFF2-40B4-BE49-F238E27FC236}">
                    <a16:creationId xmlns:a16="http://schemas.microsoft.com/office/drawing/2014/main" id="{DF288C8B-14B4-4BAB-BBC4-2171650CAAC7}"/>
                  </a:ext>
                </a:extLst>
              </p:cNvPr>
              <p:cNvSpPr>
                <a:spLocks noChangeArrowheads="1"/>
              </p:cNvSpPr>
              <p:nvPr/>
            </p:nvSpPr>
            <p:spPr bwMode="auto">
              <a:xfrm>
                <a:off x="1676" y="3543"/>
                <a:ext cx="616" cy="472"/>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62" name="Rectangle 34">
                <a:extLst>
                  <a:ext uri="{FF2B5EF4-FFF2-40B4-BE49-F238E27FC236}">
                    <a16:creationId xmlns:a16="http://schemas.microsoft.com/office/drawing/2014/main" id="{D79D199A-278F-4CAA-A763-CA481837E5D7}"/>
                  </a:ext>
                </a:extLst>
              </p:cNvPr>
              <p:cNvSpPr>
                <a:spLocks noChangeArrowheads="1"/>
              </p:cNvSpPr>
              <p:nvPr/>
            </p:nvSpPr>
            <p:spPr bwMode="auto">
              <a:xfrm>
                <a:off x="1690" y="3560"/>
                <a:ext cx="584" cy="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File</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deal ticket</a:t>
                </a:r>
              </a:p>
            </p:txBody>
          </p:sp>
        </p:grpSp>
        <p:sp>
          <p:nvSpPr>
            <p:cNvPr id="56351" name="Rectangle 35">
              <a:extLst>
                <a:ext uri="{FF2B5EF4-FFF2-40B4-BE49-F238E27FC236}">
                  <a16:creationId xmlns:a16="http://schemas.microsoft.com/office/drawing/2014/main" id="{278CF33B-909A-4F65-AC3F-27B7B796D78F}"/>
                </a:ext>
              </a:extLst>
            </p:cNvPr>
            <p:cNvSpPr>
              <a:spLocks noChangeArrowheads="1"/>
            </p:cNvSpPr>
            <p:nvPr/>
          </p:nvSpPr>
          <p:spPr bwMode="auto">
            <a:xfrm>
              <a:off x="5093494" y="2538413"/>
              <a:ext cx="114617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85000"/>
                </a:lnSpc>
              </a:pPr>
              <a:r>
                <a:rPr lang="en-US" altLang="en-US" sz="1200" b="1" dirty="0">
                  <a:solidFill>
                    <a:schemeClr val="bg1"/>
                  </a:solidFill>
                  <a:latin typeface="Arial Narrow" panose="020B0606020202030204" pitchFamily="34" charset="0"/>
                </a:rPr>
                <a:t>End-of-day Daily Summary Report reviewed by Trader &amp;</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Mid-Office to verify &amp;</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validate deals</a:t>
              </a:r>
            </a:p>
          </p:txBody>
        </p:sp>
        <p:sp>
          <p:nvSpPr>
            <p:cNvPr id="56352" name="Rectangle 36">
              <a:extLst>
                <a:ext uri="{FF2B5EF4-FFF2-40B4-BE49-F238E27FC236}">
                  <a16:creationId xmlns:a16="http://schemas.microsoft.com/office/drawing/2014/main" id="{EC9F40BC-1DC5-4017-9FDA-5F824AD88A89}"/>
                </a:ext>
              </a:extLst>
            </p:cNvPr>
            <p:cNvSpPr>
              <a:spLocks noChangeArrowheads="1"/>
            </p:cNvSpPr>
            <p:nvPr/>
          </p:nvSpPr>
          <p:spPr bwMode="auto">
            <a:xfrm>
              <a:off x="6444456" y="2614613"/>
              <a:ext cx="974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Confirmation group determines proper confirm template to use</a:t>
              </a:r>
            </a:p>
          </p:txBody>
        </p:sp>
        <p:sp>
          <p:nvSpPr>
            <p:cNvPr id="56353" name="Rectangle 37">
              <a:extLst>
                <a:ext uri="{FF2B5EF4-FFF2-40B4-BE49-F238E27FC236}">
                  <a16:creationId xmlns:a16="http://schemas.microsoft.com/office/drawing/2014/main" id="{A88DAFE9-BE59-4E38-A51E-F0F389BDF329}"/>
                </a:ext>
              </a:extLst>
            </p:cNvPr>
            <p:cNvSpPr>
              <a:spLocks noChangeArrowheads="1"/>
            </p:cNvSpPr>
            <p:nvPr/>
          </p:nvSpPr>
          <p:spPr bwMode="auto">
            <a:xfrm>
              <a:off x="7682202" y="2604294"/>
              <a:ext cx="974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Confirm</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prepared and send </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to</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counterparty</a:t>
              </a:r>
            </a:p>
          </p:txBody>
        </p:sp>
        <p:sp>
          <p:nvSpPr>
            <p:cNvPr id="56354" name="Rectangle 38">
              <a:extLst>
                <a:ext uri="{FF2B5EF4-FFF2-40B4-BE49-F238E27FC236}">
                  <a16:creationId xmlns:a16="http://schemas.microsoft.com/office/drawing/2014/main" id="{2A182697-E6E6-451E-BE0B-8C77FF0F5AD4}"/>
                </a:ext>
              </a:extLst>
            </p:cNvPr>
            <p:cNvSpPr>
              <a:spLocks noChangeArrowheads="1"/>
            </p:cNvSpPr>
            <p:nvPr/>
          </p:nvSpPr>
          <p:spPr bwMode="auto">
            <a:xfrm>
              <a:off x="7703344" y="4130675"/>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55" name="Rectangle 39">
              <a:extLst>
                <a:ext uri="{FF2B5EF4-FFF2-40B4-BE49-F238E27FC236}">
                  <a16:creationId xmlns:a16="http://schemas.microsoft.com/office/drawing/2014/main" id="{65EDD446-7E8E-4B08-9A5F-488B75DFF589}"/>
                </a:ext>
              </a:extLst>
            </p:cNvPr>
            <p:cNvSpPr>
              <a:spLocks noChangeArrowheads="1"/>
            </p:cNvSpPr>
            <p:nvPr/>
          </p:nvSpPr>
          <p:spPr bwMode="auto">
            <a:xfrm>
              <a:off x="7677944" y="4144963"/>
              <a:ext cx="974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Confirm</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group</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monitors</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 for</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execution</a:t>
              </a:r>
              <a:br>
                <a:rPr lang="en-US" altLang="en-US" sz="1200" b="1">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status</a:t>
              </a:r>
            </a:p>
          </p:txBody>
        </p:sp>
        <p:sp>
          <p:nvSpPr>
            <p:cNvPr id="56356" name="Rectangle 40">
              <a:extLst>
                <a:ext uri="{FF2B5EF4-FFF2-40B4-BE49-F238E27FC236}">
                  <a16:creationId xmlns:a16="http://schemas.microsoft.com/office/drawing/2014/main" id="{CA9EB63E-E44D-4AAB-970E-90A2CA1DE34E}"/>
                </a:ext>
              </a:extLst>
            </p:cNvPr>
            <p:cNvSpPr>
              <a:spLocks noChangeArrowheads="1"/>
            </p:cNvSpPr>
            <p:nvPr/>
          </p:nvSpPr>
          <p:spPr bwMode="auto">
            <a:xfrm>
              <a:off x="5193506" y="4138613"/>
              <a:ext cx="977900" cy="129698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57" name="Rectangle 41">
              <a:extLst>
                <a:ext uri="{FF2B5EF4-FFF2-40B4-BE49-F238E27FC236}">
                  <a16:creationId xmlns:a16="http://schemas.microsoft.com/office/drawing/2014/main" id="{8212AC52-B259-4A1A-A126-292C9CEF35CE}"/>
                </a:ext>
              </a:extLst>
            </p:cNvPr>
            <p:cNvSpPr>
              <a:spLocks noChangeArrowheads="1"/>
            </p:cNvSpPr>
            <p:nvPr/>
          </p:nvSpPr>
          <p:spPr bwMode="auto">
            <a:xfrm>
              <a:off x="5197475" y="4152900"/>
              <a:ext cx="974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latin typeface="Arial Narrow" panose="020B0606020202030204" pitchFamily="34" charset="0"/>
                </a:rPr>
                <a:t>Deal incorporated into Daily Position and P&amp;L Reports generated by Mid-Office</a:t>
              </a:r>
            </a:p>
          </p:txBody>
        </p:sp>
        <p:sp>
          <p:nvSpPr>
            <p:cNvPr id="56358" name="Rectangle 42">
              <a:extLst>
                <a:ext uri="{FF2B5EF4-FFF2-40B4-BE49-F238E27FC236}">
                  <a16:creationId xmlns:a16="http://schemas.microsoft.com/office/drawing/2014/main" id="{4EEC9A80-5361-43BD-81E8-2FC2341FA719}"/>
                </a:ext>
              </a:extLst>
            </p:cNvPr>
            <p:cNvSpPr>
              <a:spLocks noChangeArrowheads="1"/>
            </p:cNvSpPr>
            <p:nvPr/>
          </p:nvSpPr>
          <p:spPr bwMode="auto">
            <a:xfrm>
              <a:off x="2666206" y="4122738"/>
              <a:ext cx="977900" cy="129698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6359" name="Rectangle 43">
              <a:extLst>
                <a:ext uri="{FF2B5EF4-FFF2-40B4-BE49-F238E27FC236}">
                  <a16:creationId xmlns:a16="http://schemas.microsoft.com/office/drawing/2014/main" id="{88F9C9BA-61DC-42E1-8C09-E59211C76BB2}"/>
                </a:ext>
              </a:extLst>
            </p:cNvPr>
            <p:cNvSpPr>
              <a:spLocks noChangeArrowheads="1"/>
            </p:cNvSpPr>
            <p:nvPr/>
          </p:nvSpPr>
          <p:spPr bwMode="auto">
            <a:xfrm>
              <a:off x="2663030" y="4138613"/>
              <a:ext cx="974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latin typeface="Arial Narrow" panose="020B0606020202030204" pitchFamily="34" charset="0"/>
                </a:rPr>
                <a:t>Deal risks become part of trading portfolio and managed by Front Office</a:t>
              </a:r>
            </a:p>
          </p:txBody>
        </p:sp>
        <p:sp>
          <p:nvSpPr>
            <p:cNvPr id="56360" name="Line 44">
              <a:extLst>
                <a:ext uri="{FF2B5EF4-FFF2-40B4-BE49-F238E27FC236}">
                  <a16:creationId xmlns:a16="http://schemas.microsoft.com/office/drawing/2014/main" id="{07C81088-F8D3-4E2E-AB01-4B59B23C360E}"/>
                </a:ext>
              </a:extLst>
            </p:cNvPr>
            <p:cNvSpPr>
              <a:spLocks noChangeShapeType="1"/>
            </p:cNvSpPr>
            <p:nvPr/>
          </p:nvSpPr>
          <p:spPr bwMode="auto">
            <a:xfrm flipH="1" flipV="1">
              <a:off x="621506" y="3836988"/>
              <a:ext cx="11113" cy="31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a:extLst>
              <a:ext uri="{FF2B5EF4-FFF2-40B4-BE49-F238E27FC236}">
                <a16:creationId xmlns:a16="http://schemas.microsoft.com/office/drawing/2014/main" id="{A8DC61FA-1F27-43B7-9B4A-6F1C79AA91FD}"/>
              </a:ext>
            </a:extLst>
          </p:cNvPr>
          <p:cNvSpPr>
            <a:spLocks noGrp="1" noChangeArrowheads="1"/>
          </p:cNvSpPr>
          <p:nvPr>
            <p:ph type="title"/>
          </p:nvPr>
        </p:nvSpPr>
        <p:spPr/>
        <p:txBody>
          <a:bodyPr/>
          <a:lstStyle/>
          <a:p>
            <a:pPr eaLnBrk="1" hangingPunct="1"/>
            <a:r>
              <a:rPr lang="en-US" altLang="en-US" sz="4000" dirty="0"/>
              <a:t>Deal Life Cycle – OTC Power</a:t>
            </a:r>
          </a:p>
        </p:txBody>
      </p:sp>
      <p:sp>
        <p:nvSpPr>
          <p:cNvPr id="58375" name="Rectangle 7">
            <a:extLst>
              <a:ext uri="{FF2B5EF4-FFF2-40B4-BE49-F238E27FC236}">
                <a16:creationId xmlns:a16="http://schemas.microsoft.com/office/drawing/2014/main" id="{2C29BAD1-6749-4AF7-A528-9D8888306EBD}"/>
              </a:ext>
            </a:extLst>
          </p:cNvPr>
          <p:cNvSpPr>
            <a:spLocks noChangeArrowheads="1"/>
          </p:cNvSpPr>
          <p:nvPr/>
        </p:nvSpPr>
        <p:spPr bwMode="auto">
          <a:xfrm>
            <a:off x="723900" y="1073150"/>
            <a:ext cx="7696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2800" b="1" dirty="0">
                <a:solidFill>
                  <a:schemeClr val="tx2"/>
                </a:solidFill>
              </a:rPr>
              <a:t>Month-End</a:t>
            </a:r>
          </a:p>
        </p:txBody>
      </p:sp>
      <p:grpSp>
        <p:nvGrpSpPr>
          <p:cNvPr id="2" name="Group 1">
            <a:extLst>
              <a:ext uri="{FF2B5EF4-FFF2-40B4-BE49-F238E27FC236}">
                <a16:creationId xmlns:a16="http://schemas.microsoft.com/office/drawing/2014/main" id="{BD85FD2D-0F9A-4D66-9E9E-CAA1DB858288}"/>
              </a:ext>
            </a:extLst>
          </p:cNvPr>
          <p:cNvGrpSpPr/>
          <p:nvPr/>
        </p:nvGrpSpPr>
        <p:grpSpPr>
          <a:xfrm>
            <a:off x="1295400" y="1473200"/>
            <a:ext cx="6246813" cy="4598988"/>
            <a:chOff x="955675" y="1473200"/>
            <a:chExt cx="6246813" cy="4598988"/>
          </a:xfrm>
        </p:grpSpPr>
        <p:sp>
          <p:nvSpPr>
            <p:cNvPr id="58370" name="Line 2">
              <a:extLst>
                <a:ext uri="{FF2B5EF4-FFF2-40B4-BE49-F238E27FC236}">
                  <a16:creationId xmlns:a16="http://schemas.microsoft.com/office/drawing/2014/main" id="{191D0CDB-546E-407C-88A1-3D07B2F3BA17}"/>
                </a:ext>
              </a:extLst>
            </p:cNvPr>
            <p:cNvSpPr>
              <a:spLocks noChangeShapeType="1"/>
            </p:cNvSpPr>
            <p:nvPr/>
          </p:nvSpPr>
          <p:spPr bwMode="auto">
            <a:xfrm>
              <a:off x="955675" y="3270250"/>
              <a:ext cx="973138"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1" name="Line 3">
              <a:extLst>
                <a:ext uri="{FF2B5EF4-FFF2-40B4-BE49-F238E27FC236}">
                  <a16:creationId xmlns:a16="http://schemas.microsoft.com/office/drawing/2014/main" id="{5BBC19D5-FE50-4DF1-8AAC-6DE79667DEBE}"/>
                </a:ext>
              </a:extLst>
            </p:cNvPr>
            <p:cNvSpPr>
              <a:spLocks noChangeShapeType="1"/>
            </p:cNvSpPr>
            <p:nvPr/>
          </p:nvSpPr>
          <p:spPr bwMode="auto">
            <a:xfrm>
              <a:off x="4562475" y="3825875"/>
              <a:ext cx="0"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2" name="Line 4">
              <a:extLst>
                <a:ext uri="{FF2B5EF4-FFF2-40B4-BE49-F238E27FC236}">
                  <a16:creationId xmlns:a16="http://schemas.microsoft.com/office/drawing/2014/main" id="{E26B1752-1B99-4755-B37B-A46E7C2A3AB5}"/>
                </a:ext>
              </a:extLst>
            </p:cNvPr>
            <p:cNvSpPr>
              <a:spLocks noChangeShapeType="1"/>
            </p:cNvSpPr>
            <p:nvPr/>
          </p:nvSpPr>
          <p:spPr bwMode="auto">
            <a:xfrm>
              <a:off x="3068638" y="3243263"/>
              <a:ext cx="71755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3" name="Line 5">
              <a:extLst>
                <a:ext uri="{FF2B5EF4-FFF2-40B4-BE49-F238E27FC236}">
                  <a16:creationId xmlns:a16="http://schemas.microsoft.com/office/drawing/2014/main" id="{1A908B45-DE82-408A-94FB-3ADB2581F571}"/>
                </a:ext>
              </a:extLst>
            </p:cNvPr>
            <p:cNvSpPr>
              <a:spLocks noChangeShapeType="1"/>
            </p:cNvSpPr>
            <p:nvPr/>
          </p:nvSpPr>
          <p:spPr bwMode="auto">
            <a:xfrm>
              <a:off x="4973638" y="3243263"/>
              <a:ext cx="71755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Rectangle 8">
              <a:extLst>
                <a:ext uri="{FF2B5EF4-FFF2-40B4-BE49-F238E27FC236}">
                  <a16:creationId xmlns:a16="http://schemas.microsoft.com/office/drawing/2014/main" id="{0424ACEF-2FB1-45E7-9D39-20B0231E395A}"/>
                </a:ext>
              </a:extLst>
            </p:cNvPr>
            <p:cNvSpPr>
              <a:spLocks noChangeArrowheads="1"/>
            </p:cNvSpPr>
            <p:nvPr/>
          </p:nvSpPr>
          <p:spPr bwMode="auto">
            <a:xfrm>
              <a:off x="1954213" y="2606675"/>
              <a:ext cx="1443037"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8377" name="Rectangle 9">
              <a:extLst>
                <a:ext uri="{FF2B5EF4-FFF2-40B4-BE49-F238E27FC236}">
                  <a16:creationId xmlns:a16="http://schemas.microsoft.com/office/drawing/2014/main" id="{154241DE-030D-40D4-882C-D2F755E43D69}"/>
                </a:ext>
              </a:extLst>
            </p:cNvPr>
            <p:cNvSpPr>
              <a:spLocks noChangeArrowheads="1"/>
            </p:cNvSpPr>
            <p:nvPr/>
          </p:nvSpPr>
          <p:spPr bwMode="auto">
            <a:xfrm>
              <a:off x="3856038" y="2606675"/>
              <a:ext cx="1443037"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8378" name="Rectangle 10">
              <a:extLst>
                <a:ext uri="{FF2B5EF4-FFF2-40B4-BE49-F238E27FC236}">
                  <a16:creationId xmlns:a16="http://schemas.microsoft.com/office/drawing/2014/main" id="{23610037-8B21-407B-A0B8-7BEE1D9F2980}"/>
                </a:ext>
              </a:extLst>
            </p:cNvPr>
            <p:cNvSpPr>
              <a:spLocks noChangeArrowheads="1"/>
            </p:cNvSpPr>
            <p:nvPr/>
          </p:nvSpPr>
          <p:spPr bwMode="auto">
            <a:xfrm>
              <a:off x="5759450" y="2593975"/>
              <a:ext cx="1443038"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8379" name="Rectangle 11">
              <a:extLst>
                <a:ext uri="{FF2B5EF4-FFF2-40B4-BE49-F238E27FC236}">
                  <a16:creationId xmlns:a16="http://schemas.microsoft.com/office/drawing/2014/main" id="{47281134-030A-4036-B076-BFA66E092046}"/>
                </a:ext>
              </a:extLst>
            </p:cNvPr>
            <p:cNvSpPr>
              <a:spLocks noChangeArrowheads="1"/>
            </p:cNvSpPr>
            <p:nvPr/>
          </p:nvSpPr>
          <p:spPr bwMode="auto">
            <a:xfrm>
              <a:off x="3856038" y="4154488"/>
              <a:ext cx="1443037" cy="129698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58380" name="Rectangle 12">
              <a:extLst>
                <a:ext uri="{FF2B5EF4-FFF2-40B4-BE49-F238E27FC236}">
                  <a16:creationId xmlns:a16="http://schemas.microsoft.com/office/drawing/2014/main" id="{A6498106-D29E-4F3A-A89E-37B8CC64A76F}"/>
                </a:ext>
              </a:extLst>
            </p:cNvPr>
            <p:cNvSpPr>
              <a:spLocks noChangeArrowheads="1"/>
            </p:cNvSpPr>
            <p:nvPr/>
          </p:nvSpPr>
          <p:spPr bwMode="auto">
            <a:xfrm>
              <a:off x="3899692" y="4168775"/>
              <a:ext cx="1355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rPr>
                <a:t>If sale,</a:t>
              </a:r>
              <a:br>
                <a:rPr lang="en-US" altLang="en-US" sz="1200" b="1" dirty="0">
                  <a:solidFill>
                    <a:schemeClr val="bg1"/>
                  </a:solidFill>
                </a:rPr>
              </a:br>
              <a:r>
                <a:rPr lang="en-US" altLang="en-US" sz="1200" b="1" dirty="0">
                  <a:solidFill>
                    <a:schemeClr val="bg1"/>
                  </a:solidFill>
                </a:rPr>
                <a:t>settlements monitors</a:t>
              </a:r>
              <a:br>
                <a:rPr lang="en-US" altLang="en-US" sz="1200" b="1" dirty="0">
                  <a:solidFill>
                    <a:schemeClr val="bg1"/>
                  </a:solidFill>
                </a:rPr>
              </a:br>
              <a:r>
                <a:rPr lang="en-US" altLang="en-US" sz="1200" b="1" dirty="0">
                  <a:solidFill>
                    <a:schemeClr val="bg1"/>
                  </a:solidFill>
                </a:rPr>
                <a:t>A/R aging to ensure timely</a:t>
              </a:r>
              <a:br>
                <a:rPr lang="en-US" altLang="en-US" sz="1200" b="1" dirty="0">
                  <a:solidFill>
                    <a:schemeClr val="bg1"/>
                  </a:solidFill>
                </a:rPr>
              </a:br>
              <a:r>
                <a:rPr lang="en-US" altLang="en-US" sz="1200" b="1" dirty="0">
                  <a:solidFill>
                    <a:schemeClr val="bg1"/>
                  </a:solidFill>
                </a:rPr>
                <a:t>cash receipt</a:t>
              </a:r>
            </a:p>
          </p:txBody>
        </p:sp>
        <p:sp>
          <p:nvSpPr>
            <p:cNvPr id="58381" name="Rectangle 13">
              <a:extLst>
                <a:ext uri="{FF2B5EF4-FFF2-40B4-BE49-F238E27FC236}">
                  <a16:creationId xmlns:a16="http://schemas.microsoft.com/office/drawing/2014/main" id="{C1CB94B7-C53F-4C5B-9143-3829C2CAB0E5}"/>
                </a:ext>
              </a:extLst>
            </p:cNvPr>
            <p:cNvSpPr>
              <a:spLocks noChangeArrowheads="1"/>
            </p:cNvSpPr>
            <p:nvPr/>
          </p:nvSpPr>
          <p:spPr bwMode="auto">
            <a:xfrm>
              <a:off x="1997868" y="2616200"/>
              <a:ext cx="1355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rPr>
                <a:t>Settlements ensures deal terms have been actualized in system</a:t>
              </a:r>
            </a:p>
          </p:txBody>
        </p:sp>
        <p:sp>
          <p:nvSpPr>
            <p:cNvPr id="58382" name="Rectangle 14">
              <a:extLst>
                <a:ext uri="{FF2B5EF4-FFF2-40B4-BE49-F238E27FC236}">
                  <a16:creationId xmlns:a16="http://schemas.microsoft.com/office/drawing/2014/main" id="{A4568801-B349-48AA-AA3B-B510CC1775BE}"/>
                </a:ext>
              </a:extLst>
            </p:cNvPr>
            <p:cNvSpPr>
              <a:spLocks noChangeArrowheads="1"/>
            </p:cNvSpPr>
            <p:nvPr/>
          </p:nvSpPr>
          <p:spPr bwMode="auto">
            <a:xfrm>
              <a:off x="3899693" y="2616200"/>
              <a:ext cx="1355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rPr>
                <a:t>Settlements prepares invoice or payment and sends to</a:t>
              </a:r>
              <a:br>
                <a:rPr lang="en-US" altLang="en-US" sz="1200" b="1" dirty="0">
                  <a:solidFill>
                    <a:schemeClr val="bg1"/>
                  </a:solidFill>
                </a:rPr>
              </a:br>
              <a:r>
                <a:rPr lang="en-US" altLang="en-US" sz="1200" b="1" dirty="0">
                  <a:solidFill>
                    <a:schemeClr val="bg1"/>
                  </a:solidFill>
                </a:rPr>
                <a:t>counterparty</a:t>
              </a:r>
            </a:p>
          </p:txBody>
        </p:sp>
        <p:sp>
          <p:nvSpPr>
            <p:cNvPr id="58383" name="Rectangle 15">
              <a:extLst>
                <a:ext uri="{FF2B5EF4-FFF2-40B4-BE49-F238E27FC236}">
                  <a16:creationId xmlns:a16="http://schemas.microsoft.com/office/drawing/2014/main" id="{02B7A3A5-0EC6-442E-91A0-715613FE014B}"/>
                </a:ext>
              </a:extLst>
            </p:cNvPr>
            <p:cNvSpPr>
              <a:spLocks noChangeArrowheads="1"/>
            </p:cNvSpPr>
            <p:nvPr/>
          </p:nvSpPr>
          <p:spPr bwMode="auto">
            <a:xfrm>
              <a:off x="5803106" y="2616200"/>
              <a:ext cx="1355725"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rPr>
                <a:t>Settlements ensures G/L entries related to deal are accurate and booked properly</a:t>
              </a:r>
            </a:p>
          </p:txBody>
        </p:sp>
        <p:sp>
          <p:nvSpPr>
            <p:cNvPr id="58384" name="Line 16">
              <a:extLst>
                <a:ext uri="{FF2B5EF4-FFF2-40B4-BE49-F238E27FC236}">
                  <a16:creationId xmlns:a16="http://schemas.microsoft.com/office/drawing/2014/main" id="{DD57EB51-39B3-4488-9116-E1AAE1123732}"/>
                </a:ext>
              </a:extLst>
            </p:cNvPr>
            <p:cNvSpPr>
              <a:spLocks noChangeShapeType="1"/>
            </p:cNvSpPr>
            <p:nvPr/>
          </p:nvSpPr>
          <p:spPr bwMode="auto">
            <a:xfrm flipV="1">
              <a:off x="1460500" y="1473200"/>
              <a:ext cx="0" cy="45989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9" name="Rectangle 13">
            <a:extLst>
              <a:ext uri="{FF2B5EF4-FFF2-40B4-BE49-F238E27FC236}">
                <a16:creationId xmlns:a16="http://schemas.microsoft.com/office/drawing/2014/main" id="{8FB68AEA-8847-4274-9B38-2BF919E58919}"/>
              </a:ext>
            </a:extLst>
          </p:cNvPr>
          <p:cNvSpPr>
            <a:spLocks noGrp="1" noChangeArrowheads="1"/>
          </p:cNvSpPr>
          <p:nvPr>
            <p:ph type="title"/>
          </p:nvPr>
        </p:nvSpPr>
        <p:spPr/>
        <p:txBody>
          <a:bodyPr/>
          <a:lstStyle/>
          <a:p>
            <a:pPr eaLnBrk="1" hangingPunct="1"/>
            <a:r>
              <a:rPr lang="en-US" altLang="en-US" sz="4000"/>
              <a:t>Deal Life Cycle – Structured Gas</a:t>
            </a:r>
          </a:p>
        </p:txBody>
      </p:sp>
      <p:sp>
        <p:nvSpPr>
          <p:cNvPr id="60430" name="Rectangle 14">
            <a:extLst>
              <a:ext uri="{FF2B5EF4-FFF2-40B4-BE49-F238E27FC236}">
                <a16:creationId xmlns:a16="http://schemas.microsoft.com/office/drawing/2014/main" id="{C940B806-24FE-4685-9E5F-78DAB7633DB2}"/>
              </a:ext>
            </a:extLst>
          </p:cNvPr>
          <p:cNvSpPr>
            <a:spLocks noChangeArrowheads="1"/>
          </p:cNvSpPr>
          <p:nvPr/>
        </p:nvSpPr>
        <p:spPr bwMode="auto">
          <a:xfrm>
            <a:off x="723900" y="1044575"/>
            <a:ext cx="7696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2800" b="1" dirty="0">
                <a:solidFill>
                  <a:schemeClr val="tx2"/>
                </a:solidFill>
              </a:rPr>
              <a:t>Contract Execution</a:t>
            </a:r>
          </a:p>
        </p:txBody>
      </p:sp>
      <p:grpSp>
        <p:nvGrpSpPr>
          <p:cNvPr id="2" name="Group 1">
            <a:extLst>
              <a:ext uri="{FF2B5EF4-FFF2-40B4-BE49-F238E27FC236}">
                <a16:creationId xmlns:a16="http://schemas.microsoft.com/office/drawing/2014/main" id="{71CECD3B-810D-432C-A4BF-66AB6650542B}"/>
              </a:ext>
            </a:extLst>
          </p:cNvPr>
          <p:cNvGrpSpPr/>
          <p:nvPr/>
        </p:nvGrpSpPr>
        <p:grpSpPr>
          <a:xfrm>
            <a:off x="106363" y="1641475"/>
            <a:ext cx="8931275" cy="4911725"/>
            <a:chOff x="157163" y="1498600"/>
            <a:chExt cx="8931275" cy="4911725"/>
          </a:xfrm>
        </p:grpSpPr>
        <p:sp>
          <p:nvSpPr>
            <p:cNvPr id="60418" name="Line 2">
              <a:extLst>
                <a:ext uri="{FF2B5EF4-FFF2-40B4-BE49-F238E27FC236}">
                  <a16:creationId xmlns:a16="http://schemas.microsoft.com/office/drawing/2014/main" id="{E9A3076D-5499-4188-8677-EB4FB46731BE}"/>
                </a:ext>
              </a:extLst>
            </p:cNvPr>
            <p:cNvSpPr>
              <a:spLocks noChangeShapeType="1"/>
            </p:cNvSpPr>
            <p:nvPr/>
          </p:nvSpPr>
          <p:spPr bwMode="auto">
            <a:xfrm>
              <a:off x="8589963" y="3416300"/>
              <a:ext cx="49847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19" name="Line 3">
              <a:extLst>
                <a:ext uri="{FF2B5EF4-FFF2-40B4-BE49-F238E27FC236}">
                  <a16:creationId xmlns:a16="http://schemas.microsoft.com/office/drawing/2014/main" id="{9816343C-FE2A-4B8F-9F8B-969295C5491B}"/>
                </a:ext>
              </a:extLst>
            </p:cNvPr>
            <p:cNvSpPr>
              <a:spLocks noChangeShapeType="1"/>
            </p:cNvSpPr>
            <p:nvPr/>
          </p:nvSpPr>
          <p:spPr bwMode="auto">
            <a:xfrm>
              <a:off x="8167688" y="384492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0" name="Rectangle 4">
              <a:extLst>
                <a:ext uri="{FF2B5EF4-FFF2-40B4-BE49-F238E27FC236}">
                  <a16:creationId xmlns:a16="http://schemas.microsoft.com/office/drawing/2014/main" id="{A4D60F61-A1FA-4660-93F6-F38D339EFFD3}"/>
                </a:ext>
              </a:extLst>
            </p:cNvPr>
            <p:cNvSpPr>
              <a:spLocks noChangeArrowheads="1"/>
            </p:cNvSpPr>
            <p:nvPr/>
          </p:nvSpPr>
          <p:spPr bwMode="auto">
            <a:xfrm>
              <a:off x="7693025" y="4302125"/>
              <a:ext cx="987425"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21" name="Rectangle 5">
              <a:extLst>
                <a:ext uri="{FF2B5EF4-FFF2-40B4-BE49-F238E27FC236}">
                  <a16:creationId xmlns:a16="http://schemas.microsoft.com/office/drawing/2014/main" id="{FBBB1231-86F1-48B2-9B2F-60558B2A9A05}"/>
                </a:ext>
              </a:extLst>
            </p:cNvPr>
            <p:cNvSpPr>
              <a:spLocks noChangeArrowheads="1"/>
            </p:cNvSpPr>
            <p:nvPr/>
          </p:nvSpPr>
          <p:spPr bwMode="auto">
            <a:xfrm>
              <a:off x="7667625" y="4298950"/>
              <a:ext cx="1027113"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latin typeface="Arial Narrow" panose="020B0606020202030204" pitchFamily="34" charset="0"/>
                </a:rPr>
                <a:t>Deal incorporated into Daily Position and P&amp;L Reports generated by Middle Office</a:t>
              </a:r>
            </a:p>
          </p:txBody>
        </p:sp>
        <p:sp>
          <p:nvSpPr>
            <p:cNvPr id="60422" name="Line 6">
              <a:extLst>
                <a:ext uri="{FF2B5EF4-FFF2-40B4-BE49-F238E27FC236}">
                  <a16:creationId xmlns:a16="http://schemas.microsoft.com/office/drawing/2014/main" id="{21A0F282-97CC-4564-85E9-BC3FD722CABB}"/>
                </a:ext>
              </a:extLst>
            </p:cNvPr>
            <p:cNvSpPr>
              <a:spLocks noChangeShapeType="1"/>
            </p:cNvSpPr>
            <p:nvPr/>
          </p:nvSpPr>
          <p:spPr bwMode="auto">
            <a:xfrm>
              <a:off x="7021513" y="536257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3" name="Line 7">
              <a:extLst>
                <a:ext uri="{FF2B5EF4-FFF2-40B4-BE49-F238E27FC236}">
                  <a16:creationId xmlns:a16="http://schemas.microsoft.com/office/drawing/2014/main" id="{775AE9F8-D6CF-4488-BBF1-07C2EEC6B234}"/>
                </a:ext>
              </a:extLst>
            </p:cNvPr>
            <p:cNvSpPr>
              <a:spLocks noChangeShapeType="1"/>
            </p:cNvSpPr>
            <p:nvPr/>
          </p:nvSpPr>
          <p:spPr bwMode="auto">
            <a:xfrm>
              <a:off x="7007225" y="383857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4" name="Line 8">
              <a:extLst>
                <a:ext uri="{FF2B5EF4-FFF2-40B4-BE49-F238E27FC236}">
                  <a16:creationId xmlns:a16="http://schemas.microsoft.com/office/drawing/2014/main" id="{CFAA3DCF-EFE0-4DEE-A11F-2052742B6A8A}"/>
                </a:ext>
              </a:extLst>
            </p:cNvPr>
            <p:cNvSpPr>
              <a:spLocks noChangeShapeType="1"/>
            </p:cNvSpPr>
            <p:nvPr/>
          </p:nvSpPr>
          <p:spPr bwMode="auto">
            <a:xfrm>
              <a:off x="4419600" y="2508250"/>
              <a:ext cx="2746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5" name="Line 9">
              <a:extLst>
                <a:ext uri="{FF2B5EF4-FFF2-40B4-BE49-F238E27FC236}">
                  <a16:creationId xmlns:a16="http://schemas.microsoft.com/office/drawing/2014/main" id="{DC5157F6-31B7-45F7-8BA6-CE613F27BF57}"/>
                </a:ext>
              </a:extLst>
            </p:cNvPr>
            <p:cNvSpPr>
              <a:spLocks noChangeShapeType="1"/>
            </p:cNvSpPr>
            <p:nvPr/>
          </p:nvSpPr>
          <p:spPr bwMode="auto">
            <a:xfrm>
              <a:off x="6307138" y="3400425"/>
              <a:ext cx="192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6" name="Freeform 10">
              <a:extLst>
                <a:ext uri="{FF2B5EF4-FFF2-40B4-BE49-F238E27FC236}">
                  <a16:creationId xmlns:a16="http://schemas.microsoft.com/office/drawing/2014/main" id="{BFC83D37-865D-48C3-9256-EDEEC58471C4}"/>
                </a:ext>
              </a:extLst>
            </p:cNvPr>
            <p:cNvSpPr>
              <a:spLocks/>
            </p:cNvSpPr>
            <p:nvPr/>
          </p:nvSpPr>
          <p:spPr bwMode="auto">
            <a:xfrm rot="10800000">
              <a:off x="6043613" y="2503488"/>
              <a:ext cx="255587" cy="1765300"/>
            </a:xfrm>
            <a:custGeom>
              <a:avLst/>
              <a:gdLst>
                <a:gd name="T0" fmla="*/ 255587 w 369"/>
                <a:gd name="T1" fmla="*/ 1765300 h 924"/>
                <a:gd name="T2" fmla="*/ 0 w 369"/>
                <a:gd name="T3" fmla="*/ 1765300 h 924"/>
                <a:gd name="T4" fmla="*/ 0 w 369"/>
                <a:gd name="T5" fmla="*/ 0 h 924"/>
                <a:gd name="T6" fmla="*/ 255587 w 369"/>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 h="924">
                  <a:moveTo>
                    <a:pt x="369" y="924"/>
                  </a:moveTo>
                  <a:lnTo>
                    <a:pt x="0" y="924"/>
                  </a:lnTo>
                  <a:lnTo>
                    <a:pt x="0" y="0"/>
                  </a:lnTo>
                  <a:lnTo>
                    <a:pt x="369"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7" name="Line 11">
              <a:extLst>
                <a:ext uri="{FF2B5EF4-FFF2-40B4-BE49-F238E27FC236}">
                  <a16:creationId xmlns:a16="http://schemas.microsoft.com/office/drawing/2014/main" id="{62732E45-8495-42B8-8FB4-C5D8DAF06237}"/>
                </a:ext>
              </a:extLst>
            </p:cNvPr>
            <p:cNvSpPr>
              <a:spLocks noChangeShapeType="1"/>
            </p:cNvSpPr>
            <p:nvPr/>
          </p:nvSpPr>
          <p:spPr bwMode="auto">
            <a:xfrm>
              <a:off x="971550" y="3376613"/>
              <a:ext cx="3508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8" name="Line 12">
              <a:extLst>
                <a:ext uri="{FF2B5EF4-FFF2-40B4-BE49-F238E27FC236}">
                  <a16:creationId xmlns:a16="http://schemas.microsoft.com/office/drawing/2014/main" id="{F96C27BA-212D-4960-BD7B-036415A7EE1F}"/>
                </a:ext>
              </a:extLst>
            </p:cNvPr>
            <p:cNvSpPr>
              <a:spLocks noChangeShapeType="1"/>
            </p:cNvSpPr>
            <p:nvPr/>
          </p:nvSpPr>
          <p:spPr bwMode="auto">
            <a:xfrm>
              <a:off x="2154238" y="3387725"/>
              <a:ext cx="3508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431" name="Group 15">
              <a:extLst>
                <a:ext uri="{FF2B5EF4-FFF2-40B4-BE49-F238E27FC236}">
                  <a16:creationId xmlns:a16="http://schemas.microsoft.com/office/drawing/2014/main" id="{555FDB8A-2546-4A06-B916-0B3C7E368218}"/>
                </a:ext>
              </a:extLst>
            </p:cNvPr>
            <p:cNvGrpSpPr>
              <a:grpSpLocks/>
            </p:cNvGrpSpPr>
            <p:nvPr/>
          </p:nvGrpSpPr>
          <p:grpSpPr bwMode="auto">
            <a:xfrm>
              <a:off x="157163" y="2716213"/>
              <a:ext cx="987425" cy="1300162"/>
              <a:chOff x="99" y="1630"/>
              <a:chExt cx="763" cy="819"/>
            </a:xfrm>
          </p:grpSpPr>
          <p:sp>
            <p:nvSpPr>
              <p:cNvPr id="60465" name="Rectangle 16">
                <a:extLst>
                  <a:ext uri="{FF2B5EF4-FFF2-40B4-BE49-F238E27FC236}">
                    <a16:creationId xmlns:a16="http://schemas.microsoft.com/office/drawing/2014/main" id="{E64A8921-B773-4D30-A607-C427D2B6554D}"/>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66" name="Rectangle 17">
                <a:extLst>
                  <a:ext uri="{FF2B5EF4-FFF2-40B4-BE49-F238E27FC236}">
                    <a16:creationId xmlns:a16="http://schemas.microsoft.com/office/drawing/2014/main" id="{D023B11F-318E-460A-A0AD-589D7D26692A}"/>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1200" b="1" dirty="0">
                    <a:solidFill>
                      <a:schemeClr val="bg1"/>
                    </a:solidFill>
                    <a:latin typeface="Arial Narrow" panose="020B0606020202030204" pitchFamily="34" charset="0"/>
                  </a:rPr>
                  <a:t>Origination group negotiates</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deal with counterparty</a:t>
                </a:r>
              </a:p>
            </p:txBody>
          </p:sp>
        </p:grpSp>
        <p:grpSp>
          <p:nvGrpSpPr>
            <p:cNvPr id="60432" name="Group 18">
              <a:extLst>
                <a:ext uri="{FF2B5EF4-FFF2-40B4-BE49-F238E27FC236}">
                  <a16:creationId xmlns:a16="http://schemas.microsoft.com/office/drawing/2014/main" id="{559B052E-EF13-4614-81DB-A069FEFE04E8}"/>
                </a:ext>
              </a:extLst>
            </p:cNvPr>
            <p:cNvGrpSpPr>
              <a:grpSpLocks/>
            </p:cNvGrpSpPr>
            <p:nvPr/>
          </p:nvGrpSpPr>
          <p:grpSpPr bwMode="auto">
            <a:xfrm>
              <a:off x="1333500" y="2714625"/>
              <a:ext cx="1009650" cy="1300163"/>
              <a:chOff x="99" y="1630"/>
              <a:chExt cx="763" cy="819"/>
            </a:xfrm>
          </p:grpSpPr>
          <p:sp>
            <p:nvSpPr>
              <p:cNvPr id="60463" name="Rectangle 19">
                <a:extLst>
                  <a:ext uri="{FF2B5EF4-FFF2-40B4-BE49-F238E27FC236}">
                    <a16:creationId xmlns:a16="http://schemas.microsoft.com/office/drawing/2014/main" id="{65EE4024-9968-4471-A13B-02FC33C46A10}"/>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64" name="Rectangle 20">
                <a:extLst>
                  <a:ext uri="{FF2B5EF4-FFF2-40B4-BE49-F238E27FC236}">
                    <a16:creationId xmlns:a16="http://schemas.microsoft.com/office/drawing/2014/main" id="{AB8DB9AF-21A8-4076-BAC3-C332C8EBADE2}"/>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Origination works with</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Legal and Credit to draft</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contract</a:t>
                </a:r>
              </a:p>
            </p:txBody>
          </p:sp>
        </p:grpSp>
        <p:sp>
          <p:nvSpPr>
            <p:cNvPr id="60433" name="Freeform 21">
              <a:extLst>
                <a:ext uri="{FF2B5EF4-FFF2-40B4-BE49-F238E27FC236}">
                  <a16:creationId xmlns:a16="http://schemas.microsoft.com/office/drawing/2014/main" id="{4BEEC3AC-439C-4304-A2FF-6F3CDC890355}"/>
                </a:ext>
              </a:extLst>
            </p:cNvPr>
            <p:cNvSpPr>
              <a:spLocks/>
            </p:cNvSpPr>
            <p:nvPr/>
          </p:nvSpPr>
          <p:spPr bwMode="auto">
            <a:xfrm>
              <a:off x="2514600" y="2511425"/>
              <a:ext cx="255588" cy="1765300"/>
            </a:xfrm>
            <a:custGeom>
              <a:avLst/>
              <a:gdLst>
                <a:gd name="T0" fmla="*/ 255588 w 369"/>
                <a:gd name="T1" fmla="*/ 1765300 h 924"/>
                <a:gd name="T2" fmla="*/ 0 w 369"/>
                <a:gd name="T3" fmla="*/ 1765300 h 924"/>
                <a:gd name="T4" fmla="*/ 0 w 369"/>
                <a:gd name="T5" fmla="*/ 0 h 924"/>
                <a:gd name="T6" fmla="*/ 255588 w 369"/>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 h="924">
                  <a:moveTo>
                    <a:pt x="369" y="924"/>
                  </a:moveTo>
                  <a:lnTo>
                    <a:pt x="0" y="924"/>
                  </a:lnTo>
                  <a:lnTo>
                    <a:pt x="0" y="0"/>
                  </a:lnTo>
                  <a:lnTo>
                    <a:pt x="369" y="0"/>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434" name="Group 22">
              <a:extLst>
                <a:ext uri="{FF2B5EF4-FFF2-40B4-BE49-F238E27FC236}">
                  <a16:creationId xmlns:a16="http://schemas.microsoft.com/office/drawing/2014/main" id="{179C2182-D2C8-4564-ABD6-A9E9CB5517D5}"/>
                </a:ext>
              </a:extLst>
            </p:cNvPr>
            <p:cNvGrpSpPr>
              <a:grpSpLocks/>
            </p:cNvGrpSpPr>
            <p:nvPr/>
          </p:nvGrpSpPr>
          <p:grpSpPr bwMode="auto">
            <a:xfrm>
              <a:off x="2771775" y="1954213"/>
              <a:ext cx="1658938" cy="1098550"/>
              <a:chOff x="99" y="1630"/>
              <a:chExt cx="763" cy="819"/>
            </a:xfrm>
          </p:grpSpPr>
          <p:sp>
            <p:nvSpPr>
              <p:cNvPr id="60461" name="Rectangle 23">
                <a:extLst>
                  <a:ext uri="{FF2B5EF4-FFF2-40B4-BE49-F238E27FC236}">
                    <a16:creationId xmlns:a16="http://schemas.microsoft.com/office/drawing/2014/main" id="{3915BCB3-B484-40E5-B041-0A300CB22091}"/>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62" name="Rectangle 24">
                <a:extLst>
                  <a:ext uri="{FF2B5EF4-FFF2-40B4-BE49-F238E27FC236}">
                    <a16:creationId xmlns:a16="http://schemas.microsoft.com/office/drawing/2014/main" id="{53F080BD-FDFE-4D6B-90D5-945058EDF630}"/>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Origination communicates deal terms and contract draft via DASH to applicable internal groups for their review</a:t>
                </a:r>
              </a:p>
            </p:txBody>
          </p:sp>
        </p:grpSp>
        <p:sp>
          <p:nvSpPr>
            <p:cNvPr id="60435" name="Line 25">
              <a:extLst>
                <a:ext uri="{FF2B5EF4-FFF2-40B4-BE49-F238E27FC236}">
                  <a16:creationId xmlns:a16="http://schemas.microsoft.com/office/drawing/2014/main" id="{4055D5C5-8732-4332-88F6-97E4FC3E9C83}"/>
                </a:ext>
              </a:extLst>
            </p:cNvPr>
            <p:cNvSpPr>
              <a:spLocks noChangeShapeType="1"/>
            </p:cNvSpPr>
            <p:nvPr/>
          </p:nvSpPr>
          <p:spPr bwMode="auto">
            <a:xfrm>
              <a:off x="7345363" y="3408363"/>
              <a:ext cx="3508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436" name="Group 26">
              <a:extLst>
                <a:ext uri="{FF2B5EF4-FFF2-40B4-BE49-F238E27FC236}">
                  <a16:creationId xmlns:a16="http://schemas.microsoft.com/office/drawing/2014/main" id="{0DADC7EC-8462-4053-AE06-298D1BB50F79}"/>
                </a:ext>
              </a:extLst>
            </p:cNvPr>
            <p:cNvGrpSpPr>
              <a:grpSpLocks/>
            </p:cNvGrpSpPr>
            <p:nvPr/>
          </p:nvGrpSpPr>
          <p:grpSpPr bwMode="auto">
            <a:xfrm>
              <a:off x="6530975" y="2747963"/>
              <a:ext cx="987425" cy="1300162"/>
              <a:chOff x="99" y="1630"/>
              <a:chExt cx="763" cy="819"/>
            </a:xfrm>
          </p:grpSpPr>
          <p:sp>
            <p:nvSpPr>
              <p:cNvPr id="60459" name="Rectangle 27">
                <a:extLst>
                  <a:ext uri="{FF2B5EF4-FFF2-40B4-BE49-F238E27FC236}">
                    <a16:creationId xmlns:a16="http://schemas.microsoft.com/office/drawing/2014/main" id="{F474F664-CC3B-468A-9359-D0FA383DEB64}"/>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60" name="Rectangle 28">
                <a:extLst>
                  <a:ext uri="{FF2B5EF4-FFF2-40B4-BE49-F238E27FC236}">
                    <a16:creationId xmlns:a16="http://schemas.microsoft.com/office/drawing/2014/main" id="{8B691DC9-3437-44E1-B6F0-A361056D2406}"/>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1200" b="1" dirty="0">
                    <a:solidFill>
                      <a:schemeClr val="bg1"/>
                    </a:solidFill>
                    <a:latin typeface="Arial Narrow" panose="020B0606020202030204" pitchFamily="34" charset="0"/>
                  </a:rPr>
                  <a:t>Contract executed with counterparty</a:t>
                </a:r>
              </a:p>
            </p:txBody>
          </p:sp>
        </p:grpSp>
        <p:grpSp>
          <p:nvGrpSpPr>
            <p:cNvPr id="60437" name="Group 29">
              <a:extLst>
                <a:ext uri="{FF2B5EF4-FFF2-40B4-BE49-F238E27FC236}">
                  <a16:creationId xmlns:a16="http://schemas.microsoft.com/office/drawing/2014/main" id="{7C0D782E-7D23-401C-A752-CD0C3E0FC895}"/>
                </a:ext>
              </a:extLst>
            </p:cNvPr>
            <p:cNvGrpSpPr>
              <a:grpSpLocks/>
            </p:cNvGrpSpPr>
            <p:nvPr/>
          </p:nvGrpSpPr>
          <p:grpSpPr bwMode="auto">
            <a:xfrm>
              <a:off x="7707313" y="2746375"/>
              <a:ext cx="1009650" cy="1300163"/>
              <a:chOff x="99" y="1630"/>
              <a:chExt cx="763" cy="819"/>
            </a:xfrm>
          </p:grpSpPr>
          <p:sp>
            <p:nvSpPr>
              <p:cNvPr id="60457" name="Rectangle 30">
                <a:extLst>
                  <a:ext uri="{FF2B5EF4-FFF2-40B4-BE49-F238E27FC236}">
                    <a16:creationId xmlns:a16="http://schemas.microsoft.com/office/drawing/2014/main" id="{54DD29B5-3BC6-44A9-A3DD-AFDAB98163F9}"/>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58" name="Rectangle 31">
                <a:extLst>
                  <a:ext uri="{FF2B5EF4-FFF2-40B4-BE49-F238E27FC236}">
                    <a16:creationId xmlns:a16="http://schemas.microsoft.com/office/drawing/2014/main" id="{72913D09-953F-4C41-81D9-AE3CD57F53F4}"/>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Middle Office books deal into RMS</a:t>
                </a:r>
              </a:p>
            </p:txBody>
          </p:sp>
        </p:grpSp>
        <p:grpSp>
          <p:nvGrpSpPr>
            <p:cNvPr id="60438" name="Group 32">
              <a:extLst>
                <a:ext uri="{FF2B5EF4-FFF2-40B4-BE49-F238E27FC236}">
                  <a16:creationId xmlns:a16="http://schemas.microsoft.com/office/drawing/2014/main" id="{6553A324-E930-4FAA-B9C3-907ADF8E41D6}"/>
                </a:ext>
              </a:extLst>
            </p:cNvPr>
            <p:cNvGrpSpPr>
              <a:grpSpLocks/>
            </p:cNvGrpSpPr>
            <p:nvPr/>
          </p:nvGrpSpPr>
          <p:grpSpPr bwMode="auto">
            <a:xfrm>
              <a:off x="4694238" y="1954213"/>
              <a:ext cx="1479550" cy="1098550"/>
              <a:chOff x="99" y="1630"/>
              <a:chExt cx="763" cy="819"/>
            </a:xfrm>
          </p:grpSpPr>
          <p:sp>
            <p:nvSpPr>
              <p:cNvPr id="60455" name="Rectangle 33">
                <a:extLst>
                  <a:ext uri="{FF2B5EF4-FFF2-40B4-BE49-F238E27FC236}">
                    <a16:creationId xmlns:a16="http://schemas.microsoft.com/office/drawing/2014/main" id="{129D54DE-8A4B-4C82-925B-1112F0950A83}"/>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56" name="Rectangle 34">
                <a:extLst>
                  <a:ext uri="{FF2B5EF4-FFF2-40B4-BE49-F238E27FC236}">
                    <a16:creationId xmlns:a16="http://schemas.microsoft.com/office/drawing/2014/main" id="{6CBF3E78-461D-4C35-9032-BD5E6F4E3020}"/>
                  </a:ext>
                </a:extLst>
              </p:cNvPr>
              <p:cNvSpPr>
                <a:spLocks noChangeArrowheads="1"/>
              </p:cNvSpPr>
              <p:nvPr/>
            </p:nvSpPr>
            <p:spPr bwMode="auto">
              <a:xfrm>
                <a:off x="112"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Internal groups review and approve deal</a:t>
                </a:r>
              </a:p>
            </p:txBody>
          </p:sp>
        </p:grpSp>
        <p:grpSp>
          <p:nvGrpSpPr>
            <p:cNvPr id="60439" name="Group 35">
              <a:extLst>
                <a:ext uri="{FF2B5EF4-FFF2-40B4-BE49-F238E27FC236}">
                  <a16:creationId xmlns:a16="http://schemas.microsoft.com/office/drawing/2014/main" id="{A4B06BAD-43A2-4A3F-95AA-062DF824D75A}"/>
                </a:ext>
              </a:extLst>
            </p:cNvPr>
            <p:cNvGrpSpPr>
              <a:grpSpLocks/>
            </p:cNvGrpSpPr>
            <p:nvPr/>
          </p:nvGrpSpPr>
          <p:grpSpPr bwMode="auto">
            <a:xfrm>
              <a:off x="2765425" y="3727450"/>
              <a:ext cx="1658938" cy="1098550"/>
              <a:chOff x="99" y="1630"/>
              <a:chExt cx="763" cy="819"/>
            </a:xfrm>
          </p:grpSpPr>
          <p:sp>
            <p:nvSpPr>
              <p:cNvPr id="60453" name="Rectangle 36">
                <a:extLst>
                  <a:ext uri="{FF2B5EF4-FFF2-40B4-BE49-F238E27FC236}">
                    <a16:creationId xmlns:a16="http://schemas.microsoft.com/office/drawing/2014/main" id="{A2E83428-D853-4A39-824F-896C3B10DE6E}"/>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54" name="Rectangle 37">
                <a:extLst>
                  <a:ext uri="{FF2B5EF4-FFF2-40B4-BE49-F238E27FC236}">
                    <a16:creationId xmlns:a16="http://schemas.microsoft.com/office/drawing/2014/main" id="{8FB4681A-A012-44A0-BB8C-A20630BE6BB1}"/>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Structuring assesses deal risks and develops initial valuation and structure</a:t>
                </a:r>
              </a:p>
            </p:txBody>
          </p:sp>
        </p:grpSp>
        <p:grpSp>
          <p:nvGrpSpPr>
            <p:cNvPr id="60440" name="Group 38">
              <a:extLst>
                <a:ext uri="{FF2B5EF4-FFF2-40B4-BE49-F238E27FC236}">
                  <a16:creationId xmlns:a16="http://schemas.microsoft.com/office/drawing/2014/main" id="{C0D17A64-94E6-4592-B653-CFEF5FE0BB37}"/>
                </a:ext>
              </a:extLst>
            </p:cNvPr>
            <p:cNvGrpSpPr>
              <a:grpSpLocks/>
            </p:cNvGrpSpPr>
            <p:nvPr/>
          </p:nvGrpSpPr>
          <p:grpSpPr bwMode="auto">
            <a:xfrm>
              <a:off x="4687888" y="3727450"/>
              <a:ext cx="1479550" cy="1098550"/>
              <a:chOff x="99" y="1630"/>
              <a:chExt cx="763" cy="819"/>
            </a:xfrm>
          </p:grpSpPr>
          <p:sp>
            <p:nvSpPr>
              <p:cNvPr id="60451" name="Rectangle 39">
                <a:extLst>
                  <a:ext uri="{FF2B5EF4-FFF2-40B4-BE49-F238E27FC236}">
                    <a16:creationId xmlns:a16="http://schemas.microsoft.com/office/drawing/2014/main" id="{FDFDF201-C98B-4A6F-B066-27CF4AB8C306}"/>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52" name="Rectangle 40">
                <a:extLst>
                  <a:ext uri="{FF2B5EF4-FFF2-40B4-BE49-F238E27FC236}">
                    <a16:creationId xmlns:a16="http://schemas.microsoft.com/office/drawing/2014/main" id="{8C8A18B9-A3D9-4A6B-93E9-58A84B3C4BDA}"/>
                  </a:ext>
                </a:extLst>
              </p:cNvPr>
              <p:cNvSpPr>
                <a:spLocks noChangeArrowheads="1"/>
              </p:cNvSpPr>
              <p:nvPr/>
            </p:nvSpPr>
            <p:spPr bwMode="auto">
              <a:xfrm>
                <a:off x="11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Middle Office reviews and validates deal valuation and risk components</a:t>
                </a:r>
              </a:p>
            </p:txBody>
          </p:sp>
        </p:grpSp>
        <p:sp>
          <p:nvSpPr>
            <p:cNvPr id="60441" name="Rectangle 41">
              <a:extLst>
                <a:ext uri="{FF2B5EF4-FFF2-40B4-BE49-F238E27FC236}">
                  <a16:creationId xmlns:a16="http://schemas.microsoft.com/office/drawing/2014/main" id="{167E9B82-FFED-437F-8505-0DECDE387383}"/>
                </a:ext>
              </a:extLst>
            </p:cNvPr>
            <p:cNvSpPr>
              <a:spLocks noChangeArrowheads="1"/>
            </p:cNvSpPr>
            <p:nvPr/>
          </p:nvSpPr>
          <p:spPr bwMode="auto">
            <a:xfrm>
              <a:off x="6532563" y="4295775"/>
              <a:ext cx="987425"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42" name="Rectangle 42">
              <a:extLst>
                <a:ext uri="{FF2B5EF4-FFF2-40B4-BE49-F238E27FC236}">
                  <a16:creationId xmlns:a16="http://schemas.microsoft.com/office/drawing/2014/main" id="{29EED6DE-447E-42DF-9004-3CB5B087ABE3}"/>
                </a:ext>
              </a:extLst>
            </p:cNvPr>
            <p:cNvSpPr>
              <a:spLocks noChangeArrowheads="1"/>
            </p:cNvSpPr>
            <p:nvPr/>
          </p:nvSpPr>
          <p:spPr bwMode="auto">
            <a:xfrm>
              <a:off x="6507163" y="4292600"/>
              <a:ext cx="1027112"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latin typeface="Arial Narrow" panose="020B0606020202030204" pitchFamily="34" charset="0"/>
                </a:rPr>
                <a:t>Counterparty and contract information input into database by Contract Admin.</a:t>
              </a:r>
            </a:p>
          </p:txBody>
        </p:sp>
        <p:grpSp>
          <p:nvGrpSpPr>
            <p:cNvPr id="60443" name="Group 43">
              <a:extLst>
                <a:ext uri="{FF2B5EF4-FFF2-40B4-BE49-F238E27FC236}">
                  <a16:creationId xmlns:a16="http://schemas.microsoft.com/office/drawing/2014/main" id="{54E00703-39C1-482F-9ACD-289C40C0A8AE}"/>
                </a:ext>
              </a:extLst>
            </p:cNvPr>
            <p:cNvGrpSpPr>
              <a:grpSpLocks/>
            </p:cNvGrpSpPr>
            <p:nvPr/>
          </p:nvGrpSpPr>
          <p:grpSpPr bwMode="auto">
            <a:xfrm>
              <a:off x="6521450" y="5800725"/>
              <a:ext cx="987425" cy="609600"/>
              <a:chOff x="99" y="1630"/>
              <a:chExt cx="763" cy="819"/>
            </a:xfrm>
          </p:grpSpPr>
          <p:sp>
            <p:nvSpPr>
              <p:cNvPr id="60449" name="Rectangle 44">
                <a:extLst>
                  <a:ext uri="{FF2B5EF4-FFF2-40B4-BE49-F238E27FC236}">
                    <a16:creationId xmlns:a16="http://schemas.microsoft.com/office/drawing/2014/main" id="{136E96D9-022C-4500-848C-5987336B043C}"/>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50" name="Rectangle 45">
                <a:extLst>
                  <a:ext uri="{FF2B5EF4-FFF2-40B4-BE49-F238E27FC236}">
                    <a16:creationId xmlns:a16="http://schemas.microsoft.com/office/drawing/2014/main" id="{0FD327CC-9C49-406D-A96E-6028F5CE8C58}"/>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1200" b="1" dirty="0">
                    <a:solidFill>
                      <a:schemeClr val="bg1"/>
                    </a:solidFill>
                    <a:latin typeface="Arial Narrow" panose="020B0606020202030204" pitchFamily="34" charset="0"/>
                  </a:rPr>
                  <a:t>Contract</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filed</a:t>
                </a:r>
              </a:p>
            </p:txBody>
          </p:sp>
        </p:grpSp>
        <p:sp>
          <p:nvSpPr>
            <p:cNvPr id="60444" name="Line 46">
              <a:extLst>
                <a:ext uri="{FF2B5EF4-FFF2-40B4-BE49-F238E27FC236}">
                  <a16:creationId xmlns:a16="http://schemas.microsoft.com/office/drawing/2014/main" id="{634AD37F-A136-4A8C-B097-CB762E2EA4EF}"/>
                </a:ext>
              </a:extLst>
            </p:cNvPr>
            <p:cNvSpPr>
              <a:spLocks noChangeShapeType="1"/>
            </p:cNvSpPr>
            <p:nvPr/>
          </p:nvSpPr>
          <p:spPr bwMode="auto">
            <a:xfrm>
              <a:off x="4419600" y="4260850"/>
              <a:ext cx="2746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445" name="Group 47">
              <a:extLst>
                <a:ext uri="{FF2B5EF4-FFF2-40B4-BE49-F238E27FC236}">
                  <a16:creationId xmlns:a16="http://schemas.microsoft.com/office/drawing/2014/main" id="{2481F59A-0882-4307-A764-3C66D9BBE7CA}"/>
                </a:ext>
              </a:extLst>
            </p:cNvPr>
            <p:cNvGrpSpPr>
              <a:grpSpLocks/>
            </p:cNvGrpSpPr>
            <p:nvPr/>
          </p:nvGrpSpPr>
          <p:grpSpPr bwMode="auto">
            <a:xfrm>
              <a:off x="157163" y="1498600"/>
              <a:ext cx="979487" cy="931863"/>
              <a:chOff x="113" y="944"/>
              <a:chExt cx="695" cy="587"/>
            </a:xfrm>
          </p:grpSpPr>
          <p:sp>
            <p:nvSpPr>
              <p:cNvPr id="60447" name="AutoShape 48">
                <a:extLst>
                  <a:ext uri="{FF2B5EF4-FFF2-40B4-BE49-F238E27FC236}">
                    <a16:creationId xmlns:a16="http://schemas.microsoft.com/office/drawing/2014/main" id="{DDD6E40B-C0AB-4EF6-8C91-213A75561C55}"/>
                  </a:ext>
                </a:extLst>
              </p:cNvPr>
              <p:cNvSpPr>
                <a:spLocks noChangeArrowheads="1"/>
              </p:cNvSpPr>
              <p:nvPr/>
            </p:nvSpPr>
            <p:spPr bwMode="auto">
              <a:xfrm>
                <a:off x="113" y="945"/>
                <a:ext cx="695" cy="586"/>
              </a:xfrm>
              <a:prstGeom prst="flowChartDocument">
                <a:avLst/>
              </a:prstGeom>
              <a:solidFill>
                <a:srgbClr val="33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0448" name="Rectangle 49">
                <a:extLst>
                  <a:ext uri="{FF2B5EF4-FFF2-40B4-BE49-F238E27FC236}">
                    <a16:creationId xmlns:a16="http://schemas.microsoft.com/office/drawing/2014/main" id="{17225F0B-6954-4053-B27B-73D547AB155E}"/>
                  </a:ext>
                </a:extLst>
              </p:cNvPr>
              <p:cNvSpPr>
                <a:spLocks noChangeArrowheads="1"/>
              </p:cNvSpPr>
              <p:nvPr/>
            </p:nvSpPr>
            <p:spPr bwMode="auto">
              <a:xfrm>
                <a:off x="128" y="944"/>
                <a:ext cx="663"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Corp. Strategy &amp; Objectives</a:t>
                </a:r>
              </a:p>
            </p:txBody>
          </p:sp>
        </p:grpSp>
        <p:sp>
          <p:nvSpPr>
            <p:cNvPr id="60446" name="Line 50">
              <a:extLst>
                <a:ext uri="{FF2B5EF4-FFF2-40B4-BE49-F238E27FC236}">
                  <a16:creationId xmlns:a16="http://schemas.microsoft.com/office/drawing/2014/main" id="{CE11A33E-8219-442E-8C84-1B6C2F5144D9}"/>
                </a:ext>
              </a:extLst>
            </p:cNvPr>
            <p:cNvSpPr>
              <a:spLocks noChangeShapeType="1"/>
            </p:cNvSpPr>
            <p:nvPr/>
          </p:nvSpPr>
          <p:spPr bwMode="auto">
            <a:xfrm>
              <a:off x="587375" y="2387600"/>
              <a:ext cx="0" cy="341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6">
            <a:extLst>
              <a:ext uri="{FF2B5EF4-FFF2-40B4-BE49-F238E27FC236}">
                <a16:creationId xmlns:a16="http://schemas.microsoft.com/office/drawing/2014/main" id="{F462231A-BD12-46B8-B077-D0CB937424D2}"/>
              </a:ext>
            </a:extLst>
          </p:cNvPr>
          <p:cNvSpPr>
            <a:spLocks noGrp="1" noChangeArrowheads="1"/>
          </p:cNvSpPr>
          <p:nvPr>
            <p:ph type="title"/>
          </p:nvPr>
        </p:nvSpPr>
        <p:spPr/>
        <p:txBody>
          <a:bodyPr/>
          <a:lstStyle/>
          <a:p>
            <a:pPr eaLnBrk="1" hangingPunct="1"/>
            <a:r>
              <a:rPr lang="en-US" altLang="en-US" sz="4000"/>
              <a:t>Deal Life Cycle – Structured Gas</a:t>
            </a:r>
          </a:p>
        </p:txBody>
      </p:sp>
      <p:grpSp>
        <p:nvGrpSpPr>
          <p:cNvPr id="2" name="Group 1">
            <a:extLst>
              <a:ext uri="{FF2B5EF4-FFF2-40B4-BE49-F238E27FC236}">
                <a16:creationId xmlns:a16="http://schemas.microsoft.com/office/drawing/2014/main" id="{0F70A90E-D91F-4F4F-B6D7-52B018E075B6}"/>
              </a:ext>
            </a:extLst>
          </p:cNvPr>
          <p:cNvGrpSpPr/>
          <p:nvPr/>
        </p:nvGrpSpPr>
        <p:grpSpPr>
          <a:xfrm>
            <a:off x="157560" y="1066800"/>
            <a:ext cx="8828881" cy="5103813"/>
            <a:chOff x="273050" y="1066800"/>
            <a:chExt cx="8828881" cy="5103813"/>
          </a:xfrm>
        </p:grpSpPr>
        <p:sp>
          <p:nvSpPr>
            <p:cNvPr id="62466" name="Line 2">
              <a:extLst>
                <a:ext uri="{FF2B5EF4-FFF2-40B4-BE49-F238E27FC236}">
                  <a16:creationId xmlns:a16="http://schemas.microsoft.com/office/drawing/2014/main" id="{AAAC66AE-7FA8-4520-B0A4-5016130042BD}"/>
                </a:ext>
              </a:extLst>
            </p:cNvPr>
            <p:cNvSpPr>
              <a:spLocks noChangeShapeType="1"/>
            </p:cNvSpPr>
            <p:nvPr/>
          </p:nvSpPr>
          <p:spPr bwMode="auto">
            <a:xfrm>
              <a:off x="7234238" y="4416425"/>
              <a:ext cx="0" cy="414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7" name="Rectangle 3">
              <a:extLst>
                <a:ext uri="{FF2B5EF4-FFF2-40B4-BE49-F238E27FC236}">
                  <a16:creationId xmlns:a16="http://schemas.microsoft.com/office/drawing/2014/main" id="{8D7DC9D5-DD32-4BE4-9620-3CF2E7DF568A}"/>
                </a:ext>
              </a:extLst>
            </p:cNvPr>
            <p:cNvSpPr>
              <a:spLocks noChangeArrowheads="1"/>
            </p:cNvSpPr>
            <p:nvPr/>
          </p:nvSpPr>
          <p:spPr bwMode="auto">
            <a:xfrm>
              <a:off x="6759575" y="4873625"/>
              <a:ext cx="987425"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2468" name="Rectangle 4">
              <a:extLst>
                <a:ext uri="{FF2B5EF4-FFF2-40B4-BE49-F238E27FC236}">
                  <a16:creationId xmlns:a16="http://schemas.microsoft.com/office/drawing/2014/main" id="{FA804521-B6EC-4F09-AD17-40E6EB7EBF5A}"/>
                </a:ext>
              </a:extLst>
            </p:cNvPr>
            <p:cNvSpPr>
              <a:spLocks noChangeArrowheads="1"/>
            </p:cNvSpPr>
            <p:nvPr/>
          </p:nvSpPr>
          <p:spPr bwMode="auto">
            <a:xfrm>
              <a:off x="6734175" y="4870450"/>
              <a:ext cx="1027113"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a:solidFill>
                    <a:schemeClr val="bg1"/>
                  </a:solidFill>
                  <a:latin typeface="Arial Narrow" panose="020B0606020202030204" pitchFamily="34" charset="0"/>
                </a:rPr>
                <a:t>If Sale, Settlements monitors A/R aging to ensure timely cash receipt</a:t>
              </a:r>
            </a:p>
          </p:txBody>
        </p:sp>
        <p:sp>
          <p:nvSpPr>
            <p:cNvPr id="62469" name="Freeform 5">
              <a:extLst>
                <a:ext uri="{FF2B5EF4-FFF2-40B4-BE49-F238E27FC236}">
                  <a16:creationId xmlns:a16="http://schemas.microsoft.com/office/drawing/2014/main" id="{D7743FFA-40F4-433D-8E6D-32A7CCB3B299}"/>
                </a:ext>
              </a:extLst>
            </p:cNvPr>
            <p:cNvSpPr>
              <a:spLocks/>
            </p:cNvSpPr>
            <p:nvPr/>
          </p:nvSpPr>
          <p:spPr bwMode="auto">
            <a:xfrm rot="10800000">
              <a:off x="5002213" y="3052763"/>
              <a:ext cx="255587" cy="1765300"/>
            </a:xfrm>
            <a:custGeom>
              <a:avLst/>
              <a:gdLst>
                <a:gd name="T0" fmla="*/ 255587 w 369"/>
                <a:gd name="T1" fmla="*/ 1765300 h 924"/>
                <a:gd name="T2" fmla="*/ 0 w 369"/>
                <a:gd name="T3" fmla="*/ 1765300 h 924"/>
                <a:gd name="T4" fmla="*/ 0 w 369"/>
                <a:gd name="T5" fmla="*/ 0 h 924"/>
                <a:gd name="T6" fmla="*/ 255587 w 369"/>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 h="924">
                  <a:moveTo>
                    <a:pt x="369" y="924"/>
                  </a:moveTo>
                  <a:lnTo>
                    <a:pt x="0" y="924"/>
                  </a:lnTo>
                  <a:lnTo>
                    <a:pt x="0" y="0"/>
                  </a:lnTo>
                  <a:lnTo>
                    <a:pt x="369"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1" name="Rectangle 7">
              <a:extLst>
                <a:ext uri="{FF2B5EF4-FFF2-40B4-BE49-F238E27FC236}">
                  <a16:creationId xmlns:a16="http://schemas.microsoft.com/office/drawing/2014/main" id="{58A05203-2328-4DCC-9D49-85A164BC1120}"/>
                </a:ext>
              </a:extLst>
            </p:cNvPr>
            <p:cNvSpPr>
              <a:spLocks noChangeArrowheads="1"/>
            </p:cNvSpPr>
            <p:nvPr/>
          </p:nvSpPr>
          <p:spPr bwMode="auto">
            <a:xfrm>
              <a:off x="528638" y="1066800"/>
              <a:ext cx="237648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105000"/>
                </a:lnSpc>
              </a:pPr>
              <a:r>
                <a:rPr lang="en-US" altLang="en-US" sz="2400" b="1" dirty="0">
                  <a:solidFill>
                    <a:schemeClr val="tx2"/>
                  </a:solidFill>
                </a:rPr>
                <a:t>Contract Execution</a:t>
              </a:r>
              <a:br>
                <a:rPr lang="en-US" altLang="en-US" sz="2400" b="1" dirty="0">
                  <a:solidFill>
                    <a:schemeClr val="tx2"/>
                  </a:solidFill>
                </a:rPr>
              </a:br>
              <a:r>
                <a:rPr lang="en-US" altLang="en-US" sz="2400" b="1" dirty="0">
                  <a:solidFill>
                    <a:schemeClr val="tx2"/>
                  </a:solidFill>
                </a:rPr>
                <a:t>thru</a:t>
              </a:r>
              <a:br>
                <a:rPr lang="en-US" altLang="en-US" sz="2400" b="1" dirty="0">
                  <a:solidFill>
                    <a:schemeClr val="tx2"/>
                  </a:solidFill>
                </a:rPr>
              </a:br>
              <a:r>
                <a:rPr lang="en-US" altLang="en-US" sz="2400" b="1" dirty="0">
                  <a:solidFill>
                    <a:schemeClr val="tx2"/>
                  </a:solidFill>
                </a:rPr>
                <a:t>Contract End Date</a:t>
              </a:r>
            </a:p>
          </p:txBody>
        </p:sp>
        <p:grpSp>
          <p:nvGrpSpPr>
            <p:cNvPr id="62472" name="Group 8">
              <a:extLst>
                <a:ext uri="{FF2B5EF4-FFF2-40B4-BE49-F238E27FC236}">
                  <a16:creationId xmlns:a16="http://schemas.microsoft.com/office/drawing/2014/main" id="{22C83F46-DD71-4235-B6E1-3CE94ABD03E5}"/>
                </a:ext>
              </a:extLst>
            </p:cNvPr>
            <p:cNvGrpSpPr>
              <a:grpSpLocks/>
            </p:cNvGrpSpPr>
            <p:nvPr/>
          </p:nvGrpSpPr>
          <p:grpSpPr bwMode="auto">
            <a:xfrm>
              <a:off x="973138" y="3422157"/>
              <a:ext cx="1409700" cy="1095867"/>
              <a:chOff x="99" y="1632"/>
              <a:chExt cx="763" cy="817"/>
            </a:xfrm>
          </p:grpSpPr>
          <p:sp>
            <p:nvSpPr>
              <p:cNvPr id="62497" name="Rectangle 9">
                <a:extLst>
                  <a:ext uri="{FF2B5EF4-FFF2-40B4-BE49-F238E27FC236}">
                    <a16:creationId xmlns:a16="http://schemas.microsoft.com/office/drawing/2014/main" id="{57E5C8FC-3600-45FE-A3F6-A5E7EA69E036}"/>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2498" name="Rectangle 10">
                <a:extLst>
                  <a:ext uri="{FF2B5EF4-FFF2-40B4-BE49-F238E27FC236}">
                    <a16:creationId xmlns:a16="http://schemas.microsoft.com/office/drawing/2014/main" id="{438C6401-BD91-41DA-8D13-3D1421E9C01B}"/>
                  </a:ext>
                </a:extLst>
              </p:cNvPr>
              <p:cNvSpPr>
                <a:spLocks noChangeArrowheads="1"/>
              </p:cNvSpPr>
              <p:nvPr/>
            </p:nvSpPr>
            <p:spPr bwMode="auto">
              <a:xfrm>
                <a:off x="110" y="1647"/>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Trading manages deal risks in trading portfolio</a:t>
                </a:r>
              </a:p>
            </p:txBody>
          </p:sp>
        </p:grpSp>
        <p:sp>
          <p:nvSpPr>
            <p:cNvPr id="62473" name="Line 11">
              <a:extLst>
                <a:ext uri="{FF2B5EF4-FFF2-40B4-BE49-F238E27FC236}">
                  <a16:creationId xmlns:a16="http://schemas.microsoft.com/office/drawing/2014/main" id="{62F0DA10-DB07-4A64-9311-61815F42AB43}"/>
                </a:ext>
              </a:extLst>
            </p:cNvPr>
            <p:cNvSpPr>
              <a:spLocks noChangeShapeType="1"/>
            </p:cNvSpPr>
            <p:nvPr/>
          </p:nvSpPr>
          <p:spPr bwMode="auto">
            <a:xfrm flipV="1">
              <a:off x="273050" y="3963988"/>
              <a:ext cx="67945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4" name="Line 12">
              <a:extLst>
                <a:ext uri="{FF2B5EF4-FFF2-40B4-BE49-F238E27FC236}">
                  <a16:creationId xmlns:a16="http://schemas.microsoft.com/office/drawing/2014/main" id="{DDC1743C-06EC-4E78-B3ED-0179FA194777}"/>
                </a:ext>
              </a:extLst>
            </p:cNvPr>
            <p:cNvSpPr>
              <a:spLocks noChangeShapeType="1"/>
            </p:cNvSpPr>
            <p:nvPr/>
          </p:nvSpPr>
          <p:spPr bwMode="auto">
            <a:xfrm flipV="1">
              <a:off x="544513" y="1428750"/>
              <a:ext cx="0" cy="45989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5" name="Line 13">
              <a:extLst>
                <a:ext uri="{FF2B5EF4-FFF2-40B4-BE49-F238E27FC236}">
                  <a16:creationId xmlns:a16="http://schemas.microsoft.com/office/drawing/2014/main" id="{8A4E7EFE-3434-4C21-A760-FFF9088B1158}"/>
                </a:ext>
              </a:extLst>
            </p:cNvPr>
            <p:cNvSpPr>
              <a:spLocks noChangeShapeType="1"/>
            </p:cNvSpPr>
            <p:nvPr/>
          </p:nvSpPr>
          <p:spPr bwMode="auto">
            <a:xfrm flipV="1">
              <a:off x="2889250" y="1428750"/>
              <a:ext cx="0" cy="45989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6" name="Freeform 14">
              <a:extLst>
                <a:ext uri="{FF2B5EF4-FFF2-40B4-BE49-F238E27FC236}">
                  <a16:creationId xmlns:a16="http://schemas.microsoft.com/office/drawing/2014/main" id="{676C9750-4D80-4706-9A7F-5B4AB4D19115}"/>
                </a:ext>
              </a:extLst>
            </p:cNvPr>
            <p:cNvSpPr>
              <a:spLocks/>
            </p:cNvSpPr>
            <p:nvPr/>
          </p:nvSpPr>
          <p:spPr bwMode="auto">
            <a:xfrm>
              <a:off x="3148013" y="3067050"/>
              <a:ext cx="255587" cy="1765300"/>
            </a:xfrm>
            <a:custGeom>
              <a:avLst/>
              <a:gdLst>
                <a:gd name="T0" fmla="*/ 255587 w 369"/>
                <a:gd name="T1" fmla="*/ 1765300 h 924"/>
                <a:gd name="T2" fmla="*/ 0 w 369"/>
                <a:gd name="T3" fmla="*/ 1765300 h 924"/>
                <a:gd name="T4" fmla="*/ 0 w 369"/>
                <a:gd name="T5" fmla="*/ 0 h 924"/>
                <a:gd name="T6" fmla="*/ 255587 w 369"/>
                <a:gd name="T7" fmla="*/ 0 h 9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9" h="924">
                  <a:moveTo>
                    <a:pt x="369" y="924"/>
                  </a:moveTo>
                  <a:lnTo>
                    <a:pt x="0" y="924"/>
                  </a:lnTo>
                  <a:lnTo>
                    <a:pt x="0" y="0"/>
                  </a:lnTo>
                  <a:lnTo>
                    <a:pt x="369" y="0"/>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477" name="Group 15">
              <a:extLst>
                <a:ext uri="{FF2B5EF4-FFF2-40B4-BE49-F238E27FC236}">
                  <a16:creationId xmlns:a16="http://schemas.microsoft.com/office/drawing/2014/main" id="{C34FCBFF-A72C-442B-8972-237FAAF28A7F}"/>
                </a:ext>
              </a:extLst>
            </p:cNvPr>
            <p:cNvGrpSpPr>
              <a:grpSpLocks/>
            </p:cNvGrpSpPr>
            <p:nvPr/>
          </p:nvGrpSpPr>
          <p:grpSpPr bwMode="auto">
            <a:xfrm>
              <a:off x="3405188" y="2509838"/>
              <a:ext cx="1658937" cy="1098550"/>
              <a:chOff x="99" y="1630"/>
              <a:chExt cx="763" cy="819"/>
            </a:xfrm>
          </p:grpSpPr>
          <p:sp>
            <p:nvSpPr>
              <p:cNvPr id="62495" name="Rectangle 16">
                <a:extLst>
                  <a:ext uri="{FF2B5EF4-FFF2-40B4-BE49-F238E27FC236}">
                    <a16:creationId xmlns:a16="http://schemas.microsoft.com/office/drawing/2014/main" id="{B84831EE-5113-40EC-8176-9C2EF06621A7}"/>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2496" name="Rectangle 17">
                <a:extLst>
                  <a:ext uri="{FF2B5EF4-FFF2-40B4-BE49-F238E27FC236}">
                    <a16:creationId xmlns:a16="http://schemas.microsoft.com/office/drawing/2014/main" id="{539FDAC8-B2BF-478D-A083-FC6F67719ACE}"/>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Contract Admin monitors counterparty and internal contract compliance</a:t>
                </a:r>
              </a:p>
            </p:txBody>
          </p:sp>
        </p:grpSp>
        <p:grpSp>
          <p:nvGrpSpPr>
            <p:cNvPr id="62478" name="Group 18">
              <a:extLst>
                <a:ext uri="{FF2B5EF4-FFF2-40B4-BE49-F238E27FC236}">
                  <a16:creationId xmlns:a16="http://schemas.microsoft.com/office/drawing/2014/main" id="{001D2105-BB57-460C-80ED-883EB051DBF2}"/>
                </a:ext>
              </a:extLst>
            </p:cNvPr>
            <p:cNvGrpSpPr>
              <a:grpSpLocks/>
            </p:cNvGrpSpPr>
            <p:nvPr/>
          </p:nvGrpSpPr>
          <p:grpSpPr bwMode="auto">
            <a:xfrm>
              <a:off x="3398838" y="4284416"/>
              <a:ext cx="1658937" cy="1095867"/>
              <a:chOff x="99" y="1631"/>
              <a:chExt cx="763" cy="817"/>
            </a:xfrm>
          </p:grpSpPr>
          <p:sp>
            <p:nvSpPr>
              <p:cNvPr id="62493" name="Rectangle 19">
                <a:extLst>
                  <a:ext uri="{FF2B5EF4-FFF2-40B4-BE49-F238E27FC236}">
                    <a16:creationId xmlns:a16="http://schemas.microsoft.com/office/drawing/2014/main" id="{5B80EAEC-3980-4765-A8C8-129FB749BE0C}"/>
                  </a:ext>
                </a:extLst>
              </p:cNvPr>
              <p:cNvSpPr>
                <a:spLocks noChangeArrowheads="1"/>
              </p:cNvSpPr>
              <p:nvPr/>
            </p:nvSpPr>
            <p:spPr bwMode="auto">
              <a:xfrm>
                <a:off x="99" y="1631"/>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2494" name="Rectangle 20">
                <a:extLst>
                  <a:ext uri="{FF2B5EF4-FFF2-40B4-BE49-F238E27FC236}">
                    <a16:creationId xmlns:a16="http://schemas.microsoft.com/office/drawing/2014/main" id="{B89CD78B-9E69-4CBF-8450-6CFCCE0EF06B}"/>
                  </a:ext>
                </a:extLst>
              </p:cNvPr>
              <p:cNvSpPr>
                <a:spLocks noChangeArrowheads="1"/>
              </p:cNvSpPr>
              <p:nvPr/>
            </p:nvSpPr>
            <p:spPr bwMode="auto">
              <a:xfrm>
                <a:off x="112" y="1644"/>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Logistics</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coordinates</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scheduling activities with counterparty</a:t>
                </a:r>
              </a:p>
            </p:txBody>
          </p:sp>
        </p:grpSp>
        <p:sp>
          <p:nvSpPr>
            <p:cNvPr id="62479" name="Line 21">
              <a:extLst>
                <a:ext uri="{FF2B5EF4-FFF2-40B4-BE49-F238E27FC236}">
                  <a16:creationId xmlns:a16="http://schemas.microsoft.com/office/drawing/2014/main" id="{5E3F260E-D02A-454F-B1AF-DF443F82523C}"/>
                </a:ext>
              </a:extLst>
            </p:cNvPr>
            <p:cNvSpPr>
              <a:spLocks noChangeShapeType="1"/>
            </p:cNvSpPr>
            <p:nvPr/>
          </p:nvSpPr>
          <p:spPr bwMode="auto">
            <a:xfrm>
              <a:off x="5278438" y="3895725"/>
              <a:ext cx="2444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Line 22">
              <a:extLst>
                <a:ext uri="{FF2B5EF4-FFF2-40B4-BE49-F238E27FC236}">
                  <a16:creationId xmlns:a16="http://schemas.microsoft.com/office/drawing/2014/main" id="{088ACA53-D3F5-4525-AF11-43C45199A0B2}"/>
                </a:ext>
              </a:extLst>
            </p:cNvPr>
            <p:cNvSpPr>
              <a:spLocks noChangeShapeType="1"/>
            </p:cNvSpPr>
            <p:nvPr/>
          </p:nvSpPr>
          <p:spPr bwMode="auto">
            <a:xfrm>
              <a:off x="6389688" y="3898900"/>
              <a:ext cx="3508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1" name="Line 23">
              <a:extLst>
                <a:ext uri="{FF2B5EF4-FFF2-40B4-BE49-F238E27FC236}">
                  <a16:creationId xmlns:a16="http://schemas.microsoft.com/office/drawing/2014/main" id="{D8EC2335-F59D-47DB-9F52-D28E401497E7}"/>
                </a:ext>
              </a:extLst>
            </p:cNvPr>
            <p:cNvSpPr>
              <a:spLocks noChangeShapeType="1"/>
            </p:cNvSpPr>
            <p:nvPr/>
          </p:nvSpPr>
          <p:spPr bwMode="auto">
            <a:xfrm>
              <a:off x="7650163" y="3910013"/>
              <a:ext cx="3508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482" name="Group 24">
              <a:extLst>
                <a:ext uri="{FF2B5EF4-FFF2-40B4-BE49-F238E27FC236}">
                  <a16:creationId xmlns:a16="http://schemas.microsoft.com/office/drawing/2014/main" id="{A8D9B0C6-EEA3-4D93-A1E2-E8B7F9D6246B}"/>
                </a:ext>
              </a:extLst>
            </p:cNvPr>
            <p:cNvGrpSpPr>
              <a:grpSpLocks/>
            </p:cNvGrpSpPr>
            <p:nvPr/>
          </p:nvGrpSpPr>
          <p:grpSpPr bwMode="auto">
            <a:xfrm>
              <a:off x="5564188" y="3238500"/>
              <a:ext cx="987425" cy="1300163"/>
              <a:chOff x="99" y="1630"/>
              <a:chExt cx="763" cy="819"/>
            </a:xfrm>
          </p:grpSpPr>
          <p:sp>
            <p:nvSpPr>
              <p:cNvPr id="62491" name="Rectangle 25">
                <a:extLst>
                  <a:ext uri="{FF2B5EF4-FFF2-40B4-BE49-F238E27FC236}">
                    <a16:creationId xmlns:a16="http://schemas.microsoft.com/office/drawing/2014/main" id="{D96DD261-5C4A-472F-94D1-4DCBA21FE1F1}"/>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2492" name="Rectangle 26">
                <a:extLst>
                  <a:ext uri="{FF2B5EF4-FFF2-40B4-BE49-F238E27FC236}">
                    <a16:creationId xmlns:a16="http://schemas.microsoft.com/office/drawing/2014/main" id="{F308DE30-D48C-46E8-81D7-7C8A05189DB6}"/>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1200" b="1">
                    <a:solidFill>
                      <a:schemeClr val="bg1"/>
                    </a:solidFill>
                    <a:latin typeface="Arial Narrow" panose="020B0606020202030204" pitchFamily="34" charset="0"/>
                  </a:rPr>
                  <a:t>Settlements ensures deal data has been actualized in system</a:t>
                </a:r>
              </a:p>
            </p:txBody>
          </p:sp>
        </p:grpSp>
        <p:grpSp>
          <p:nvGrpSpPr>
            <p:cNvPr id="62483" name="Group 27">
              <a:extLst>
                <a:ext uri="{FF2B5EF4-FFF2-40B4-BE49-F238E27FC236}">
                  <a16:creationId xmlns:a16="http://schemas.microsoft.com/office/drawing/2014/main" id="{7517DB7D-98BF-4993-9B5C-697A42590C86}"/>
                </a:ext>
              </a:extLst>
            </p:cNvPr>
            <p:cNvGrpSpPr>
              <a:grpSpLocks/>
            </p:cNvGrpSpPr>
            <p:nvPr/>
          </p:nvGrpSpPr>
          <p:grpSpPr bwMode="auto">
            <a:xfrm>
              <a:off x="6773863" y="3236913"/>
              <a:ext cx="1009650" cy="1300162"/>
              <a:chOff x="99" y="1630"/>
              <a:chExt cx="763" cy="819"/>
            </a:xfrm>
          </p:grpSpPr>
          <p:sp>
            <p:nvSpPr>
              <p:cNvPr id="62489" name="Rectangle 28">
                <a:extLst>
                  <a:ext uri="{FF2B5EF4-FFF2-40B4-BE49-F238E27FC236}">
                    <a16:creationId xmlns:a16="http://schemas.microsoft.com/office/drawing/2014/main" id="{D46C5A7F-9190-48B9-9DE8-88433837C6C5}"/>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2490" name="Rectangle 29">
                <a:extLst>
                  <a:ext uri="{FF2B5EF4-FFF2-40B4-BE49-F238E27FC236}">
                    <a16:creationId xmlns:a16="http://schemas.microsoft.com/office/drawing/2014/main" id="{A786744D-31CB-4BBD-A1A1-4AA91010AC38}"/>
                  </a:ext>
                </a:extLst>
              </p:cNvPr>
              <p:cNvSpPr>
                <a:spLocks noChangeArrowheads="1"/>
              </p:cNvSpPr>
              <p:nvPr/>
            </p:nvSpPr>
            <p:spPr bwMode="auto">
              <a:xfrm>
                <a:off x="105" y="1630"/>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Settlements prepares invoice or payment and sends to counterparty</a:t>
                </a:r>
              </a:p>
            </p:txBody>
          </p:sp>
        </p:grpSp>
        <p:grpSp>
          <p:nvGrpSpPr>
            <p:cNvPr id="62484" name="Group 30">
              <a:extLst>
                <a:ext uri="{FF2B5EF4-FFF2-40B4-BE49-F238E27FC236}">
                  <a16:creationId xmlns:a16="http://schemas.microsoft.com/office/drawing/2014/main" id="{48110D0E-D37A-4BEC-9399-6EF0A32C0628}"/>
                </a:ext>
              </a:extLst>
            </p:cNvPr>
            <p:cNvGrpSpPr>
              <a:grpSpLocks/>
            </p:cNvGrpSpPr>
            <p:nvPr/>
          </p:nvGrpSpPr>
          <p:grpSpPr bwMode="auto">
            <a:xfrm>
              <a:off x="8012113" y="3262313"/>
              <a:ext cx="1009650" cy="1296987"/>
              <a:chOff x="99" y="1632"/>
              <a:chExt cx="763" cy="817"/>
            </a:xfrm>
          </p:grpSpPr>
          <p:sp>
            <p:nvSpPr>
              <p:cNvPr id="62487" name="Rectangle 31">
                <a:extLst>
                  <a:ext uri="{FF2B5EF4-FFF2-40B4-BE49-F238E27FC236}">
                    <a16:creationId xmlns:a16="http://schemas.microsoft.com/office/drawing/2014/main" id="{4C806BFD-D8B3-4B71-B7BF-48C84EA589E9}"/>
                  </a:ext>
                </a:extLst>
              </p:cNvPr>
              <p:cNvSpPr>
                <a:spLocks noChangeArrowheads="1"/>
              </p:cNvSpPr>
              <p:nvPr/>
            </p:nvSpPr>
            <p:spPr bwMode="auto">
              <a:xfrm>
                <a:off x="99" y="1632"/>
                <a:ext cx="763" cy="817"/>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2488" name="Rectangle 32">
                <a:extLst>
                  <a:ext uri="{FF2B5EF4-FFF2-40B4-BE49-F238E27FC236}">
                    <a16:creationId xmlns:a16="http://schemas.microsoft.com/office/drawing/2014/main" id="{A2BC629E-61F5-4047-A614-C109299A31B0}"/>
                  </a:ext>
                </a:extLst>
              </p:cNvPr>
              <p:cNvSpPr>
                <a:spLocks noChangeArrowheads="1"/>
              </p:cNvSpPr>
              <p:nvPr/>
            </p:nvSpPr>
            <p:spPr bwMode="auto">
              <a:xfrm>
                <a:off x="108" y="1642"/>
                <a:ext cx="736" cy="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85000"/>
                  </a:lnSpc>
                </a:pPr>
                <a:r>
                  <a:rPr lang="en-US" altLang="en-US" sz="1200" b="1" dirty="0">
                    <a:solidFill>
                      <a:schemeClr val="bg1"/>
                    </a:solidFill>
                    <a:latin typeface="Arial Narrow" panose="020B0606020202030204" pitchFamily="34" charset="0"/>
                  </a:rPr>
                  <a:t>Settlements ensures G/L entries related to deal are accurate and booked properly</a:t>
                </a:r>
              </a:p>
            </p:txBody>
          </p:sp>
        </p:grpSp>
        <p:sp>
          <p:nvSpPr>
            <p:cNvPr id="62485" name="Rectangle 33">
              <a:extLst>
                <a:ext uri="{FF2B5EF4-FFF2-40B4-BE49-F238E27FC236}">
                  <a16:creationId xmlns:a16="http://schemas.microsoft.com/office/drawing/2014/main" id="{94C7A35C-5F66-4D1C-A3C2-F7DF6AA4263B}"/>
                </a:ext>
              </a:extLst>
            </p:cNvPr>
            <p:cNvSpPr>
              <a:spLocks noChangeArrowheads="1"/>
            </p:cNvSpPr>
            <p:nvPr/>
          </p:nvSpPr>
          <p:spPr bwMode="auto">
            <a:xfrm>
              <a:off x="2855119" y="1493838"/>
              <a:ext cx="6246812"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105000"/>
                </a:lnSpc>
              </a:pPr>
              <a:r>
                <a:rPr lang="en-US" altLang="en-US" sz="2400" b="1" dirty="0">
                  <a:solidFill>
                    <a:schemeClr val="tx2"/>
                  </a:solidFill>
                </a:rPr>
                <a:t>Contract Start thru End Date</a:t>
              </a:r>
            </a:p>
          </p:txBody>
        </p:sp>
        <p:sp>
          <p:nvSpPr>
            <p:cNvPr id="62486" name="Line 34">
              <a:extLst>
                <a:ext uri="{FF2B5EF4-FFF2-40B4-BE49-F238E27FC236}">
                  <a16:creationId xmlns:a16="http://schemas.microsoft.com/office/drawing/2014/main" id="{3C30BA01-E5C6-43F3-8A7F-1C337B40BAD4}"/>
                </a:ext>
              </a:extLst>
            </p:cNvPr>
            <p:cNvSpPr>
              <a:spLocks noChangeShapeType="1"/>
            </p:cNvSpPr>
            <p:nvPr/>
          </p:nvSpPr>
          <p:spPr bwMode="auto">
            <a:xfrm flipV="1">
              <a:off x="2360613" y="3984625"/>
              <a:ext cx="7905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Rectangle 8">
            <a:extLst>
              <a:ext uri="{FF2B5EF4-FFF2-40B4-BE49-F238E27FC236}">
                <a16:creationId xmlns:a16="http://schemas.microsoft.com/office/drawing/2014/main" id="{F8F5FFE7-F44A-42D1-B848-0BA0F9713F8C}"/>
              </a:ext>
            </a:extLst>
          </p:cNvPr>
          <p:cNvSpPr>
            <a:spLocks noGrp="1" noChangeArrowheads="1"/>
          </p:cNvSpPr>
          <p:nvPr>
            <p:ph type="title"/>
          </p:nvPr>
        </p:nvSpPr>
        <p:spPr/>
        <p:txBody>
          <a:bodyPr/>
          <a:lstStyle/>
          <a:p>
            <a:pPr eaLnBrk="1" hangingPunct="1"/>
            <a:r>
              <a:rPr lang="en-US" altLang="en-US" sz="4000"/>
              <a:t>Deal Cycle – CME Exchange</a:t>
            </a:r>
          </a:p>
        </p:txBody>
      </p:sp>
      <p:sp>
        <p:nvSpPr>
          <p:cNvPr id="64521" name="Rectangle 9">
            <a:extLst>
              <a:ext uri="{FF2B5EF4-FFF2-40B4-BE49-F238E27FC236}">
                <a16:creationId xmlns:a16="http://schemas.microsoft.com/office/drawing/2014/main" id="{43212006-4EA9-428E-B166-AA3D23EAE28D}"/>
              </a:ext>
            </a:extLst>
          </p:cNvPr>
          <p:cNvSpPr>
            <a:spLocks noChangeArrowheads="1"/>
          </p:cNvSpPr>
          <p:nvPr/>
        </p:nvSpPr>
        <p:spPr bwMode="auto">
          <a:xfrm>
            <a:off x="723900" y="1044575"/>
            <a:ext cx="7696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r>
              <a:rPr lang="en-US" altLang="en-US" sz="2800" b="1" dirty="0">
                <a:solidFill>
                  <a:schemeClr val="tx2"/>
                </a:solidFill>
              </a:rPr>
              <a:t>Deal Execution Day 1</a:t>
            </a:r>
          </a:p>
        </p:txBody>
      </p:sp>
      <p:grpSp>
        <p:nvGrpSpPr>
          <p:cNvPr id="2" name="Group 1">
            <a:extLst>
              <a:ext uri="{FF2B5EF4-FFF2-40B4-BE49-F238E27FC236}">
                <a16:creationId xmlns:a16="http://schemas.microsoft.com/office/drawing/2014/main" id="{DE7FFE83-5112-47D0-9CD6-F670CEA92143}"/>
              </a:ext>
            </a:extLst>
          </p:cNvPr>
          <p:cNvGrpSpPr/>
          <p:nvPr/>
        </p:nvGrpSpPr>
        <p:grpSpPr>
          <a:xfrm>
            <a:off x="1242219" y="2000250"/>
            <a:ext cx="6659562" cy="4080613"/>
            <a:chOff x="1979613" y="2000250"/>
            <a:chExt cx="6659562" cy="4080613"/>
          </a:xfrm>
        </p:grpSpPr>
        <p:sp>
          <p:nvSpPr>
            <p:cNvPr id="64514" name="Line 2">
              <a:extLst>
                <a:ext uri="{FF2B5EF4-FFF2-40B4-BE49-F238E27FC236}">
                  <a16:creationId xmlns:a16="http://schemas.microsoft.com/office/drawing/2014/main" id="{C877043B-8A29-4D63-9B19-65FADBDC6ED4}"/>
                </a:ext>
              </a:extLst>
            </p:cNvPr>
            <p:cNvSpPr>
              <a:spLocks noChangeShapeType="1"/>
            </p:cNvSpPr>
            <p:nvPr/>
          </p:nvSpPr>
          <p:spPr bwMode="auto">
            <a:xfrm>
              <a:off x="7380288" y="3725863"/>
              <a:ext cx="1258887"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5" name="Line 3">
              <a:extLst>
                <a:ext uri="{FF2B5EF4-FFF2-40B4-BE49-F238E27FC236}">
                  <a16:creationId xmlns:a16="http://schemas.microsoft.com/office/drawing/2014/main" id="{EEA6411F-E438-4117-8A7A-B1C4AFEA4D1B}"/>
                </a:ext>
              </a:extLst>
            </p:cNvPr>
            <p:cNvSpPr>
              <a:spLocks noChangeShapeType="1"/>
            </p:cNvSpPr>
            <p:nvPr/>
          </p:nvSpPr>
          <p:spPr bwMode="auto">
            <a:xfrm>
              <a:off x="5484813" y="4227513"/>
              <a:ext cx="0" cy="423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6" name="Line 4">
              <a:extLst>
                <a:ext uri="{FF2B5EF4-FFF2-40B4-BE49-F238E27FC236}">
                  <a16:creationId xmlns:a16="http://schemas.microsoft.com/office/drawing/2014/main" id="{0EBA9EB6-DE1E-4F98-8172-96AAFFC770F4}"/>
                </a:ext>
              </a:extLst>
            </p:cNvPr>
            <p:cNvSpPr>
              <a:spLocks noChangeShapeType="1"/>
            </p:cNvSpPr>
            <p:nvPr/>
          </p:nvSpPr>
          <p:spPr bwMode="auto">
            <a:xfrm>
              <a:off x="2943225" y="374015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7" name="Line 5">
              <a:extLst>
                <a:ext uri="{FF2B5EF4-FFF2-40B4-BE49-F238E27FC236}">
                  <a16:creationId xmlns:a16="http://schemas.microsoft.com/office/drawing/2014/main" id="{AD9933F6-1301-47D8-8E6A-77C8688E1DF0}"/>
                </a:ext>
              </a:extLst>
            </p:cNvPr>
            <p:cNvSpPr>
              <a:spLocks noChangeShapeType="1"/>
            </p:cNvSpPr>
            <p:nvPr/>
          </p:nvSpPr>
          <p:spPr bwMode="auto">
            <a:xfrm>
              <a:off x="4457700" y="374015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8" name="Line 6">
              <a:extLst>
                <a:ext uri="{FF2B5EF4-FFF2-40B4-BE49-F238E27FC236}">
                  <a16:creationId xmlns:a16="http://schemas.microsoft.com/office/drawing/2014/main" id="{3AE90883-27CD-4FA2-9FEA-B389A619E1EF}"/>
                </a:ext>
              </a:extLst>
            </p:cNvPr>
            <p:cNvSpPr>
              <a:spLocks noChangeShapeType="1"/>
            </p:cNvSpPr>
            <p:nvPr/>
          </p:nvSpPr>
          <p:spPr bwMode="auto">
            <a:xfrm>
              <a:off x="5895975" y="3740150"/>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9" name="Line 7">
              <a:extLst>
                <a:ext uri="{FF2B5EF4-FFF2-40B4-BE49-F238E27FC236}">
                  <a16:creationId xmlns:a16="http://schemas.microsoft.com/office/drawing/2014/main" id="{6403D591-F85A-4254-AB7A-58A82B22896C}"/>
                </a:ext>
              </a:extLst>
            </p:cNvPr>
            <p:cNvSpPr>
              <a:spLocks noChangeShapeType="1"/>
            </p:cNvSpPr>
            <p:nvPr/>
          </p:nvSpPr>
          <p:spPr bwMode="auto">
            <a:xfrm>
              <a:off x="2565400" y="2787650"/>
              <a:ext cx="0" cy="284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Rectangle 10">
              <a:extLst>
                <a:ext uri="{FF2B5EF4-FFF2-40B4-BE49-F238E27FC236}">
                  <a16:creationId xmlns:a16="http://schemas.microsoft.com/office/drawing/2014/main" id="{86F77EC6-BEC3-40BD-99DA-1EC715930537}"/>
                </a:ext>
              </a:extLst>
            </p:cNvPr>
            <p:cNvSpPr>
              <a:spLocks noChangeArrowheads="1"/>
            </p:cNvSpPr>
            <p:nvPr/>
          </p:nvSpPr>
          <p:spPr bwMode="auto">
            <a:xfrm>
              <a:off x="2095500" y="3090069"/>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4523" name="Rectangle 11">
              <a:extLst>
                <a:ext uri="{FF2B5EF4-FFF2-40B4-BE49-F238E27FC236}">
                  <a16:creationId xmlns:a16="http://schemas.microsoft.com/office/drawing/2014/main" id="{DABDDCDA-7565-454B-974B-EDCD74847243}"/>
                </a:ext>
              </a:extLst>
            </p:cNvPr>
            <p:cNvSpPr>
              <a:spLocks noChangeArrowheads="1"/>
            </p:cNvSpPr>
            <p:nvPr/>
          </p:nvSpPr>
          <p:spPr bwMode="auto">
            <a:xfrm>
              <a:off x="4994275" y="309245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4524" name="Rectangle 12">
              <a:extLst>
                <a:ext uri="{FF2B5EF4-FFF2-40B4-BE49-F238E27FC236}">
                  <a16:creationId xmlns:a16="http://schemas.microsoft.com/office/drawing/2014/main" id="{9C24D3B6-4EAC-41B4-B145-E72B21A60BD3}"/>
                </a:ext>
              </a:extLst>
            </p:cNvPr>
            <p:cNvSpPr>
              <a:spLocks noChangeArrowheads="1"/>
            </p:cNvSpPr>
            <p:nvPr/>
          </p:nvSpPr>
          <p:spPr bwMode="auto">
            <a:xfrm>
              <a:off x="6459538" y="3092450"/>
              <a:ext cx="977900" cy="12969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4525" name="AutoShape 13">
              <a:extLst>
                <a:ext uri="{FF2B5EF4-FFF2-40B4-BE49-F238E27FC236}">
                  <a16:creationId xmlns:a16="http://schemas.microsoft.com/office/drawing/2014/main" id="{E7B57854-5223-4E82-9FDF-A77EB3CFCA0F}"/>
                </a:ext>
              </a:extLst>
            </p:cNvPr>
            <p:cNvSpPr>
              <a:spLocks noChangeArrowheads="1"/>
            </p:cNvSpPr>
            <p:nvPr/>
          </p:nvSpPr>
          <p:spPr bwMode="auto">
            <a:xfrm>
              <a:off x="3455988" y="3205163"/>
              <a:ext cx="1103312" cy="1003300"/>
            </a:xfrm>
            <a:prstGeom prst="flowChartDocument">
              <a:avLst/>
            </a:prstGeom>
            <a:solidFill>
              <a:srgbClr val="33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4526" name="Rectangle 14">
              <a:extLst>
                <a:ext uri="{FF2B5EF4-FFF2-40B4-BE49-F238E27FC236}">
                  <a16:creationId xmlns:a16="http://schemas.microsoft.com/office/drawing/2014/main" id="{5ADFD4EF-5C75-4550-BB8B-C3991303F14C}"/>
                </a:ext>
              </a:extLst>
            </p:cNvPr>
            <p:cNvSpPr>
              <a:spLocks noChangeArrowheads="1"/>
            </p:cNvSpPr>
            <p:nvPr/>
          </p:nvSpPr>
          <p:spPr bwMode="auto">
            <a:xfrm>
              <a:off x="1979613" y="3062288"/>
              <a:ext cx="12096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Trader</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executes</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deal through</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a broker</a:t>
              </a:r>
            </a:p>
          </p:txBody>
        </p:sp>
        <p:sp>
          <p:nvSpPr>
            <p:cNvPr id="64527" name="Rectangle 15">
              <a:extLst>
                <a:ext uri="{FF2B5EF4-FFF2-40B4-BE49-F238E27FC236}">
                  <a16:creationId xmlns:a16="http://schemas.microsoft.com/office/drawing/2014/main" id="{D2765A87-3B57-4C23-B50E-45A68AD093EA}"/>
                </a:ext>
              </a:extLst>
            </p:cNvPr>
            <p:cNvSpPr>
              <a:spLocks noChangeArrowheads="1"/>
            </p:cNvSpPr>
            <p:nvPr/>
          </p:nvSpPr>
          <p:spPr bwMode="auto">
            <a:xfrm>
              <a:off x="3479800" y="3048000"/>
              <a:ext cx="105251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Trader</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completes </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deal</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ticket</a:t>
              </a:r>
            </a:p>
          </p:txBody>
        </p:sp>
        <p:sp>
          <p:nvSpPr>
            <p:cNvPr id="64528" name="Rectangle 16">
              <a:extLst>
                <a:ext uri="{FF2B5EF4-FFF2-40B4-BE49-F238E27FC236}">
                  <a16:creationId xmlns:a16="http://schemas.microsoft.com/office/drawing/2014/main" id="{95C25C99-622E-4874-BC99-0D100F16D570}"/>
                </a:ext>
              </a:extLst>
            </p:cNvPr>
            <p:cNvSpPr>
              <a:spLocks noChangeArrowheads="1"/>
            </p:cNvSpPr>
            <p:nvPr/>
          </p:nvSpPr>
          <p:spPr bwMode="auto">
            <a:xfrm>
              <a:off x="4995863" y="3193257"/>
              <a:ext cx="9747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Middle Office inputs deal into</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RMS</a:t>
              </a:r>
            </a:p>
          </p:txBody>
        </p:sp>
        <p:sp>
          <p:nvSpPr>
            <p:cNvPr id="64529" name="Rectangle 17">
              <a:extLst>
                <a:ext uri="{FF2B5EF4-FFF2-40B4-BE49-F238E27FC236}">
                  <a16:creationId xmlns:a16="http://schemas.microsoft.com/office/drawing/2014/main" id="{6D05F6D7-90E0-4672-863E-E0FD1FD4B3CC}"/>
                </a:ext>
              </a:extLst>
            </p:cNvPr>
            <p:cNvSpPr>
              <a:spLocks noChangeArrowheads="1"/>
            </p:cNvSpPr>
            <p:nvPr/>
          </p:nvSpPr>
          <p:spPr bwMode="auto">
            <a:xfrm>
              <a:off x="6468269" y="3087688"/>
              <a:ext cx="9747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Front Office verbally ties out with broker at end-of-day to verify and validate deal</a:t>
              </a:r>
            </a:p>
          </p:txBody>
        </p:sp>
        <p:grpSp>
          <p:nvGrpSpPr>
            <p:cNvPr id="64530" name="Group 18">
              <a:extLst>
                <a:ext uri="{FF2B5EF4-FFF2-40B4-BE49-F238E27FC236}">
                  <a16:creationId xmlns:a16="http://schemas.microsoft.com/office/drawing/2014/main" id="{D514CB0E-956E-4073-A479-24208C86D6B7}"/>
                </a:ext>
              </a:extLst>
            </p:cNvPr>
            <p:cNvGrpSpPr>
              <a:grpSpLocks/>
            </p:cNvGrpSpPr>
            <p:nvPr/>
          </p:nvGrpSpPr>
          <p:grpSpPr bwMode="auto">
            <a:xfrm>
              <a:off x="2092325" y="2000250"/>
              <a:ext cx="979488" cy="931863"/>
              <a:chOff x="113" y="944"/>
              <a:chExt cx="695" cy="587"/>
            </a:xfrm>
          </p:grpSpPr>
          <p:sp>
            <p:nvSpPr>
              <p:cNvPr id="64538" name="AutoShape 19">
                <a:extLst>
                  <a:ext uri="{FF2B5EF4-FFF2-40B4-BE49-F238E27FC236}">
                    <a16:creationId xmlns:a16="http://schemas.microsoft.com/office/drawing/2014/main" id="{9D12B502-7A5F-4A1B-B220-9DDCD99B1410}"/>
                  </a:ext>
                </a:extLst>
              </p:cNvPr>
              <p:cNvSpPr>
                <a:spLocks noChangeArrowheads="1"/>
              </p:cNvSpPr>
              <p:nvPr/>
            </p:nvSpPr>
            <p:spPr bwMode="auto">
              <a:xfrm>
                <a:off x="113" y="945"/>
                <a:ext cx="695" cy="586"/>
              </a:xfrm>
              <a:prstGeom prst="flowChartDocument">
                <a:avLst/>
              </a:prstGeom>
              <a:solidFill>
                <a:srgbClr val="3399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4539" name="Rectangle 20">
                <a:extLst>
                  <a:ext uri="{FF2B5EF4-FFF2-40B4-BE49-F238E27FC236}">
                    <a16:creationId xmlns:a16="http://schemas.microsoft.com/office/drawing/2014/main" id="{6F0E3078-F539-4C44-9DAC-945DB25CFBD2}"/>
                  </a:ext>
                </a:extLst>
              </p:cNvPr>
              <p:cNvSpPr>
                <a:spLocks noChangeArrowheads="1"/>
              </p:cNvSpPr>
              <p:nvPr/>
            </p:nvSpPr>
            <p:spPr bwMode="auto">
              <a:xfrm>
                <a:off x="128" y="944"/>
                <a:ext cx="663"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Position report / trading limits</a:t>
                </a:r>
              </a:p>
            </p:txBody>
          </p:sp>
        </p:grpSp>
        <p:sp>
          <p:nvSpPr>
            <p:cNvPr id="64531" name="Freeform 21">
              <a:extLst>
                <a:ext uri="{FF2B5EF4-FFF2-40B4-BE49-F238E27FC236}">
                  <a16:creationId xmlns:a16="http://schemas.microsoft.com/office/drawing/2014/main" id="{CA010EB3-C4E5-429C-AB92-2A0A1CAE3702}"/>
                </a:ext>
              </a:extLst>
            </p:cNvPr>
            <p:cNvSpPr>
              <a:spLocks/>
            </p:cNvSpPr>
            <p:nvPr/>
          </p:nvSpPr>
          <p:spPr bwMode="auto">
            <a:xfrm>
              <a:off x="4727575" y="4662488"/>
              <a:ext cx="1511300" cy="201612"/>
            </a:xfrm>
            <a:custGeom>
              <a:avLst/>
              <a:gdLst>
                <a:gd name="T0" fmla="*/ 0 w 1295"/>
                <a:gd name="T1" fmla="*/ 201612 h 239"/>
                <a:gd name="T2" fmla="*/ 0 w 1295"/>
                <a:gd name="T3" fmla="*/ 0 h 239"/>
                <a:gd name="T4" fmla="*/ 1511300 w 1295"/>
                <a:gd name="T5" fmla="*/ 0 h 239"/>
                <a:gd name="T6" fmla="*/ 1511300 w 1295"/>
                <a:gd name="T7" fmla="*/ 201612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5" h="239">
                  <a:moveTo>
                    <a:pt x="0" y="239"/>
                  </a:moveTo>
                  <a:lnTo>
                    <a:pt x="0" y="0"/>
                  </a:lnTo>
                  <a:lnTo>
                    <a:pt x="1295" y="0"/>
                  </a:lnTo>
                  <a:lnTo>
                    <a:pt x="1295" y="239"/>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4532" name="Group 22">
              <a:extLst>
                <a:ext uri="{FF2B5EF4-FFF2-40B4-BE49-F238E27FC236}">
                  <a16:creationId xmlns:a16="http://schemas.microsoft.com/office/drawing/2014/main" id="{E69E610A-9952-4B1F-A4A9-94E9ACFBD62B}"/>
                </a:ext>
              </a:extLst>
            </p:cNvPr>
            <p:cNvGrpSpPr>
              <a:grpSpLocks/>
            </p:cNvGrpSpPr>
            <p:nvPr/>
          </p:nvGrpSpPr>
          <p:grpSpPr bwMode="auto">
            <a:xfrm>
              <a:off x="4260853" y="4891088"/>
              <a:ext cx="977900" cy="1187450"/>
              <a:chOff x="2691" y="3242"/>
              <a:chExt cx="616" cy="488"/>
            </a:xfrm>
          </p:grpSpPr>
          <p:sp>
            <p:nvSpPr>
              <p:cNvPr id="64536" name="Rectangle 23">
                <a:extLst>
                  <a:ext uri="{FF2B5EF4-FFF2-40B4-BE49-F238E27FC236}">
                    <a16:creationId xmlns:a16="http://schemas.microsoft.com/office/drawing/2014/main" id="{7EE862E4-3405-45CE-B32E-FE1421E894BA}"/>
                  </a:ext>
                </a:extLst>
              </p:cNvPr>
              <p:cNvSpPr>
                <a:spLocks noChangeArrowheads="1"/>
              </p:cNvSpPr>
              <p:nvPr/>
            </p:nvSpPr>
            <p:spPr bwMode="auto">
              <a:xfrm>
                <a:off x="2691" y="3242"/>
                <a:ext cx="616" cy="4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4537" name="Rectangle 24">
                <a:extLst>
                  <a:ext uri="{FF2B5EF4-FFF2-40B4-BE49-F238E27FC236}">
                    <a16:creationId xmlns:a16="http://schemas.microsoft.com/office/drawing/2014/main" id="{7AEB0E7A-5174-489F-903B-22E09B899AA2}"/>
                  </a:ext>
                </a:extLst>
              </p:cNvPr>
              <p:cNvSpPr>
                <a:spLocks noChangeArrowheads="1"/>
              </p:cNvSpPr>
              <p:nvPr/>
            </p:nvSpPr>
            <p:spPr bwMode="auto">
              <a:xfrm>
                <a:off x="2693" y="3250"/>
                <a:ext cx="614"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File</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deal ticket</a:t>
                </a:r>
              </a:p>
            </p:txBody>
          </p:sp>
        </p:grpSp>
        <p:grpSp>
          <p:nvGrpSpPr>
            <p:cNvPr id="64533" name="Group 25">
              <a:extLst>
                <a:ext uri="{FF2B5EF4-FFF2-40B4-BE49-F238E27FC236}">
                  <a16:creationId xmlns:a16="http://schemas.microsoft.com/office/drawing/2014/main" id="{D92DE0C6-62BA-49B6-95B3-2BEEEDB56107}"/>
                </a:ext>
              </a:extLst>
            </p:cNvPr>
            <p:cNvGrpSpPr>
              <a:grpSpLocks/>
            </p:cNvGrpSpPr>
            <p:nvPr/>
          </p:nvGrpSpPr>
          <p:grpSpPr bwMode="auto">
            <a:xfrm>
              <a:off x="5710235" y="4892780"/>
              <a:ext cx="977900" cy="1188083"/>
              <a:chOff x="3604" y="3242"/>
              <a:chExt cx="616" cy="488"/>
            </a:xfrm>
          </p:grpSpPr>
          <p:sp>
            <p:nvSpPr>
              <p:cNvPr id="64534" name="Rectangle 26">
                <a:extLst>
                  <a:ext uri="{FF2B5EF4-FFF2-40B4-BE49-F238E27FC236}">
                    <a16:creationId xmlns:a16="http://schemas.microsoft.com/office/drawing/2014/main" id="{49AECD37-99AC-47F7-80ED-6EC643E6EDDE}"/>
                  </a:ext>
                </a:extLst>
              </p:cNvPr>
              <p:cNvSpPr>
                <a:spLocks noChangeArrowheads="1"/>
              </p:cNvSpPr>
              <p:nvPr/>
            </p:nvSpPr>
            <p:spPr bwMode="auto">
              <a:xfrm>
                <a:off x="3604" y="3242"/>
                <a:ext cx="616" cy="488"/>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4535" name="Rectangle 27">
                <a:extLst>
                  <a:ext uri="{FF2B5EF4-FFF2-40B4-BE49-F238E27FC236}">
                    <a16:creationId xmlns:a16="http://schemas.microsoft.com/office/drawing/2014/main" id="{FCF094EE-EB84-4E96-8DEC-D826FB5B57EE}"/>
                  </a:ext>
                </a:extLst>
              </p:cNvPr>
              <p:cNvSpPr>
                <a:spLocks noChangeArrowheads="1"/>
              </p:cNvSpPr>
              <p:nvPr/>
            </p:nvSpPr>
            <p:spPr bwMode="auto">
              <a:xfrm>
                <a:off x="3605" y="3249"/>
                <a:ext cx="614"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Deal risks become part of trading portfolio and managed by Front Office</a:t>
                </a:r>
              </a:p>
            </p:txBody>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a:extLst>
              <a:ext uri="{FF2B5EF4-FFF2-40B4-BE49-F238E27FC236}">
                <a16:creationId xmlns:a16="http://schemas.microsoft.com/office/drawing/2014/main" id="{ACD8E9B7-4C9D-4279-98ED-748C7AA8A3CD}"/>
              </a:ext>
            </a:extLst>
          </p:cNvPr>
          <p:cNvSpPr>
            <a:spLocks noGrp="1" noChangeArrowheads="1"/>
          </p:cNvSpPr>
          <p:nvPr>
            <p:ph type="title"/>
          </p:nvPr>
        </p:nvSpPr>
        <p:spPr/>
        <p:txBody>
          <a:bodyPr/>
          <a:lstStyle/>
          <a:p>
            <a:pPr eaLnBrk="1" hangingPunct="1"/>
            <a:r>
              <a:rPr lang="en-US" altLang="en-US" sz="4000"/>
              <a:t>Deal Cycle – Nymex Exchange</a:t>
            </a:r>
          </a:p>
        </p:txBody>
      </p:sp>
      <p:grpSp>
        <p:nvGrpSpPr>
          <p:cNvPr id="2" name="Group 1">
            <a:extLst>
              <a:ext uri="{FF2B5EF4-FFF2-40B4-BE49-F238E27FC236}">
                <a16:creationId xmlns:a16="http://schemas.microsoft.com/office/drawing/2014/main" id="{1F8CEB3D-C881-4E9B-A238-1AB06362860F}"/>
              </a:ext>
            </a:extLst>
          </p:cNvPr>
          <p:cNvGrpSpPr/>
          <p:nvPr/>
        </p:nvGrpSpPr>
        <p:grpSpPr>
          <a:xfrm>
            <a:off x="115888" y="1428750"/>
            <a:ext cx="8912225" cy="4598988"/>
            <a:chOff x="231775" y="1428750"/>
            <a:chExt cx="8912225" cy="4598988"/>
          </a:xfrm>
        </p:grpSpPr>
        <p:sp>
          <p:nvSpPr>
            <p:cNvPr id="66562" name="Line 2">
              <a:extLst>
                <a:ext uri="{FF2B5EF4-FFF2-40B4-BE49-F238E27FC236}">
                  <a16:creationId xmlns:a16="http://schemas.microsoft.com/office/drawing/2014/main" id="{EDEBEBCF-75ED-430D-99D1-80DE4704D250}"/>
                </a:ext>
              </a:extLst>
            </p:cNvPr>
            <p:cNvSpPr>
              <a:spLocks noChangeShapeType="1"/>
            </p:cNvSpPr>
            <p:nvPr/>
          </p:nvSpPr>
          <p:spPr bwMode="auto">
            <a:xfrm flipV="1">
              <a:off x="4746625" y="1428750"/>
              <a:ext cx="0" cy="45989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3" name="Line 3">
              <a:extLst>
                <a:ext uri="{FF2B5EF4-FFF2-40B4-BE49-F238E27FC236}">
                  <a16:creationId xmlns:a16="http://schemas.microsoft.com/office/drawing/2014/main" id="{85E107BC-9F91-41CE-935F-C86F25B4C728}"/>
                </a:ext>
              </a:extLst>
            </p:cNvPr>
            <p:cNvSpPr>
              <a:spLocks noChangeShapeType="1"/>
            </p:cNvSpPr>
            <p:nvPr/>
          </p:nvSpPr>
          <p:spPr bwMode="auto">
            <a:xfrm>
              <a:off x="6007100" y="3751263"/>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4" name="Line 4">
              <a:extLst>
                <a:ext uri="{FF2B5EF4-FFF2-40B4-BE49-F238E27FC236}">
                  <a16:creationId xmlns:a16="http://schemas.microsoft.com/office/drawing/2014/main" id="{BB45FE67-4EA2-45CE-9721-D7C035E2B348}"/>
                </a:ext>
              </a:extLst>
            </p:cNvPr>
            <p:cNvSpPr>
              <a:spLocks noChangeShapeType="1"/>
            </p:cNvSpPr>
            <p:nvPr/>
          </p:nvSpPr>
          <p:spPr bwMode="auto">
            <a:xfrm>
              <a:off x="7264400" y="3738563"/>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6" name="Line 6">
              <a:extLst>
                <a:ext uri="{FF2B5EF4-FFF2-40B4-BE49-F238E27FC236}">
                  <a16:creationId xmlns:a16="http://schemas.microsoft.com/office/drawing/2014/main" id="{C7028193-5439-4BCD-81CC-CD51544DF46E}"/>
                </a:ext>
              </a:extLst>
            </p:cNvPr>
            <p:cNvSpPr>
              <a:spLocks noChangeShapeType="1"/>
            </p:cNvSpPr>
            <p:nvPr/>
          </p:nvSpPr>
          <p:spPr bwMode="auto">
            <a:xfrm>
              <a:off x="231775" y="3729038"/>
              <a:ext cx="59372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7" name="Line 7">
              <a:extLst>
                <a:ext uri="{FF2B5EF4-FFF2-40B4-BE49-F238E27FC236}">
                  <a16:creationId xmlns:a16="http://schemas.microsoft.com/office/drawing/2014/main" id="{94453E00-1EF6-4F6B-B58F-F27FF614976B}"/>
                </a:ext>
              </a:extLst>
            </p:cNvPr>
            <p:cNvSpPr>
              <a:spLocks noChangeShapeType="1"/>
            </p:cNvSpPr>
            <p:nvPr/>
          </p:nvSpPr>
          <p:spPr bwMode="auto">
            <a:xfrm>
              <a:off x="1574800" y="3722688"/>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8" name="Line 8">
              <a:extLst>
                <a:ext uri="{FF2B5EF4-FFF2-40B4-BE49-F238E27FC236}">
                  <a16:creationId xmlns:a16="http://schemas.microsoft.com/office/drawing/2014/main" id="{C1ECA317-592F-46E0-9CB9-9779BEC34404}"/>
                </a:ext>
              </a:extLst>
            </p:cNvPr>
            <p:cNvSpPr>
              <a:spLocks noChangeShapeType="1"/>
            </p:cNvSpPr>
            <p:nvPr/>
          </p:nvSpPr>
          <p:spPr bwMode="auto">
            <a:xfrm>
              <a:off x="2852738" y="3722688"/>
              <a:ext cx="485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9" name="Rectangle 9">
              <a:extLst>
                <a:ext uri="{FF2B5EF4-FFF2-40B4-BE49-F238E27FC236}">
                  <a16:creationId xmlns:a16="http://schemas.microsoft.com/office/drawing/2014/main" id="{56D9E1EC-D3AD-401B-BD20-7BCCE058D5F8}"/>
                </a:ext>
              </a:extLst>
            </p:cNvPr>
            <p:cNvSpPr>
              <a:spLocks noChangeArrowheads="1"/>
            </p:cNvSpPr>
            <p:nvPr/>
          </p:nvSpPr>
          <p:spPr bwMode="auto">
            <a:xfrm>
              <a:off x="852488" y="2941638"/>
              <a:ext cx="977900" cy="1535112"/>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6570" name="Rectangle 10">
              <a:extLst>
                <a:ext uri="{FF2B5EF4-FFF2-40B4-BE49-F238E27FC236}">
                  <a16:creationId xmlns:a16="http://schemas.microsoft.com/office/drawing/2014/main" id="{83CCA9A5-62FB-49D6-8F5B-B4C96724029D}"/>
                </a:ext>
              </a:extLst>
            </p:cNvPr>
            <p:cNvSpPr>
              <a:spLocks noChangeArrowheads="1"/>
            </p:cNvSpPr>
            <p:nvPr/>
          </p:nvSpPr>
          <p:spPr bwMode="auto">
            <a:xfrm>
              <a:off x="2100263" y="2941638"/>
              <a:ext cx="977900" cy="1535112"/>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6571" name="Rectangle 11">
              <a:extLst>
                <a:ext uri="{FF2B5EF4-FFF2-40B4-BE49-F238E27FC236}">
                  <a16:creationId xmlns:a16="http://schemas.microsoft.com/office/drawing/2014/main" id="{94393546-2A90-4132-ADE7-66551E624FDF}"/>
                </a:ext>
              </a:extLst>
            </p:cNvPr>
            <p:cNvSpPr>
              <a:spLocks noChangeArrowheads="1"/>
            </p:cNvSpPr>
            <p:nvPr/>
          </p:nvSpPr>
          <p:spPr bwMode="auto">
            <a:xfrm>
              <a:off x="3379788" y="2941638"/>
              <a:ext cx="1044575" cy="1535112"/>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6572" name="Rectangle 12">
              <a:extLst>
                <a:ext uri="{FF2B5EF4-FFF2-40B4-BE49-F238E27FC236}">
                  <a16:creationId xmlns:a16="http://schemas.microsoft.com/office/drawing/2014/main" id="{CDBFDFC1-1F56-4C08-A074-5280D1694DF0}"/>
                </a:ext>
              </a:extLst>
            </p:cNvPr>
            <p:cNvSpPr>
              <a:spLocks noChangeArrowheads="1"/>
            </p:cNvSpPr>
            <p:nvPr/>
          </p:nvSpPr>
          <p:spPr bwMode="auto">
            <a:xfrm>
              <a:off x="5221288" y="2941638"/>
              <a:ext cx="1025525" cy="1535112"/>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6573" name="Rectangle 13">
              <a:extLst>
                <a:ext uri="{FF2B5EF4-FFF2-40B4-BE49-F238E27FC236}">
                  <a16:creationId xmlns:a16="http://schemas.microsoft.com/office/drawing/2014/main" id="{15733EF8-A839-4DF8-897C-D28335EC6122}"/>
                </a:ext>
              </a:extLst>
            </p:cNvPr>
            <p:cNvSpPr>
              <a:spLocks noChangeArrowheads="1"/>
            </p:cNvSpPr>
            <p:nvPr/>
          </p:nvSpPr>
          <p:spPr bwMode="auto">
            <a:xfrm>
              <a:off x="6524625" y="2941638"/>
              <a:ext cx="977900" cy="1535112"/>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6574" name="Rectangle 14">
              <a:extLst>
                <a:ext uri="{FF2B5EF4-FFF2-40B4-BE49-F238E27FC236}">
                  <a16:creationId xmlns:a16="http://schemas.microsoft.com/office/drawing/2014/main" id="{09B8C2D6-43B1-433E-9D9E-011F85E86634}"/>
                </a:ext>
              </a:extLst>
            </p:cNvPr>
            <p:cNvSpPr>
              <a:spLocks noChangeArrowheads="1"/>
            </p:cNvSpPr>
            <p:nvPr/>
          </p:nvSpPr>
          <p:spPr bwMode="auto">
            <a:xfrm>
              <a:off x="849313" y="2952750"/>
              <a:ext cx="9747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Middle Office reviews broker statement for previous day’s trading to verify and validate deal</a:t>
              </a:r>
            </a:p>
          </p:txBody>
        </p:sp>
        <p:sp>
          <p:nvSpPr>
            <p:cNvPr id="66575" name="Rectangle 15">
              <a:extLst>
                <a:ext uri="{FF2B5EF4-FFF2-40B4-BE49-F238E27FC236}">
                  <a16:creationId xmlns:a16="http://schemas.microsoft.com/office/drawing/2014/main" id="{AEB7EEDF-1905-40DC-AC7A-ED97C7192C2F}"/>
                </a:ext>
              </a:extLst>
            </p:cNvPr>
            <p:cNvSpPr>
              <a:spLocks noChangeArrowheads="1"/>
            </p:cNvSpPr>
            <p:nvPr/>
          </p:nvSpPr>
          <p:spPr bwMode="auto">
            <a:xfrm>
              <a:off x="7781925" y="2928938"/>
              <a:ext cx="977900" cy="1535112"/>
            </a:xfrm>
            <a:prstGeom prst="rect">
              <a:avLst/>
            </a:prstGeom>
            <a:solidFill>
              <a:srgbClr val="4242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66576" name="Rectangle 16">
              <a:extLst>
                <a:ext uri="{FF2B5EF4-FFF2-40B4-BE49-F238E27FC236}">
                  <a16:creationId xmlns:a16="http://schemas.microsoft.com/office/drawing/2014/main" id="{1521E85D-93A3-44E0-96A8-9974BF10506B}"/>
                </a:ext>
              </a:extLst>
            </p:cNvPr>
            <p:cNvSpPr>
              <a:spLocks noChangeArrowheads="1"/>
            </p:cNvSpPr>
            <p:nvPr/>
          </p:nvSpPr>
          <p:spPr bwMode="auto">
            <a:xfrm>
              <a:off x="579438" y="1476375"/>
              <a:ext cx="42068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105000"/>
                </a:lnSpc>
              </a:pPr>
              <a:r>
                <a:rPr lang="en-US" altLang="en-US" sz="2400" b="1">
                  <a:solidFill>
                    <a:schemeClr val="tx2"/>
                  </a:solidFill>
                </a:rPr>
                <a:t>Deal Execution Day 2</a:t>
              </a:r>
            </a:p>
          </p:txBody>
        </p:sp>
        <p:sp>
          <p:nvSpPr>
            <p:cNvPr id="66577" name="Line 17">
              <a:extLst>
                <a:ext uri="{FF2B5EF4-FFF2-40B4-BE49-F238E27FC236}">
                  <a16:creationId xmlns:a16="http://schemas.microsoft.com/office/drawing/2014/main" id="{8CA90D53-93E2-46AE-8278-6B62137C1271}"/>
                </a:ext>
              </a:extLst>
            </p:cNvPr>
            <p:cNvSpPr>
              <a:spLocks noChangeShapeType="1"/>
            </p:cNvSpPr>
            <p:nvPr/>
          </p:nvSpPr>
          <p:spPr bwMode="auto">
            <a:xfrm flipV="1">
              <a:off x="544513" y="1428750"/>
              <a:ext cx="0" cy="4598988"/>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8" name="Rectangle 18">
              <a:extLst>
                <a:ext uri="{FF2B5EF4-FFF2-40B4-BE49-F238E27FC236}">
                  <a16:creationId xmlns:a16="http://schemas.microsoft.com/office/drawing/2014/main" id="{0939CF33-F1D1-44F9-AD1B-ADB4494F4727}"/>
                </a:ext>
              </a:extLst>
            </p:cNvPr>
            <p:cNvSpPr>
              <a:spLocks noChangeArrowheads="1"/>
            </p:cNvSpPr>
            <p:nvPr/>
          </p:nvSpPr>
          <p:spPr bwMode="auto">
            <a:xfrm>
              <a:off x="4773613" y="1571625"/>
              <a:ext cx="4370387"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105000"/>
                </a:lnSpc>
              </a:pPr>
              <a:r>
                <a:rPr lang="en-US" altLang="en-US" sz="2400" b="1">
                  <a:solidFill>
                    <a:schemeClr val="tx2"/>
                  </a:solidFill>
                </a:rPr>
                <a:t>Month-End</a:t>
              </a:r>
            </a:p>
          </p:txBody>
        </p:sp>
        <p:sp>
          <p:nvSpPr>
            <p:cNvPr id="66579" name="Rectangle 19">
              <a:extLst>
                <a:ext uri="{FF2B5EF4-FFF2-40B4-BE49-F238E27FC236}">
                  <a16:creationId xmlns:a16="http://schemas.microsoft.com/office/drawing/2014/main" id="{4E06C99E-1B92-4193-8416-C14DC841A66E}"/>
                </a:ext>
              </a:extLst>
            </p:cNvPr>
            <p:cNvSpPr>
              <a:spLocks noChangeArrowheads="1"/>
            </p:cNvSpPr>
            <p:nvPr/>
          </p:nvSpPr>
          <p:spPr bwMode="auto">
            <a:xfrm>
              <a:off x="2001838" y="2966244"/>
              <a:ext cx="11747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0000"/>
                </a:lnSpc>
              </a:pPr>
              <a:r>
                <a:rPr lang="en-US" altLang="en-US" sz="1200" b="1" dirty="0">
                  <a:solidFill>
                    <a:schemeClr val="bg1"/>
                  </a:solidFill>
                  <a:latin typeface="Arial Narrow" panose="020B0606020202030204" pitchFamily="34" charset="0"/>
                </a:rPr>
                <a:t>Middle Office or Credit reviews broker statement</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for margin adjustments to determine reasonableness</a:t>
              </a:r>
            </a:p>
          </p:txBody>
        </p:sp>
        <p:sp>
          <p:nvSpPr>
            <p:cNvPr id="66580" name="Rectangle 20">
              <a:extLst>
                <a:ext uri="{FF2B5EF4-FFF2-40B4-BE49-F238E27FC236}">
                  <a16:creationId xmlns:a16="http://schemas.microsoft.com/office/drawing/2014/main" id="{B121954E-8F6C-41BD-8B2C-3043FA491343}"/>
                </a:ext>
              </a:extLst>
            </p:cNvPr>
            <p:cNvSpPr>
              <a:spLocks noChangeArrowheads="1"/>
            </p:cNvSpPr>
            <p:nvPr/>
          </p:nvSpPr>
          <p:spPr bwMode="auto">
            <a:xfrm>
              <a:off x="3344863" y="2959100"/>
              <a:ext cx="10985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a:solidFill>
                    <a:schemeClr val="bg1"/>
                  </a:solidFill>
                  <a:latin typeface="Arial Narrow" panose="020B0606020202030204" pitchFamily="34" charset="0"/>
                </a:rPr>
                <a:t>Daily margin activity communicated to Treasury for cash management purposes</a:t>
              </a:r>
            </a:p>
          </p:txBody>
        </p:sp>
        <p:sp>
          <p:nvSpPr>
            <p:cNvPr id="66581" name="Rectangle 21">
              <a:extLst>
                <a:ext uri="{FF2B5EF4-FFF2-40B4-BE49-F238E27FC236}">
                  <a16:creationId xmlns:a16="http://schemas.microsoft.com/office/drawing/2014/main" id="{ED5DB5CB-BB8D-4620-B845-B850B93D14DA}"/>
                </a:ext>
              </a:extLst>
            </p:cNvPr>
            <p:cNvSpPr>
              <a:spLocks noChangeArrowheads="1"/>
            </p:cNvSpPr>
            <p:nvPr/>
          </p:nvSpPr>
          <p:spPr bwMode="auto">
            <a:xfrm>
              <a:off x="5151438" y="2966244"/>
              <a:ext cx="11652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Settlements receives monthly purchase and sale report from each broker</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and validates</a:t>
              </a:r>
              <a:br>
                <a:rPr lang="en-US" altLang="en-US" sz="1200" b="1" dirty="0">
                  <a:solidFill>
                    <a:schemeClr val="bg1"/>
                  </a:solidFill>
                  <a:latin typeface="Arial Narrow" panose="020B0606020202030204" pitchFamily="34" charset="0"/>
                </a:rPr>
              </a:br>
              <a:r>
                <a:rPr lang="en-US" altLang="en-US" sz="1200" b="1" dirty="0">
                  <a:solidFill>
                    <a:schemeClr val="bg1"/>
                  </a:solidFill>
                  <a:latin typeface="Arial Narrow" panose="020B0606020202030204" pitchFamily="34" charset="0"/>
                </a:rPr>
                <a:t>to RMS</a:t>
              </a:r>
            </a:p>
          </p:txBody>
        </p:sp>
        <p:sp>
          <p:nvSpPr>
            <p:cNvPr id="66582" name="Rectangle 22">
              <a:extLst>
                <a:ext uri="{FF2B5EF4-FFF2-40B4-BE49-F238E27FC236}">
                  <a16:creationId xmlns:a16="http://schemas.microsoft.com/office/drawing/2014/main" id="{2D112C7D-D583-4D44-8836-D5290F7FBB53}"/>
                </a:ext>
              </a:extLst>
            </p:cNvPr>
            <p:cNvSpPr>
              <a:spLocks noChangeArrowheads="1"/>
            </p:cNvSpPr>
            <p:nvPr/>
          </p:nvSpPr>
          <p:spPr bwMode="auto">
            <a:xfrm>
              <a:off x="6532563" y="2959100"/>
              <a:ext cx="9747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Settlements receives / makes payment from / to broker</a:t>
              </a:r>
            </a:p>
          </p:txBody>
        </p:sp>
        <p:sp>
          <p:nvSpPr>
            <p:cNvPr id="66583" name="Rectangle 23">
              <a:extLst>
                <a:ext uri="{FF2B5EF4-FFF2-40B4-BE49-F238E27FC236}">
                  <a16:creationId xmlns:a16="http://schemas.microsoft.com/office/drawing/2014/main" id="{08E8B05D-8BFD-4BEB-B3BB-92AE320A7EF6}"/>
                </a:ext>
              </a:extLst>
            </p:cNvPr>
            <p:cNvSpPr>
              <a:spLocks noChangeArrowheads="1"/>
            </p:cNvSpPr>
            <p:nvPr/>
          </p:nvSpPr>
          <p:spPr bwMode="auto">
            <a:xfrm>
              <a:off x="7770813" y="2930525"/>
              <a:ext cx="9747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lnSpc>
                  <a:spcPct val="95000"/>
                </a:lnSpc>
              </a:pPr>
              <a:r>
                <a:rPr lang="en-US" altLang="en-US" sz="1200" b="1" dirty="0">
                  <a:solidFill>
                    <a:schemeClr val="bg1"/>
                  </a:solidFill>
                  <a:latin typeface="Arial Narrow" panose="020B0606020202030204" pitchFamily="34" charset="0"/>
                </a:rPr>
                <a:t>Settlements ensures G/L entries related to deal are accurate and booked properly</a:t>
              </a:r>
            </a:p>
          </p:txBody>
        </p:sp>
        <p:sp>
          <p:nvSpPr>
            <p:cNvPr id="66584" name="Line 24">
              <a:extLst>
                <a:ext uri="{FF2B5EF4-FFF2-40B4-BE49-F238E27FC236}">
                  <a16:creationId xmlns:a16="http://schemas.microsoft.com/office/drawing/2014/main" id="{F50DE340-F9CD-4E12-A29A-D5DF3AA96E57}"/>
                </a:ext>
              </a:extLst>
            </p:cNvPr>
            <p:cNvSpPr>
              <a:spLocks noChangeShapeType="1"/>
            </p:cNvSpPr>
            <p:nvPr/>
          </p:nvSpPr>
          <p:spPr bwMode="auto">
            <a:xfrm>
              <a:off x="4421188" y="3725863"/>
              <a:ext cx="8064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F19201E-D3B7-41E6-98C2-4B05DCAB098D}"/>
              </a:ext>
            </a:extLst>
          </p:cNvPr>
          <p:cNvSpPr>
            <a:spLocks noGrp="1" noChangeArrowheads="1"/>
          </p:cNvSpPr>
          <p:nvPr>
            <p:ph type="title"/>
          </p:nvPr>
        </p:nvSpPr>
        <p:spPr>
          <a:xfrm>
            <a:off x="685800" y="76200"/>
            <a:ext cx="7772400" cy="1406525"/>
          </a:xfrm>
        </p:spPr>
        <p:txBody>
          <a:bodyPr/>
          <a:lstStyle/>
          <a:p>
            <a:pPr eaLnBrk="1" hangingPunct="1"/>
            <a:r>
              <a:rPr lang="en-US" altLang="en-US" dirty="0"/>
              <a:t>Forward Curve &amp; Volatility Shapes</a:t>
            </a:r>
          </a:p>
        </p:txBody>
      </p:sp>
      <p:grpSp>
        <p:nvGrpSpPr>
          <p:cNvPr id="2" name="Group 1">
            <a:extLst>
              <a:ext uri="{FF2B5EF4-FFF2-40B4-BE49-F238E27FC236}">
                <a16:creationId xmlns:a16="http://schemas.microsoft.com/office/drawing/2014/main" id="{B30B38F1-30D2-417F-898D-43ADBB3A9442}"/>
              </a:ext>
            </a:extLst>
          </p:cNvPr>
          <p:cNvGrpSpPr/>
          <p:nvPr/>
        </p:nvGrpSpPr>
        <p:grpSpPr>
          <a:xfrm>
            <a:off x="216694" y="1447800"/>
            <a:ext cx="8710613" cy="5375275"/>
            <a:chOff x="228600" y="1447800"/>
            <a:chExt cx="8710613" cy="5375275"/>
          </a:xfrm>
        </p:grpSpPr>
        <p:sp>
          <p:nvSpPr>
            <p:cNvPr id="9219" name="Line 3">
              <a:extLst>
                <a:ext uri="{FF2B5EF4-FFF2-40B4-BE49-F238E27FC236}">
                  <a16:creationId xmlns:a16="http://schemas.microsoft.com/office/drawing/2014/main" id="{17475F6E-2BFE-4CA9-8FAD-041040BD54B3}"/>
                </a:ext>
              </a:extLst>
            </p:cNvPr>
            <p:cNvSpPr>
              <a:spLocks noChangeShapeType="1"/>
            </p:cNvSpPr>
            <p:nvPr/>
          </p:nvSpPr>
          <p:spPr bwMode="auto">
            <a:xfrm>
              <a:off x="685800" y="2057400"/>
              <a:ext cx="0" cy="403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Line 5">
              <a:extLst>
                <a:ext uri="{FF2B5EF4-FFF2-40B4-BE49-F238E27FC236}">
                  <a16:creationId xmlns:a16="http://schemas.microsoft.com/office/drawing/2014/main" id="{BFB515B2-FADF-4329-9511-C46FE038E3FF}"/>
                </a:ext>
              </a:extLst>
            </p:cNvPr>
            <p:cNvSpPr>
              <a:spLocks noChangeShapeType="1"/>
            </p:cNvSpPr>
            <p:nvPr/>
          </p:nvSpPr>
          <p:spPr bwMode="auto">
            <a:xfrm>
              <a:off x="685800" y="6096000"/>
              <a:ext cx="670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6">
              <a:extLst>
                <a:ext uri="{FF2B5EF4-FFF2-40B4-BE49-F238E27FC236}">
                  <a16:creationId xmlns:a16="http://schemas.microsoft.com/office/drawing/2014/main" id="{6DAAB485-D4AB-44C7-9C9D-517594BF78E6}"/>
                </a:ext>
              </a:extLst>
            </p:cNvPr>
            <p:cNvSpPr>
              <a:spLocks/>
            </p:cNvSpPr>
            <p:nvPr/>
          </p:nvSpPr>
          <p:spPr bwMode="auto">
            <a:xfrm>
              <a:off x="838200" y="2819400"/>
              <a:ext cx="6781800" cy="2895600"/>
            </a:xfrm>
            <a:custGeom>
              <a:avLst/>
              <a:gdLst>
                <a:gd name="T0" fmla="*/ 0 w 4272"/>
                <a:gd name="T1" fmla="*/ 0 h 1824"/>
                <a:gd name="T2" fmla="*/ 1524000 w 4272"/>
                <a:gd name="T3" fmla="*/ 2057400 h 1824"/>
                <a:gd name="T4" fmla="*/ 6781800 w 4272"/>
                <a:gd name="T5" fmla="*/ 2895600 h 1824"/>
                <a:gd name="T6" fmla="*/ 0 60000 65536"/>
                <a:gd name="T7" fmla="*/ 0 60000 65536"/>
                <a:gd name="T8" fmla="*/ 0 60000 65536"/>
              </a:gdLst>
              <a:ahLst/>
              <a:cxnLst>
                <a:cxn ang="T6">
                  <a:pos x="T0" y="T1"/>
                </a:cxn>
                <a:cxn ang="T7">
                  <a:pos x="T2" y="T3"/>
                </a:cxn>
                <a:cxn ang="T8">
                  <a:pos x="T4" y="T5"/>
                </a:cxn>
              </a:cxnLst>
              <a:rect l="0" t="0" r="r" b="b"/>
              <a:pathLst>
                <a:path w="4272" h="1824">
                  <a:moveTo>
                    <a:pt x="0" y="0"/>
                  </a:moveTo>
                  <a:cubicBezTo>
                    <a:pt x="124" y="496"/>
                    <a:pt x="248" y="992"/>
                    <a:pt x="960" y="1296"/>
                  </a:cubicBezTo>
                  <a:cubicBezTo>
                    <a:pt x="1672" y="1600"/>
                    <a:pt x="2972" y="1712"/>
                    <a:pt x="4272" y="1824"/>
                  </a:cubicBezTo>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Freeform 7">
              <a:extLst>
                <a:ext uri="{FF2B5EF4-FFF2-40B4-BE49-F238E27FC236}">
                  <a16:creationId xmlns:a16="http://schemas.microsoft.com/office/drawing/2014/main" id="{794867F1-4191-4A9B-A6C1-DBD0E73EEEEF}"/>
                </a:ext>
              </a:extLst>
            </p:cNvPr>
            <p:cNvSpPr>
              <a:spLocks/>
            </p:cNvSpPr>
            <p:nvPr/>
          </p:nvSpPr>
          <p:spPr bwMode="auto">
            <a:xfrm>
              <a:off x="990600" y="2362200"/>
              <a:ext cx="6629400" cy="2514600"/>
            </a:xfrm>
            <a:custGeom>
              <a:avLst/>
              <a:gdLst>
                <a:gd name="T0" fmla="*/ 0 w 4176"/>
                <a:gd name="T1" fmla="*/ 0 h 1584"/>
                <a:gd name="T2" fmla="*/ 685800 w 4176"/>
                <a:gd name="T3" fmla="*/ 762000 h 1584"/>
                <a:gd name="T4" fmla="*/ 1524000 w 4176"/>
                <a:gd name="T5" fmla="*/ 838200 h 1584"/>
                <a:gd name="T6" fmla="*/ 2286000 w 4176"/>
                <a:gd name="T7" fmla="*/ 1295400 h 1584"/>
                <a:gd name="T8" fmla="*/ 3352800 w 4176"/>
                <a:gd name="T9" fmla="*/ 2057400 h 1584"/>
                <a:gd name="T10" fmla="*/ 4343400 w 4176"/>
                <a:gd name="T11" fmla="*/ 1752600 h 1584"/>
                <a:gd name="T12" fmla="*/ 5867400 w 4176"/>
                <a:gd name="T13" fmla="*/ 2362200 h 1584"/>
                <a:gd name="T14" fmla="*/ 6629400 w 4176"/>
                <a:gd name="T15" fmla="*/ 2514600 h 15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6" h="1584">
                  <a:moveTo>
                    <a:pt x="0" y="0"/>
                  </a:moveTo>
                  <a:cubicBezTo>
                    <a:pt x="136" y="196"/>
                    <a:pt x="272" y="392"/>
                    <a:pt x="432" y="480"/>
                  </a:cubicBezTo>
                  <a:cubicBezTo>
                    <a:pt x="592" y="568"/>
                    <a:pt x="792" y="472"/>
                    <a:pt x="960" y="528"/>
                  </a:cubicBezTo>
                  <a:cubicBezTo>
                    <a:pt x="1128" y="584"/>
                    <a:pt x="1248" y="688"/>
                    <a:pt x="1440" y="816"/>
                  </a:cubicBezTo>
                  <a:cubicBezTo>
                    <a:pt x="1632" y="944"/>
                    <a:pt x="1896" y="1248"/>
                    <a:pt x="2112" y="1296"/>
                  </a:cubicBezTo>
                  <a:cubicBezTo>
                    <a:pt x="2328" y="1344"/>
                    <a:pt x="2472" y="1072"/>
                    <a:pt x="2736" y="1104"/>
                  </a:cubicBezTo>
                  <a:cubicBezTo>
                    <a:pt x="3000" y="1136"/>
                    <a:pt x="3456" y="1408"/>
                    <a:pt x="3696" y="1488"/>
                  </a:cubicBezTo>
                  <a:cubicBezTo>
                    <a:pt x="3936" y="1568"/>
                    <a:pt x="4056" y="1576"/>
                    <a:pt x="4176" y="15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Text Box 8">
              <a:extLst>
                <a:ext uri="{FF2B5EF4-FFF2-40B4-BE49-F238E27FC236}">
                  <a16:creationId xmlns:a16="http://schemas.microsoft.com/office/drawing/2014/main" id="{FD240267-3685-4F95-AD69-814637E54CB3}"/>
                </a:ext>
              </a:extLst>
            </p:cNvPr>
            <p:cNvSpPr txBox="1">
              <a:spLocks noChangeArrowheads="1"/>
            </p:cNvSpPr>
            <p:nvPr/>
          </p:nvSpPr>
          <p:spPr bwMode="auto">
            <a:xfrm>
              <a:off x="7696200" y="4572000"/>
              <a:ext cx="795338"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Sample </a:t>
              </a:r>
            </a:p>
            <a:p>
              <a:pPr eaLnBrk="1" hangingPunct="1"/>
              <a:r>
                <a:rPr lang="en-US" altLang="en-US"/>
                <a:t>Forward</a:t>
              </a:r>
            </a:p>
            <a:p>
              <a:pPr eaLnBrk="1" hangingPunct="1"/>
              <a:r>
                <a:rPr lang="en-US" altLang="en-US"/>
                <a:t>Curve</a:t>
              </a:r>
            </a:p>
          </p:txBody>
        </p:sp>
        <p:sp>
          <p:nvSpPr>
            <p:cNvPr id="9224" name="Text Box 9">
              <a:extLst>
                <a:ext uri="{FF2B5EF4-FFF2-40B4-BE49-F238E27FC236}">
                  <a16:creationId xmlns:a16="http://schemas.microsoft.com/office/drawing/2014/main" id="{E5B3602A-891B-4C19-B1AC-3E2DCA3C585D}"/>
                </a:ext>
              </a:extLst>
            </p:cNvPr>
            <p:cNvSpPr txBox="1">
              <a:spLocks noChangeArrowheads="1"/>
            </p:cNvSpPr>
            <p:nvPr/>
          </p:nvSpPr>
          <p:spPr bwMode="auto">
            <a:xfrm>
              <a:off x="7772400" y="5562600"/>
              <a:ext cx="1166813"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Sample ATM</a:t>
              </a:r>
            </a:p>
            <a:p>
              <a:pPr eaLnBrk="1" hangingPunct="1"/>
              <a:r>
                <a:rPr lang="en-US" altLang="en-US"/>
                <a:t>Volatility </a:t>
              </a:r>
            </a:p>
            <a:p>
              <a:pPr eaLnBrk="1" hangingPunct="1"/>
              <a:r>
                <a:rPr lang="en-US" altLang="en-US"/>
                <a:t>Curve</a:t>
              </a:r>
            </a:p>
          </p:txBody>
        </p:sp>
        <p:sp>
          <p:nvSpPr>
            <p:cNvPr id="9225" name="Text Box 10">
              <a:extLst>
                <a:ext uri="{FF2B5EF4-FFF2-40B4-BE49-F238E27FC236}">
                  <a16:creationId xmlns:a16="http://schemas.microsoft.com/office/drawing/2014/main" id="{DC7DC0CD-9235-40E4-883D-19975F7BC4F8}"/>
                </a:ext>
              </a:extLst>
            </p:cNvPr>
            <p:cNvSpPr txBox="1">
              <a:spLocks noChangeArrowheads="1"/>
            </p:cNvSpPr>
            <p:nvPr/>
          </p:nvSpPr>
          <p:spPr bwMode="auto">
            <a:xfrm>
              <a:off x="6689725" y="6365875"/>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Time</a:t>
              </a:r>
            </a:p>
          </p:txBody>
        </p:sp>
        <p:sp>
          <p:nvSpPr>
            <p:cNvPr id="9226" name="Text Box 11">
              <a:extLst>
                <a:ext uri="{FF2B5EF4-FFF2-40B4-BE49-F238E27FC236}">
                  <a16:creationId xmlns:a16="http://schemas.microsoft.com/office/drawing/2014/main" id="{580535D1-55F0-4795-8417-3648B5F0956B}"/>
                </a:ext>
              </a:extLst>
            </p:cNvPr>
            <p:cNvSpPr txBox="1">
              <a:spLocks noChangeArrowheads="1"/>
            </p:cNvSpPr>
            <p:nvPr/>
          </p:nvSpPr>
          <p:spPr bwMode="auto">
            <a:xfrm>
              <a:off x="228600" y="1447800"/>
              <a:ext cx="236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2400"/>
                <a:t>Price &amp; Volatility</a:t>
              </a:r>
            </a:p>
          </p:txBody>
        </p:sp>
        <p:sp>
          <p:nvSpPr>
            <p:cNvPr id="9227" name="Freeform 13">
              <a:extLst>
                <a:ext uri="{FF2B5EF4-FFF2-40B4-BE49-F238E27FC236}">
                  <a16:creationId xmlns:a16="http://schemas.microsoft.com/office/drawing/2014/main" id="{D426F73C-91EF-484C-AA04-1145AEA8FEE6}"/>
                </a:ext>
              </a:extLst>
            </p:cNvPr>
            <p:cNvSpPr>
              <a:spLocks/>
            </p:cNvSpPr>
            <p:nvPr/>
          </p:nvSpPr>
          <p:spPr bwMode="auto">
            <a:xfrm>
              <a:off x="2120900" y="3962400"/>
              <a:ext cx="165100" cy="838200"/>
            </a:xfrm>
            <a:custGeom>
              <a:avLst/>
              <a:gdLst>
                <a:gd name="T0" fmla="*/ 88900 w 104"/>
                <a:gd name="T1" fmla="*/ 838200 h 528"/>
                <a:gd name="T2" fmla="*/ 12700 w 104"/>
                <a:gd name="T3" fmla="*/ 457200 h 528"/>
                <a:gd name="T4" fmla="*/ 165100 w 104"/>
                <a:gd name="T5" fmla="*/ 0 h 528"/>
                <a:gd name="T6" fmla="*/ 0 60000 65536"/>
                <a:gd name="T7" fmla="*/ 0 60000 65536"/>
                <a:gd name="T8" fmla="*/ 0 60000 65536"/>
              </a:gdLst>
              <a:ahLst/>
              <a:cxnLst>
                <a:cxn ang="T6">
                  <a:pos x="T0" y="T1"/>
                </a:cxn>
                <a:cxn ang="T7">
                  <a:pos x="T2" y="T3"/>
                </a:cxn>
                <a:cxn ang="T8">
                  <a:pos x="T4" y="T5"/>
                </a:cxn>
              </a:cxnLst>
              <a:rect l="0" t="0" r="r" b="b"/>
              <a:pathLst>
                <a:path w="104" h="528">
                  <a:moveTo>
                    <a:pt x="56" y="528"/>
                  </a:moveTo>
                  <a:cubicBezTo>
                    <a:pt x="28" y="452"/>
                    <a:pt x="0" y="376"/>
                    <a:pt x="8" y="288"/>
                  </a:cubicBezTo>
                  <a:cubicBezTo>
                    <a:pt x="16" y="200"/>
                    <a:pt x="60" y="100"/>
                    <a:pt x="10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4">
              <a:extLst>
                <a:ext uri="{FF2B5EF4-FFF2-40B4-BE49-F238E27FC236}">
                  <a16:creationId xmlns:a16="http://schemas.microsoft.com/office/drawing/2014/main" id="{7A5CC93A-230D-428D-AD45-FD7C9CA452A8}"/>
                </a:ext>
              </a:extLst>
            </p:cNvPr>
            <p:cNvSpPr>
              <a:spLocks/>
            </p:cNvSpPr>
            <p:nvPr/>
          </p:nvSpPr>
          <p:spPr bwMode="auto">
            <a:xfrm>
              <a:off x="2209800" y="4343400"/>
              <a:ext cx="533400" cy="457200"/>
            </a:xfrm>
            <a:custGeom>
              <a:avLst/>
              <a:gdLst>
                <a:gd name="T0" fmla="*/ 0 w 336"/>
                <a:gd name="T1" fmla="*/ 457200 h 288"/>
                <a:gd name="T2" fmla="*/ 304800 w 336"/>
                <a:gd name="T3" fmla="*/ 381000 h 288"/>
                <a:gd name="T4" fmla="*/ 533400 w 336"/>
                <a:gd name="T5" fmla="*/ 0 h 288"/>
                <a:gd name="T6" fmla="*/ 0 60000 65536"/>
                <a:gd name="T7" fmla="*/ 0 60000 65536"/>
                <a:gd name="T8" fmla="*/ 0 60000 65536"/>
              </a:gdLst>
              <a:ahLst/>
              <a:cxnLst>
                <a:cxn ang="T6">
                  <a:pos x="T0" y="T1"/>
                </a:cxn>
                <a:cxn ang="T7">
                  <a:pos x="T2" y="T3"/>
                </a:cxn>
                <a:cxn ang="T8">
                  <a:pos x="T4" y="T5"/>
                </a:cxn>
              </a:cxnLst>
              <a:rect l="0" t="0" r="r" b="b"/>
              <a:pathLst>
                <a:path w="336" h="288">
                  <a:moveTo>
                    <a:pt x="0" y="288"/>
                  </a:moveTo>
                  <a:cubicBezTo>
                    <a:pt x="68" y="288"/>
                    <a:pt x="136" y="288"/>
                    <a:pt x="192" y="240"/>
                  </a:cubicBezTo>
                  <a:cubicBezTo>
                    <a:pt x="248" y="192"/>
                    <a:pt x="292" y="96"/>
                    <a:pt x="33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16">
              <a:extLst>
                <a:ext uri="{FF2B5EF4-FFF2-40B4-BE49-F238E27FC236}">
                  <a16:creationId xmlns:a16="http://schemas.microsoft.com/office/drawing/2014/main" id="{0512C050-AABE-4DC9-8A5C-F5B193882CD0}"/>
                </a:ext>
              </a:extLst>
            </p:cNvPr>
            <p:cNvSpPr>
              <a:spLocks noChangeShapeType="1"/>
            </p:cNvSpPr>
            <p:nvPr/>
          </p:nvSpPr>
          <p:spPr bwMode="auto">
            <a:xfrm flipH="1">
              <a:off x="2286000" y="2362200"/>
              <a:ext cx="5334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17">
              <a:extLst>
                <a:ext uri="{FF2B5EF4-FFF2-40B4-BE49-F238E27FC236}">
                  <a16:creationId xmlns:a16="http://schemas.microsoft.com/office/drawing/2014/main" id="{80E320E5-AA72-43C7-8311-9CFF9C4DB256}"/>
                </a:ext>
              </a:extLst>
            </p:cNvPr>
            <p:cNvSpPr>
              <a:spLocks noChangeShapeType="1"/>
            </p:cNvSpPr>
            <p:nvPr/>
          </p:nvSpPr>
          <p:spPr bwMode="auto">
            <a:xfrm flipH="1">
              <a:off x="2819400" y="2286000"/>
              <a:ext cx="838200" cy="1905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Text Box 18">
              <a:extLst>
                <a:ext uri="{FF2B5EF4-FFF2-40B4-BE49-F238E27FC236}">
                  <a16:creationId xmlns:a16="http://schemas.microsoft.com/office/drawing/2014/main" id="{7AEAACBD-39F4-44EE-AC56-1FD5D98EE74D}"/>
                </a:ext>
              </a:extLst>
            </p:cNvPr>
            <p:cNvSpPr txBox="1">
              <a:spLocks noChangeArrowheads="1"/>
            </p:cNvSpPr>
            <p:nvPr/>
          </p:nvSpPr>
          <p:spPr bwMode="auto">
            <a:xfrm>
              <a:off x="2819400" y="1905000"/>
              <a:ext cx="267017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Out-of-the-money Volatility Smile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1B2F324-DF66-451E-85B0-0EED28AD2628}"/>
              </a:ext>
            </a:extLst>
          </p:cNvPr>
          <p:cNvSpPr>
            <a:spLocks noGrp="1" noChangeArrowheads="1"/>
          </p:cNvSpPr>
          <p:nvPr>
            <p:ph type="title"/>
          </p:nvPr>
        </p:nvSpPr>
        <p:spPr>
          <a:xfrm>
            <a:off x="685800" y="114300"/>
            <a:ext cx="7772400" cy="1181100"/>
          </a:xfrm>
        </p:spPr>
        <p:txBody>
          <a:bodyPr/>
          <a:lstStyle/>
          <a:p>
            <a:pPr eaLnBrk="1" hangingPunct="1"/>
            <a:r>
              <a:rPr lang="en-US" altLang="en-US" dirty="0"/>
              <a:t>Market Data Capture</a:t>
            </a:r>
            <a:br>
              <a:rPr lang="en-US" altLang="en-US" dirty="0"/>
            </a:br>
            <a:r>
              <a:rPr lang="en-US" altLang="en-US" sz="3200" dirty="0"/>
              <a:t>Editing Forwards &amp; Volatility Data</a:t>
            </a:r>
            <a:endParaRPr lang="en-US" altLang="en-US" dirty="0"/>
          </a:p>
        </p:txBody>
      </p:sp>
      <p:grpSp>
        <p:nvGrpSpPr>
          <p:cNvPr id="2" name="Group 1">
            <a:extLst>
              <a:ext uri="{FF2B5EF4-FFF2-40B4-BE49-F238E27FC236}">
                <a16:creationId xmlns:a16="http://schemas.microsoft.com/office/drawing/2014/main" id="{636218FD-D48C-4C10-816A-52CBA7F42587}"/>
              </a:ext>
            </a:extLst>
          </p:cNvPr>
          <p:cNvGrpSpPr/>
          <p:nvPr/>
        </p:nvGrpSpPr>
        <p:grpSpPr>
          <a:xfrm>
            <a:off x="585788" y="1524000"/>
            <a:ext cx="7972425" cy="4991100"/>
            <a:chOff x="609600" y="1524000"/>
            <a:chExt cx="7972425" cy="4991100"/>
          </a:xfrm>
        </p:grpSpPr>
        <p:pic>
          <p:nvPicPr>
            <p:cNvPr id="10243" name="Picture 4">
              <a:extLst>
                <a:ext uri="{FF2B5EF4-FFF2-40B4-BE49-F238E27FC236}">
                  <a16:creationId xmlns:a16="http://schemas.microsoft.com/office/drawing/2014/main" id="{3F728660-4EBE-4DCF-B7E5-39DE64E07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97242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Line 6">
              <a:extLst>
                <a:ext uri="{FF2B5EF4-FFF2-40B4-BE49-F238E27FC236}">
                  <a16:creationId xmlns:a16="http://schemas.microsoft.com/office/drawing/2014/main" id="{396DB90E-E589-4A20-862D-75C7CBF88A65}"/>
                </a:ext>
              </a:extLst>
            </p:cNvPr>
            <p:cNvSpPr>
              <a:spLocks noChangeShapeType="1"/>
            </p:cNvSpPr>
            <p:nvPr/>
          </p:nvSpPr>
          <p:spPr bwMode="auto">
            <a:xfrm flipH="1">
              <a:off x="7543800" y="32004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7">
              <a:extLst>
                <a:ext uri="{FF2B5EF4-FFF2-40B4-BE49-F238E27FC236}">
                  <a16:creationId xmlns:a16="http://schemas.microsoft.com/office/drawing/2014/main" id="{8FF4ABB1-9154-4756-8DA8-F5D279EA36BB}"/>
                </a:ext>
              </a:extLst>
            </p:cNvPr>
            <p:cNvSpPr txBox="1">
              <a:spLocks noChangeArrowheads="1"/>
            </p:cNvSpPr>
            <p:nvPr/>
          </p:nvSpPr>
          <p:spPr bwMode="auto">
            <a:xfrm>
              <a:off x="6705600" y="2362200"/>
              <a:ext cx="1863725" cy="835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dirty="0"/>
                <a:t>Systems usually </a:t>
              </a:r>
            </a:p>
            <a:p>
              <a:pPr eaLnBrk="1" hangingPunct="1"/>
              <a:r>
                <a:rPr lang="en-US" altLang="en-US" sz="1600" dirty="0"/>
                <a:t>have multiple curve </a:t>
              </a:r>
            </a:p>
            <a:p>
              <a:pPr eaLnBrk="1" hangingPunct="1"/>
              <a:r>
                <a:rPr lang="en-US" altLang="en-US" sz="1600" dirty="0"/>
                <a:t>saving capabilities</a:t>
              </a:r>
            </a:p>
          </p:txBody>
        </p:sp>
        <p:sp>
          <p:nvSpPr>
            <p:cNvPr id="10246" name="Text Box 8">
              <a:extLst>
                <a:ext uri="{FF2B5EF4-FFF2-40B4-BE49-F238E27FC236}">
                  <a16:creationId xmlns:a16="http://schemas.microsoft.com/office/drawing/2014/main" id="{65B5A20F-A363-4626-BCD7-53D611DE44C0}"/>
                </a:ext>
              </a:extLst>
            </p:cNvPr>
            <p:cNvSpPr txBox="1">
              <a:spLocks noChangeArrowheads="1"/>
            </p:cNvSpPr>
            <p:nvPr/>
          </p:nvSpPr>
          <p:spPr bwMode="auto">
            <a:xfrm>
              <a:off x="4495800" y="4419600"/>
              <a:ext cx="2111375" cy="5905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dirty="0"/>
                <a:t>Analytics for changing </a:t>
              </a:r>
            </a:p>
            <a:p>
              <a:pPr eaLnBrk="1" hangingPunct="1"/>
              <a:r>
                <a:rPr lang="en-US" altLang="en-US" sz="1600" dirty="0"/>
                <a:t>curve shapes</a:t>
              </a:r>
            </a:p>
          </p:txBody>
        </p:sp>
        <p:sp>
          <p:nvSpPr>
            <p:cNvPr id="10247" name="Line 9">
              <a:extLst>
                <a:ext uri="{FF2B5EF4-FFF2-40B4-BE49-F238E27FC236}">
                  <a16:creationId xmlns:a16="http://schemas.microsoft.com/office/drawing/2014/main" id="{B42872D3-86D7-4541-9123-ABF8A7E64CE4}"/>
                </a:ext>
              </a:extLst>
            </p:cNvPr>
            <p:cNvSpPr>
              <a:spLocks noChangeShapeType="1"/>
            </p:cNvSpPr>
            <p:nvPr/>
          </p:nvSpPr>
          <p:spPr bwMode="auto">
            <a:xfrm flipH="1" flipV="1">
              <a:off x="3733800" y="4572000"/>
              <a:ext cx="762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Text Box 10">
              <a:extLst>
                <a:ext uri="{FF2B5EF4-FFF2-40B4-BE49-F238E27FC236}">
                  <a16:creationId xmlns:a16="http://schemas.microsoft.com/office/drawing/2014/main" id="{E9728DED-3508-4834-BB1B-838F64FFAE7E}"/>
                </a:ext>
              </a:extLst>
            </p:cNvPr>
            <p:cNvSpPr txBox="1">
              <a:spLocks noChangeArrowheads="1"/>
            </p:cNvSpPr>
            <p:nvPr/>
          </p:nvSpPr>
          <p:spPr bwMode="auto">
            <a:xfrm>
              <a:off x="4267200" y="2971800"/>
              <a:ext cx="2230438" cy="8350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600" dirty="0"/>
                <a:t>Viewing Specific futures</a:t>
              </a:r>
            </a:p>
            <a:p>
              <a:pPr eaLnBrk="1" hangingPunct="1"/>
              <a:r>
                <a:rPr lang="en-US" altLang="en-US" sz="1600" dirty="0"/>
                <a:t>contracts or the spot </a:t>
              </a:r>
            </a:p>
            <a:p>
              <a:pPr eaLnBrk="1" hangingPunct="1"/>
              <a:r>
                <a:rPr lang="en-US" altLang="en-US" sz="1600" dirty="0"/>
                <a:t>price for a location</a:t>
              </a:r>
            </a:p>
          </p:txBody>
        </p:sp>
        <p:sp>
          <p:nvSpPr>
            <p:cNvPr id="10249" name="Line 11">
              <a:extLst>
                <a:ext uri="{FF2B5EF4-FFF2-40B4-BE49-F238E27FC236}">
                  <a16:creationId xmlns:a16="http://schemas.microsoft.com/office/drawing/2014/main" id="{A0C51C18-F487-4043-8C35-A4776C90C286}"/>
                </a:ext>
              </a:extLst>
            </p:cNvPr>
            <p:cNvSpPr>
              <a:spLocks noChangeShapeType="1"/>
            </p:cNvSpPr>
            <p:nvPr/>
          </p:nvSpPr>
          <p:spPr bwMode="auto">
            <a:xfrm flipV="1">
              <a:off x="5257800" y="23622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FCE3EF6-8ACC-4196-8212-B1FADDB858D8}"/>
              </a:ext>
            </a:extLst>
          </p:cNvPr>
          <p:cNvSpPr>
            <a:spLocks noGrp="1" noChangeArrowheads="1"/>
          </p:cNvSpPr>
          <p:nvPr>
            <p:ph type="title"/>
          </p:nvPr>
        </p:nvSpPr>
        <p:spPr>
          <a:xfrm>
            <a:off x="685800" y="76200"/>
            <a:ext cx="7772400" cy="990600"/>
          </a:xfrm>
        </p:spPr>
        <p:txBody>
          <a:bodyPr/>
          <a:lstStyle/>
          <a:p>
            <a:pPr eaLnBrk="1" hangingPunct="1"/>
            <a:r>
              <a:rPr lang="en-US" altLang="en-US" dirty="0"/>
              <a:t>Shifting the Forward Curve</a:t>
            </a:r>
          </a:p>
        </p:txBody>
      </p:sp>
      <p:grpSp>
        <p:nvGrpSpPr>
          <p:cNvPr id="2" name="Group 1">
            <a:extLst>
              <a:ext uri="{FF2B5EF4-FFF2-40B4-BE49-F238E27FC236}">
                <a16:creationId xmlns:a16="http://schemas.microsoft.com/office/drawing/2014/main" id="{CF6B0BDB-01F4-4CE5-A781-CE19F73CD56E}"/>
              </a:ext>
            </a:extLst>
          </p:cNvPr>
          <p:cNvGrpSpPr/>
          <p:nvPr/>
        </p:nvGrpSpPr>
        <p:grpSpPr>
          <a:xfrm>
            <a:off x="800100" y="1219200"/>
            <a:ext cx="7543800" cy="5419725"/>
            <a:chOff x="762000" y="1219200"/>
            <a:chExt cx="7543800" cy="5419725"/>
          </a:xfrm>
        </p:grpSpPr>
        <p:sp>
          <p:nvSpPr>
            <p:cNvPr id="11267" name="Line 3">
              <a:extLst>
                <a:ext uri="{FF2B5EF4-FFF2-40B4-BE49-F238E27FC236}">
                  <a16:creationId xmlns:a16="http://schemas.microsoft.com/office/drawing/2014/main" id="{668C1793-5190-441C-88DE-A677B1FFE5A3}"/>
                </a:ext>
              </a:extLst>
            </p:cNvPr>
            <p:cNvSpPr>
              <a:spLocks noChangeShapeType="1"/>
            </p:cNvSpPr>
            <p:nvPr/>
          </p:nvSpPr>
          <p:spPr bwMode="auto">
            <a:xfrm>
              <a:off x="762000" y="17526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 name="Line 4">
              <a:extLst>
                <a:ext uri="{FF2B5EF4-FFF2-40B4-BE49-F238E27FC236}">
                  <a16:creationId xmlns:a16="http://schemas.microsoft.com/office/drawing/2014/main" id="{61F38914-D499-46C0-B599-9347B9B26A21}"/>
                </a:ext>
              </a:extLst>
            </p:cNvPr>
            <p:cNvSpPr>
              <a:spLocks noChangeShapeType="1"/>
            </p:cNvSpPr>
            <p:nvPr/>
          </p:nvSpPr>
          <p:spPr bwMode="auto">
            <a:xfrm>
              <a:off x="762000" y="6248400"/>
              <a:ext cx="701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 name="Text Box 5">
              <a:extLst>
                <a:ext uri="{FF2B5EF4-FFF2-40B4-BE49-F238E27FC236}">
                  <a16:creationId xmlns:a16="http://schemas.microsoft.com/office/drawing/2014/main" id="{8378C3DF-0D03-4763-9864-578C81486995}"/>
                </a:ext>
              </a:extLst>
            </p:cNvPr>
            <p:cNvSpPr txBox="1">
              <a:spLocks noChangeArrowheads="1"/>
            </p:cNvSpPr>
            <p:nvPr/>
          </p:nvSpPr>
          <p:spPr bwMode="auto">
            <a:xfrm>
              <a:off x="7162800" y="6324600"/>
              <a:ext cx="568325" cy="314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Time</a:t>
              </a:r>
            </a:p>
          </p:txBody>
        </p:sp>
        <p:sp>
          <p:nvSpPr>
            <p:cNvPr id="11270" name="Text Box 6">
              <a:extLst>
                <a:ext uri="{FF2B5EF4-FFF2-40B4-BE49-F238E27FC236}">
                  <a16:creationId xmlns:a16="http://schemas.microsoft.com/office/drawing/2014/main" id="{822DB673-159D-435C-BAD3-7671577F0D81}"/>
                </a:ext>
              </a:extLst>
            </p:cNvPr>
            <p:cNvSpPr txBox="1">
              <a:spLocks noChangeArrowheads="1"/>
            </p:cNvSpPr>
            <p:nvPr/>
          </p:nvSpPr>
          <p:spPr bwMode="auto">
            <a:xfrm>
              <a:off x="838200" y="1219200"/>
              <a:ext cx="795338"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Forward</a:t>
              </a:r>
            </a:p>
            <a:p>
              <a:pPr eaLnBrk="1" hangingPunct="1"/>
              <a:r>
                <a:rPr lang="en-US" altLang="en-US"/>
                <a:t>Prices</a:t>
              </a:r>
            </a:p>
          </p:txBody>
        </p:sp>
        <p:sp>
          <p:nvSpPr>
            <p:cNvPr id="11271" name="Freeform 8">
              <a:extLst>
                <a:ext uri="{FF2B5EF4-FFF2-40B4-BE49-F238E27FC236}">
                  <a16:creationId xmlns:a16="http://schemas.microsoft.com/office/drawing/2014/main" id="{FDE680C6-FA33-420D-882C-75F73B2C1539}"/>
                </a:ext>
              </a:extLst>
            </p:cNvPr>
            <p:cNvSpPr>
              <a:spLocks/>
            </p:cNvSpPr>
            <p:nvPr/>
          </p:nvSpPr>
          <p:spPr bwMode="auto">
            <a:xfrm>
              <a:off x="1219200" y="2514600"/>
              <a:ext cx="7086600" cy="2743200"/>
            </a:xfrm>
            <a:custGeom>
              <a:avLst/>
              <a:gdLst>
                <a:gd name="T0" fmla="*/ 0 w 4464"/>
                <a:gd name="T1" fmla="*/ 0 h 1728"/>
                <a:gd name="T2" fmla="*/ 762000 w 4464"/>
                <a:gd name="T3" fmla="*/ 990600 h 1728"/>
                <a:gd name="T4" fmla="*/ 2057400 w 4464"/>
                <a:gd name="T5" fmla="*/ 1828800 h 1728"/>
                <a:gd name="T6" fmla="*/ 4800600 w 4464"/>
                <a:gd name="T7" fmla="*/ 2514600 h 1728"/>
                <a:gd name="T8" fmla="*/ 7086600 w 4464"/>
                <a:gd name="T9" fmla="*/ 274320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64" h="1728">
                  <a:moveTo>
                    <a:pt x="0" y="0"/>
                  </a:moveTo>
                  <a:cubicBezTo>
                    <a:pt x="132" y="216"/>
                    <a:pt x="264" y="432"/>
                    <a:pt x="480" y="624"/>
                  </a:cubicBezTo>
                  <a:cubicBezTo>
                    <a:pt x="696" y="816"/>
                    <a:pt x="872" y="992"/>
                    <a:pt x="1296" y="1152"/>
                  </a:cubicBezTo>
                  <a:cubicBezTo>
                    <a:pt x="1720" y="1312"/>
                    <a:pt x="2496" y="1488"/>
                    <a:pt x="3024" y="1584"/>
                  </a:cubicBezTo>
                  <a:cubicBezTo>
                    <a:pt x="3552" y="1680"/>
                    <a:pt x="4008" y="1704"/>
                    <a:pt x="4464" y="1728"/>
                  </a:cubicBezTo>
                </a:path>
              </a:pathLst>
            </a:custGeom>
            <a:noFill/>
            <a:ln w="317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9">
              <a:extLst>
                <a:ext uri="{FF2B5EF4-FFF2-40B4-BE49-F238E27FC236}">
                  <a16:creationId xmlns:a16="http://schemas.microsoft.com/office/drawing/2014/main" id="{9FC99384-4329-439A-B29F-8DBDE1DC18F6}"/>
                </a:ext>
              </a:extLst>
            </p:cNvPr>
            <p:cNvSpPr>
              <a:spLocks/>
            </p:cNvSpPr>
            <p:nvPr/>
          </p:nvSpPr>
          <p:spPr bwMode="auto">
            <a:xfrm>
              <a:off x="1219200" y="3200400"/>
              <a:ext cx="7086600" cy="2743200"/>
            </a:xfrm>
            <a:custGeom>
              <a:avLst/>
              <a:gdLst>
                <a:gd name="T0" fmla="*/ 0 w 4464"/>
                <a:gd name="T1" fmla="*/ 0 h 1728"/>
                <a:gd name="T2" fmla="*/ 762000 w 4464"/>
                <a:gd name="T3" fmla="*/ 990600 h 1728"/>
                <a:gd name="T4" fmla="*/ 2057400 w 4464"/>
                <a:gd name="T5" fmla="*/ 1828800 h 1728"/>
                <a:gd name="T6" fmla="*/ 4800600 w 4464"/>
                <a:gd name="T7" fmla="*/ 2514600 h 1728"/>
                <a:gd name="T8" fmla="*/ 7086600 w 4464"/>
                <a:gd name="T9" fmla="*/ 274320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64" h="1728">
                  <a:moveTo>
                    <a:pt x="0" y="0"/>
                  </a:moveTo>
                  <a:cubicBezTo>
                    <a:pt x="132" y="216"/>
                    <a:pt x="264" y="432"/>
                    <a:pt x="480" y="624"/>
                  </a:cubicBezTo>
                  <a:cubicBezTo>
                    <a:pt x="696" y="816"/>
                    <a:pt x="872" y="992"/>
                    <a:pt x="1296" y="1152"/>
                  </a:cubicBezTo>
                  <a:cubicBezTo>
                    <a:pt x="1720" y="1312"/>
                    <a:pt x="2496" y="1488"/>
                    <a:pt x="3024" y="1584"/>
                  </a:cubicBezTo>
                  <a:cubicBezTo>
                    <a:pt x="3552" y="1680"/>
                    <a:pt x="4008" y="1704"/>
                    <a:pt x="4464" y="1728"/>
                  </a:cubicBezTo>
                </a:path>
              </a:pathLst>
            </a:cu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10">
              <a:extLst>
                <a:ext uri="{FF2B5EF4-FFF2-40B4-BE49-F238E27FC236}">
                  <a16:creationId xmlns:a16="http://schemas.microsoft.com/office/drawing/2014/main" id="{E2471B10-6C05-4DA8-87EB-53CD96AA10B4}"/>
                </a:ext>
              </a:extLst>
            </p:cNvPr>
            <p:cNvSpPr>
              <a:spLocks/>
            </p:cNvSpPr>
            <p:nvPr/>
          </p:nvSpPr>
          <p:spPr bwMode="auto">
            <a:xfrm>
              <a:off x="1447800" y="1981200"/>
              <a:ext cx="6781800" cy="3200400"/>
            </a:xfrm>
            <a:custGeom>
              <a:avLst/>
              <a:gdLst>
                <a:gd name="T0" fmla="*/ 0 w 4464"/>
                <a:gd name="T1" fmla="*/ 0 h 1728"/>
                <a:gd name="T2" fmla="*/ 729226 w 4464"/>
                <a:gd name="T3" fmla="*/ 1155700 h 1728"/>
                <a:gd name="T4" fmla="*/ 1968910 w 4464"/>
                <a:gd name="T5" fmla="*/ 2133600 h 1728"/>
                <a:gd name="T6" fmla="*/ 4594123 w 4464"/>
                <a:gd name="T7" fmla="*/ 2933700 h 1728"/>
                <a:gd name="T8" fmla="*/ 6781800 w 4464"/>
                <a:gd name="T9" fmla="*/ 320040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64" h="1728">
                  <a:moveTo>
                    <a:pt x="0" y="0"/>
                  </a:moveTo>
                  <a:cubicBezTo>
                    <a:pt x="132" y="216"/>
                    <a:pt x="264" y="432"/>
                    <a:pt x="480" y="624"/>
                  </a:cubicBezTo>
                  <a:cubicBezTo>
                    <a:pt x="696" y="816"/>
                    <a:pt x="872" y="992"/>
                    <a:pt x="1296" y="1152"/>
                  </a:cubicBezTo>
                  <a:cubicBezTo>
                    <a:pt x="1720" y="1312"/>
                    <a:pt x="2496" y="1488"/>
                    <a:pt x="3024" y="1584"/>
                  </a:cubicBezTo>
                  <a:cubicBezTo>
                    <a:pt x="3552" y="1680"/>
                    <a:pt x="4008" y="1704"/>
                    <a:pt x="4464" y="1728"/>
                  </a:cubicBezTo>
                </a:path>
              </a:pathLst>
            </a:custGeom>
            <a:noFill/>
            <a:ln w="317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Text Box 11">
              <a:extLst>
                <a:ext uri="{FF2B5EF4-FFF2-40B4-BE49-F238E27FC236}">
                  <a16:creationId xmlns:a16="http://schemas.microsoft.com/office/drawing/2014/main" id="{BD5CFECE-2ADE-4D1E-B4C0-58E058B16489}"/>
                </a:ext>
              </a:extLst>
            </p:cNvPr>
            <p:cNvSpPr txBox="1">
              <a:spLocks noChangeArrowheads="1"/>
            </p:cNvSpPr>
            <p:nvPr/>
          </p:nvSpPr>
          <p:spPr bwMode="auto">
            <a:xfrm>
              <a:off x="3962400" y="3048000"/>
              <a:ext cx="1125538"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Parallel Shift</a:t>
              </a:r>
            </a:p>
            <a:p>
              <a:pPr eaLnBrk="1" hangingPunct="1"/>
              <a:r>
                <a:rPr lang="en-US" altLang="en-US"/>
                <a:t>in Prices</a:t>
              </a:r>
            </a:p>
          </p:txBody>
        </p:sp>
        <p:sp>
          <p:nvSpPr>
            <p:cNvPr id="11275" name="Text Box 12">
              <a:extLst>
                <a:ext uri="{FF2B5EF4-FFF2-40B4-BE49-F238E27FC236}">
                  <a16:creationId xmlns:a16="http://schemas.microsoft.com/office/drawing/2014/main" id="{DE2296A5-C75E-49A8-A012-C3AE1193B238}"/>
                </a:ext>
              </a:extLst>
            </p:cNvPr>
            <p:cNvSpPr txBox="1">
              <a:spLocks noChangeArrowheads="1"/>
            </p:cNvSpPr>
            <p:nvPr/>
          </p:nvSpPr>
          <p:spPr bwMode="auto">
            <a:xfrm>
              <a:off x="2667000" y="2438400"/>
              <a:ext cx="785813"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Original</a:t>
              </a:r>
            </a:p>
            <a:p>
              <a:pPr eaLnBrk="1" hangingPunct="1"/>
              <a:r>
                <a:rPr lang="en-US" altLang="en-US"/>
                <a:t>Curve</a:t>
              </a:r>
            </a:p>
          </p:txBody>
        </p:sp>
        <p:sp>
          <p:nvSpPr>
            <p:cNvPr id="11276" name="Text Box 13">
              <a:extLst>
                <a:ext uri="{FF2B5EF4-FFF2-40B4-BE49-F238E27FC236}">
                  <a16:creationId xmlns:a16="http://schemas.microsoft.com/office/drawing/2014/main" id="{C537DC57-FF2C-4542-9A2D-E6338BBA0055}"/>
                </a:ext>
              </a:extLst>
            </p:cNvPr>
            <p:cNvSpPr txBox="1">
              <a:spLocks noChangeArrowheads="1"/>
            </p:cNvSpPr>
            <p:nvPr/>
          </p:nvSpPr>
          <p:spPr bwMode="auto">
            <a:xfrm>
              <a:off x="6019800" y="3581400"/>
              <a:ext cx="1639888"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a:t>Front-month Shift</a:t>
              </a:r>
            </a:p>
            <a:p>
              <a:pPr eaLnBrk="1" hangingPunct="1"/>
              <a:r>
                <a:rPr lang="en-US" altLang="en-US"/>
                <a:t>in the forward curve</a:t>
              </a:r>
            </a:p>
          </p:txBody>
        </p:sp>
        <p:sp>
          <p:nvSpPr>
            <p:cNvPr id="11277" name="Line 14">
              <a:extLst>
                <a:ext uri="{FF2B5EF4-FFF2-40B4-BE49-F238E27FC236}">
                  <a16:creationId xmlns:a16="http://schemas.microsoft.com/office/drawing/2014/main" id="{6088B391-CB01-484E-B271-3FFC74CAD5AD}"/>
                </a:ext>
              </a:extLst>
            </p:cNvPr>
            <p:cNvSpPr>
              <a:spLocks noChangeShapeType="1"/>
            </p:cNvSpPr>
            <p:nvPr/>
          </p:nvSpPr>
          <p:spPr bwMode="auto">
            <a:xfrm flipH="1">
              <a:off x="2286000" y="29718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16">
              <a:extLst>
                <a:ext uri="{FF2B5EF4-FFF2-40B4-BE49-F238E27FC236}">
                  <a16:creationId xmlns:a16="http://schemas.microsoft.com/office/drawing/2014/main" id="{D30B6205-4B12-4D3A-9132-02FB7D1942F1}"/>
                </a:ext>
              </a:extLst>
            </p:cNvPr>
            <p:cNvSpPr>
              <a:spLocks noChangeShapeType="1"/>
            </p:cNvSpPr>
            <p:nvPr/>
          </p:nvSpPr>
          <p:spPr bwMode="auto">
            <a:xfrm flipH="1">
              <a:off x="3276600" y="3581400"/>
              <a:ext cx="9906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7">
              <a:extLst>
                <a:ext uri="{FF2B5EF4-FFF2-40B4-BE49-F238E27FC236}">
                  <a16:creationId xmlns:a16="http://schemas.microsoft.com/office/drawing/2014/main" id="{D79B5DAF-FA9B-47AD-9466-9622D9E7EA84}"/>
                </a:ext>
              </a:extLst>
            </p:cNvPr>
            <p:cNvSpPr>
              <a:spLocks noChangeShapeType="1"/>
            </p:cNvSpPr>
            <p:nvPr/>
          </p:nvSpPr>
          <p:spPr bwMode="auto">
            <a:xfrm flipH="1">
              <a:off x="5943600" y="41148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5853907-A3A0-4493-9823-83D56FBD16B9}"/>
              </a:ext>
            </a:extLst>
          </p:cNvPr>
          <p:cNvSpPr>
            <a:spLocks noGrp="1" noChangeArrowheads="1"/>
          </p:cNvSpPr>
          <p:nvPr>
            <p:ph type="title"/>
          </p:nvPr>
        </p:nvSpPr>
        <p:spPr>
          <a:xfrm>
            <a:off x="685800" y="76200"/>
            <a:ext cx="7772400" cy="1143000"/>
          </a:xfrm>
        </p:spPr>
        <p:txBody>
          <a:bodyPr/>
          <a:lstStyle/>
          <a:p>
            <a:pPr eaLnBrk="1" hangingPunct="1"/>
            <a:r>
              <a:rPr lang="en-US" altLang="en-US" dirty="0"/>
              <a:t>Market Data Capture</a:t>
            </a:r>
            <a:br>
              <a:rPr lang="en-US" altLang="en-US" dirty="0"/>
            </a:br>
            <a:r>
              <a:rPr lang="en-US" altLang="en-US" sz="3200" dirty="0"/>
              <a:t>Correlation: Short-Short</a:t>
            </a:r>
            <a:endParaRPr lang="en-US" altLang="en-US" dirty="0"/>
          </a:p>
        </p:txBody>
      </p:sp>
      <p:pic>
        <p:nvPicPr>
          <p:cNvPr id="12291" name="Picture 8">
            <a:extLst>
              <a:ext uri="{FF2B5EF4-FFF2-40B4-BE49-F238E27FC236}">
                <a16:creationId xmlns:a16="http://schemas.microsoft.com/office/drawing/2014/main" id="{FC49BE78-2327-4F8D-84CF-37104DBC8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494" y="1357313"/>
            <a:ext cx="7339013"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TOP" val=" 208.75"/>
  <p:tag name="LLEFT" val=" 144"/>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10036</TotalTime>
  <Words>2602</Words>
  <Application>Microsoft Office PowerPoint</Application>
  <PresentationFormat>On-screen Show (4:3)</PresentationFormat>
  <Paragraphs>350</Paragraphs>
  <Slides>55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Arial Narrow</vt:lpstr>
      <vt:lpstr>Times New Roman</vt:lpstr>
      <vt:lpstr>Verdana</vt:lpstr>
      <vt:lpstr>Default Design</vt:lpstr>
      <vt:lpstr>Trading &amp; Risk Management</vt:lpstr>
      <vt:lpstr>Risk Management Software Process</vt:lpstr>
      <vt:lpstr>Market Data</vt:lpstr>
      <vt:lpstr>Market Data Capture Data Display</vt:lpstr>
      <vt:lpstr>Market Data Capture Commodity Summary</vt:lpstr>
      <vt:lpstr>Forward Curve &amp; Volatility Shapes</vt:lpstr>
      <vt:lpstr>Market Data Capture Editing Forwards &amp; Volatility Data</vt:lpstr>
      <vt:lpstr>Shifting the Forward Curve</vt:lpstr>
      <vt:lpstr>Market Data Capture Correlation: Short-Short</vt:lpstr>
      <vt:lpstr>Market Data Capture Correlation: Short - Long</vt:lpstr>
      <vt:lpstr>Trade Pricing</vt:lpstr>
      <vt:lpstr>Trade Pricing “Fixed for Float” Price Swap</vt:lpstr>
      <vt:lpstr>Trade Pricing Commodity Spread Swap: Buy Crude / Sell HO</vt:lpstr>
      <vt:lpstr>Trade Pricing Location Spread Swap: IF HSC / IF HH</vt:lpstr>
      <vt:lpstr>Interest Rate Swap Fixed-for-Float</vt:lpstr>
      <vt:lpstr>Option on Futures</vt:lpstr>
      <vt:lpstr>Asian Option on Forward</vt:lpstr>
      <vt:lpstr>Swaption: Option on a Swap</vt:lpstr>
      <vt:lpstr>Option Types</vt:lpstr>
      <vt:lpstr>Option Types</vt:lpstr>
      <vt:lpstr>Swaption</vt:lpstr>
      <vt:lpstr>Pricing a Collar</vt:lpstr>
      <vt:lpstr>Pricing a Costless Collar</vt:lpstr>
      <vt:lpstr>Option on a Listed Futures</vt:lpstr>
      <vt:lpstr>Trade Booking</vt:lpstr>
      <vt:lpstr>Booking a Trade</vt:lpstr>
      <vt:lpstr>Trade Types</vt:lpstr>
      <vt:lpstr>Reports</vt:lpstr>
      <vt:lpstr>Trading Risk Reports</vt:lpstr>
      <vt:lpstr>Risk Reports</vt:lpstr>
      <vt:lpstr>Requesting Reports</vt:lpstr>
      <vt:lpstr>Risk Reporting</vt:lpstr>
      <vt:lpstr>Position Report</vt:lpstr>
      <vt:lpstr>Position Swap Diagram</vt:lpstr>
      <vt:lpstr>Mark-to-Market Report</vt:lpstr>
      <vt:lpstr>Example MtM Report (by transaction)</vt:lpstr>
      <vt:lpstr>Example MtM Report (by month)</vt:lpstr>
      <vt:lpstr>MtM Report two months later</vt:lpstr>
      <vt:lpstr>Profit/ Loss Report</vt:lpstr>
      <vt:lpstr>P/L Reports</vt:lpstr>
      <vt:lpstr>Profit/Loss Report</vt:lpstr>
      <vt:lpstr>Does MTM Relate to Income?</vt:lpstr>
      <vt:lpstr>Basis Report</vt:lpstr>
      <vt:lpstr>Settlement Report</vt:lpstr>
      <vt:lpstr>Counterparty Exposure Report</vt:lpstr>
      <vt:lpstr>Credit Risk and Financial Liquidity</vt:lpstr>
      <vt:lpstr>Greek Report</vt:lpstr>
      <vt:lpstr>Report Archive</vt:lpstr>
      <vt:lpstr>PowerPoint Presentation</vt:lpstr>
      <vt:lpstr>Deal Life Cycle – OTC Power</vt:lpstr>
      <vt:lpstr>Deal Life Cycle – OTC Power</vt:lpstr>
      <vt:lpstr>Deal Life Cycle – Structured Gas</vt:lpstr>
      <vt:lpstr>Deal Life Cycle – Structured Gas</vt:lpstr>
      <vt:lpstr>Deal Cycle – CME Exchange</vt:lpstr>
      <vt:lpstr>Deal Cycle – Nymex Exchange</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&amp; Risk Management</dc:title>
  <dc:creator>DHallermann</dc:creator>
  <cp:lastModifiedBy>Shi, Chunlin</cp:lastModifiedBy>
  <cp:revision>10</cp:revision>
  <dcterms:created xsi:type="dcterms:W3CDTF">2004-02-08T00:46:58Z</dcterms:created>
  <dcterms:modified xsi:type="dcterms:W3CDTF">2024-09-19T17:03:30Z</dcterms:modified>
</cp:coreProperties>
</file>