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70" r:id="rId4"/>
    <p:sldId id="269" r:id="rId5"/>
    <p:sldId id="271" r:id="rId6"/>
    <p:sldId id="267" r:id="rId7"/>
    <p:sldId id="268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2" autoAdjust="0"/>
    <p:restoredTop sz="91075" autoAdjust="0"/>
  </p:normalViewPr>
  <p:slideViewPr>
    <p:cSldViewPr>
      <p:cViewPr>
        <p:scale>
          <a:sx n="100" d="100"/>
          <a:sy n="100" d="100"/>
        </p:scale>
        <p:origin x="-336" y="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30450-1DF5-48E5-8D04-6883931582D2}" type="datetimeFigureOut">
              <a:rPr lang="zh-TW" altLang="en-US" smtClean="0"/>
              <a:t>2013/11/6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762AD-4AD0-4AFB-8DEF-74BD4106A3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467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6DC6-B676-44D4-AA5F-215287EC745A}" type="datetime1">
              <a:rPr lang="zh-TW" altLang="en-US" smtClean="0"/>
              <a:t>2013/11/6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59A5-AF2A-4C69-802A-60EE748B5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344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8EB6B-08C2-40EE-B398-F3B86BF38FE6}" type="datetime1">
              <a:rPr lang="zh-TW" altLang="en-US" smtClean="0"/>
              <a:t>2013/11/6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59A5-AF2A-4C69-802A-60EE748B5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57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43E6-3B9C-4D74-8F22-44C790B8B11C}" type="datetime1">
              <a:rPr lang="zh-TW" altLang="en-US" smtClean="0"/>
              <a:t>2013/11/6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59A5-AF2A-4C69-802A-60EE748B5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89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uhaus 93" panose="04030905020B02020C02" pitchFamily="82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F233-DB80-4A4F-ADC1-FA3B62455C3D}" type="datetime1">
              <a:rPr lang="zh-TW" altLang="en-US" smtClean="0"/>
              <a:t>2013/11/6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chemeClr val="tx1"/>
                </a:solidFill>
                <a:latin typeface="Bauhaus 93" panose="04030905020B02020C02" pitchFamily="82" charset="0"/>
                <a:ea typeface="標楷體" panose="03000509000000000000" pitchFamily="65" charset="-120"/>
              </a:defRPr>
            </a:lvl1pPr>
          </a:lstStyle>
          <a:p>
            <a:fld id="{D49759A5-AF2A-4C69-802A-60EE748B569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404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87DB-E082-4875-AE33-4AD4B5D20E6C}" type="datetime1">
              <a:rPr lang="zh-TW" altLang="en-US" smtClean="0"/>
              <a:t>2013/11/6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59A5-AF2A-4C69-802A-60EE748B5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94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8CD7-C570-4BE8-A0FB-384BC3E557B1}" type="datetime1">
              <a:rPr lang="zh-TW" altLang="en-US" smtClean="0"/>
              <a:t>2013/11/6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59A5-AF2A-4C69-802A-60EE748B5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33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6EAA-6FD3-4160-AC04-05F9A91611DD}" type="datetime1">
              <a:rPr lang="zh-TW" altLang="en-US" smtClean="0"/>
              <a:t>2013/11/6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59A5-AF2A-4C69-802A-60EE748B5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94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0FE1-18FD-4F20-AB25-6352CBE71AD9}" type="datetime1">
              <a:rPr lang="zh-TW" altLang="en-US" smtClean="0"/>
              <a:t>2013/11/6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59A5-AF2A-4C69-802A-60EE748B5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17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F686-B9A9-44A3-9EEE-A7F4BB260469}" type="datetime1">
              <a:rPr lang="zh-TW" altLang="en-US" smtClean="0"/>
              <a:t>2013/11/6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59A5-AF2A-4C69-802A-60EE748B5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29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7A33-309D-4F0C-B485-3CE2B33C8872}" type="datetime1">
              <a:rPr lang="zh-TW" altLang="en-US" smtClean="0"/>
              <a:t>2013/11/6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59A5-AF2A-4C69-802A-60EE748B5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63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309A-DCD1-4A38-94EC-46D746EF7B36}" type="datetime1">
              <a:rPr lang="zh-TW" altLang="en-US" smtClean="0"/>
              <a:t>2013/11/6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59A5-AF2A-4C69-802A-60EE748B5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94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A3DAB-F942-4F60-B35E-CF4AD9B6F06E}" type="datetime1">
              <a:rPr lang="zh-TW" altLang="en-US" smtClean="0"/>
              <a:t>2013/11/6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latin typeface="Bauhaus 93" panose="04030905020B02020C02" pitchFamily="82" charset="0"/>
              </a:defRPr>
            </a:lvl1pPr>
          </a:lstStyle>
          <a:p>
            <a:fld id="{D49759A5-AF2A-4C69-802A-60EE748B569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40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進度報告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latin typeface="Monotype Corsiva" panose="03010101010201010101" pitchFamily="66" charset="0"/>
              </a:rPr>
              <a:t>Healthy Maker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Monotype Corsiva" panose="03010101010201010101" pitchFamily="66" charset="0"/>
              </a:rPr>
              <a:t>2013.11.06</a:t>
            </a:r>
            <a:endParaRPr lang="zh-TW" altLang="en-US" dirty="0">
              <a:solidFill>
                <a:schemeClr val="tx1"/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9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本週</a:t>
            </a:r>
            <a:r>
              <a:rPr lang="zh-TW" altLang="en-US" dirty="0" smtClean="0"/>
              <a:t>進度：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</a:t>
            </a:r>
            <a:r>
              <a:rPr lang="en-US" altLang="zh-TW" dirty="0" smtClean="0"/>
              <a:t>1.</a:t>
            </a:r>
            <a:r>
              <a:rPr lang="zh-TW" altLang="en-US" dirty="0" smtClean="0"/>
              <a:t>討論資料表結構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</a:t>
            </a:r>
            <a:r>
              <a:rPr lang="en-US" altLang="zh-TW" dirty="0" smtClean="0"/>
              <a:t>2.</a:t>
            </a:r>
            <a:r>
              <a:rPr lang="zh-TW" altLang="en-US" dirty="0" smtClean="0"/>
              <a:t>修改</a:t>
            </a:r>
            <a:r>
              <a:rPr lang="en-US" altLang="zh-TW" dirty="0" smtClean="0"/>
              <a:t>layout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3</a:t>
            </a:r>
            <a:r>
              <a:rPr lang="en-US" altLang="zh-TW" dirty="0" smtClean="0"/>
              <a:t>.</a:t>
            </a:r>
            <a:r>
              <a:rPr lang="zh-TW" altLang="en-US" dirty="0" smtClean="0"/>
              <a:t>討論每</a:t>
            </a:r>
            <a:r>
              <a:rPr lang="zh-TW" altLang="en-US" dirty="0" smtClean="0"/>
              <a:t>項功能</a:t>
            </a:r>
            <a:r>
              <a:rPr lang="zh-TW" altLang="en-US" dirty="0" smtClean="0"/>
              <a:t>目的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4.</a:t>
            </a:r>
            <a:r>
              <a:rPr lang="zh-TW" altLang="en-US" dirty="0" smtClean="0"/>
              <a:t>主要分工</a:t>
            </a:r>
            <a:endParaRPr lang="en-US" altLang="zh-TW" dirty="0" smtClean="0"/>
          </a:p>
          <a:p>
            <a:r>
              <a:rPr lang="zh-TW" altLang="en-US" dirty="0" smtClean="0"/>
              <a:t>下次</a:t>
            </a:r>
            <a:r>
              <a:rPr lang="zh-TW" altLang="en-US" dirty="0"/>
              <a:t>進度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59A5-AF2A-4C69-802A-60EE748B569B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496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修改</a:t>
            </a:r>
            <a:r>
              <a:rPr lang="en-US" altLang="zh-TW" dirty="0" smtClean="0"/>
              <a:t>layout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造型屋</a:t>
            </a:r>
            <a:r>
              <a:rPr lang="en-US" altLang="zh-TW" dirty="0" err="1" smtClean="0"/>
              <a:t>listview</a:t>
            </a:r>
            <a:r>
              <a:rPr lang="zh-TW" altLang="en-US" dirty="0"/>
              <a:t>放入</a:t>
            </a:r>
            <a:r>
              <a:rPr lang="en-US" altLang="zh-TW" dirty="0"/>
              <a:t>button</a:t>
            </a:r>
            <a:r>
              <a:rPr lang="zh-TW" altLang="en-US" dirty="0"/>
              <a:t>有</a:t>
            </a:r>
            <a:r>
              <a:rPr lang="en-US" altLang="zh-TW" dirty="0"/>
              <a:t>bug</a:t>
            </a:r>
            <a:endParaRPr lang="en-US" altLang="zh-TW" dirty="0" smtClean="0"/>
          </a:p>
          <a:p>
            <a:r>
              <a:rPr lang="zh-TW" altLang="en-US" dirty="0" smtClean="0"/>
              <a:t>徽章</a:t>
            </a:r>
            <a:r>
              <a:rPr lang="zh-TW" altLang="en-US" dirty="0"/>
              <a:t>缺</a:t>
            </a:r>
            <a:r>
              <a:rPr lang="zh-TW" altLang="en-US" dirty="0" smtClean="0"/>
              <a:t>少達</a:t>
            </a:r>
            <a:r>
              <a:rPr lang="zh-TW" altLang="en-US" dirty="0"/>
              <a:t>成</a:t>
            </a:r>
            <a:r>
              <a:rPr lang="zh-TW" altLang="en-US" dirty="0" smtClean="0"/>
              <a:t>說明</a:t>
            </a:r>
            <a:endParaRPr lang="en-US" altLang="zh-TW" dirty="0" smtClean="0"/>
          </a:p>
          <a:p>
            <a:r>
              <a:rPr lang="zh-TW" altLang="en-US" dirty="0" smtClean="0"/>
              <a:t>資料大全的</a:t>
            </a:r>
            <a:r>
              <a:rPr lang="en-US" altLang="zh-TW" dirty="0" smtClean="0"/>
              <a:t>checkbox bug</a:t>
            </a:r>
            <a:r>
              <a:rPr lang="zh-TW" altLang="en-US" dirty="0" smtClean="0"/>
              <a:t>以</a:t>
            </a:r>
            <a:r>
              <a:rPr lang="zh-TW" altLang="en-US" dirty="0" smtClean="0"/>
              <a:t>解決</a:t>
            </a:r>
            <a:r>
              <a:rPr lang="zh-TW" altLang="en-US" dirty="0"/>
              <a:t>，</a:t>
            </a:r>
            <a:r>
              <a:rPr lang="zh-TW" altLang="en-US" dirty="0" smtClean="0"/>
              <a:t>但</a:t>
            </a:r>
            <a:r>
              <a:rPr lang="zh-TW" altLang="en-US" dirty="0"/>
              <a:t>還須改圖案</a:t>
            </a:r>
            <a:endParaRPr lang="en-US" altLang="zh-TW" dirty="0"/>
          </a:p>
          <a:p>
            <a:r>
              <a:rPr lang="zh-TW" altLang="en-US" dirty="0" smtClean="0"/>
              <a:t>月曆版本問題，改回之前的寫法</a:t>
            </a:r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59A5-AF2A-4C69-802A-60EE748B569B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552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目的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zh-TW" altLang="en-US" dirty="0" smtClean="0"/>
              <a:t>日記</a:t>
            </a:r>
            <a:r>
              <a:rPr lang="en-US" altLang="zh-TW" dirty="0" smtClean="0"/>
              <a:t>:</a:t>
            </a:r>
            <a:r>
              <a:rPr lang="zh-TW" altLang="en-US" dirty="0" smtClean="0"/>
              <a:t>月曆、生活紀錄、每日</a:t>
            </a:r>
            <a:r>
              <a:rPr lang="zh-TW" altLang="en-US" dirty="0" smtClean="0"/>
              <a:t>紀錄</a:t>
            </a:r>
            <a:endParaRPr lang="en-US" altLang="zh-TW" dirty="0" smtClean="0"/>
          </a:p>
          <a:p>
            <a:r>
              <a:rPr lang="zh-TW" altLang="en-US" dirty="0"/>
              <a:t>資料</a:t>
            </a:r>
            <a:r>
              <a:rPr lang="zh-TW" altLang="en-US" dirty="0" smtClean="0"/>
              <a:t>大全</a:t>
            </a:r>
            <a:r>
              <a:rPr lang="en-US" altLang="zh-TW" dirty="0" smtClean="0"/>
              <a:t>:</a:t>
            </a:r>
            <a:r>
              <a:rPr lang="zh-TW" altLang="en-US" dirty="0" smtClean="0"/>
              <a:t>提供資料閱讀</a:t>
            </a:r>
            <a:endParaRPr lang="en-US" altLang="zh-TW" dirty="0" smtClean="0"/>
          </a:p>
          <a:p>
            <a:r>
              <a:rPr lang="zh-TW" altLang="en-US" dirty="0"/>
              <a:t>遊戲</a:t>
            </a:r>
            <a:r>
              <a:rPr lang="en-US" altLang="zh-TW" dirty="0" smtClean="0"/>
              <a:t>:</a:t>
            </a:r>
            <a:r>
              <a:rPr lang="zh-TW" altLang="en-US" dirty="0" smtClean="0"/>
              <a:t>希望提高運動的趣味性或便利性</a:t>
            </a:r>
            <a:endParaRPr lang="en-US" altLang="zh-TW" dirty="0" smtClean="0"/>
          </a:p>
          <a:p>
            <a:r>
              <a:rPr lang="zh-TW" altLang="en-US" dirty="0" smtClean="0"/>
              <a:t>實體商店</a:t>
            </a:r>
            <a:r>
              <a:rPr lang="en-US" altLang="zh-TW" dirty="0" smtClean="0"/>
              <a:t>:</a:t>
            </a:r>
            <a:r>
              <a:rPr lang="zh-TW" altLang="en-US" dirty="0" smtClean="0"/>
              <a:t>提供更多相關商品資訊</a:t>
            </a:r>
            <a:endParaRPr lang="en-US" altLang="zh-TW" dirty="0" smtClean="0"/>
          </a:p>
          <a:p>
            <a:r>
              <a:rPr lang="zh-TW" altLang="en-US" dirty="0"/>
              <a:t>成就系統</a:t>
            </a:r>
            <a:r>
              <a:rPr lang="en-US" altLang="zh-TW" dirty="0" smtClean="0"/>
              <a:t>:</a:t>
            </a:r>
            <a:r>
              <a:rPr lang="zh-TW" altLang="en-US" dirty="0" smtClean="0"/>
              <a:t>提高使用意願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59A5-AF2A-4C69-802A-60EE748B569B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318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主要分工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APP:</a:t>
            </a:r>
            <a:r>
              <a:rPr lang="zh-TW" altLang="en-US" dirty="0" smtClean="0"/>
              <a:t>育姍</a:t>
            </a:r>
            <a:endParaRPr lang="en-US" altLang="zh-TW" dirty="0" smtClean="0"/>
          </a:p>
          <a:p>
            <a:r>
              <a:rPr lang="en-US" altLang="zh-TW" dirty="0" smtClean="0"/>
              <a:t>Web:</a:t>
            </a:r>
            <a:r>
              <a:rPr lang="zh-TW" altLang="en-US" dirty="0" smtClean="0"/>
              <a:t>翊慈</a:t>
            </a:r>
            <a:endParaRPr lang="en-US" altLang="zh-TW" dirty="0" smtClean="0"/>
          </a:p>
          <a:p>
            <a:r>
              <a:rPr lang="zh-TW" altLang="en-US" dirty="0" smtClean="0"/>
              <a:t>美工</a:t>
            </a:r>
            <a:r>
              <a:rPr lang="en-US" altLang="zh-TW" dirty="0" smtClean="0"/>
              <a:t>:</a:t>
            </a:r>
            <a:r>
              <a:rPr lang="zh-TW" altLang="en-US" dirty="0" smtClean="0"/>
              <a:t>秀昕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59A5-AF2A-4C69-802A-60EE748B569B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875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下次進度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確定最終架構</a:t>
            </a:r>
            <a:r>
              <a:rPr lang="en-US" altLang="zh-TW" dirty="0" smtClean="0"/>
              <a:t>!!!!</a:t>
            </a:r>
          </a:p>
          <a:p>
            <a:r>
              <a:rPr lang="zh-TW" altLang="en-US" dirty="0" smtClean="0"/>
              <a:t>建</a:t>
            </a:r>
            <a:r>
              <a:rPr lang="zh-TW" altLang="en-US" dirty="0" smtClean="0"/>
              <a:t>好資料</a:t>
            </a:r>
            <a:r>
              <a:rPr lang="zh-TW" altLang="en-US" dirty="0" smtClean="0"/>
              <a:t>表，資料</a:t>
            </a:r>
            <a:r>
              <a:rPr lang="zh-TW" altLang="en-US" dirty="0"/>
              <a:t>呈現部分開始</a:t>
            </a:r>
            <a:r>
              <a:rPr lang="zh-TW" altLang="en-US" dirty="0" smtClean="0"/>
              <a:t>撰寫</a:t>
            </a:r>
            <a:endParaRPr lang="en-US" altLang="zh-TW" dirty="0" smtClean="0"/>
          </a:p>
          <a:p>
            <a:r>
              <a:rPr lang="zh-TW" altLang="en-US" dirty="0" smtClean="0"/>
              <a:t>日記加入消耗卡路里圖表</a:t>
            </a:r>
            <a:r>
              <a:rPr lang="zh-TW" altLang="en-US" dirty="0" smtClean="0"/>
              <a:t>顯示</a:t>
            </a:r>
            <a:endParaRPr lang="en-US" altLang="zh-TW" dirty="0" smtClean="0"/>
          </a:p>
          <a:p>
            <a:r>
              <a:rPr lang="zh-TW" altLang="en-US" dirty="0" smtClean="0"/>
              <a:t>構思遊戲部分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59A5-AF2A-4C69-802A-60EE748B569B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560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TW" altLang="en-US" sz="2800" dirty="0"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2492896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5400" dirty="0">
                <a:latin typeface="Monotype Corsiva" panose="03010101010201010101" pitchFamily="66" charset="0"/>
                <a:ea typeface="+mn-ea"/>
              </a:rPr>
              <a:t>Thank </a:t>
            </a:r>
            <a:r>
              <a:rPr lang="en-US" altLang="zh-TW" sz="5400" dirty="0" smtClean="0">
                <a:latin typeface="Monotype Corsiva" panose="03010101010201010101" pitchFamily="66" charset="0"/>
                <a:ea typeface="+mn-ea"/>
              </a:rPr>
              <a:t> you</a:t>
            </a:r>
            <a:endParaRPr lang="zh-TW" altLang="en-US" sz="5400" dirty="0">
              <a:latin typeface="Monotype Corsiva" panose="03010101010201010101" pitchFamily="66" charset="0"/>
              <a:ea typeface="+mn-ea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59A5-AF2A-4C69-802A-60EE748B569B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507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162</Words>
  <Application>Microsoft Office PowerPoint</Application>
  <PresentationFormat>如螢幕大小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進度報告</vt:lpstr>
      <vt:lpstr>Outline</vt:lpstr>
      <vt:lpstr>修改layout</vt:lpstr>
      <vt:lpstr>功能&amp;目的</vt:lpstr>
      <vt:lpstr>主要分工</vt:lpstr>
      <vt:lpstr>下次進度</vt:lpstr>
      <vt:lpstr>PowerPoint 簡報</vt:lpstr>
    </vt:vector>
  </TitlesOfParts>
  <Company>NCNU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網頁介面</dc:title>
  <dc:creator>羅翊慈</dc:creator>
  <cp:lastModifiedBy>user</cp:lastModifiedBy>
  <cp:revision>28</cp:revision>
  <dcterms:created xsi:type="dcterms:W3CDTF">2013-10-23T07:56:06Z</dcterms:created>
  <dcterms:modified xsi:type="dcterms:W3CDTF">2013-11-05T21:26:11Z</dcterms:modified>
</cp:coreProperties>
</file>