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6" r:id="rId5"/>
    <p:sldId id="264" r:id="rId6"/>
    <p:sldId id="263" r:id="rId7"/>
    <p:sldId id="265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AC4"/>
    <a:srgbClr val="D4ECEA"/>
    <a:srgbClr val="ED9D9D"/>
    <a:srgbClr val="EBC9C0"/>
    <a:srgbClr val="E87878"/>
    <a:srgbClr val="192C43"/>
    <a:srgbClr val="FAE2E2"/>
    <a:srgbClr val="F6CECE"/>
    <a:srgbClr val="EE9C9C"/>
    <a:srgbClr val="A8D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66941" autoAdjust="0"/>
  </p:normalViewPr>
  <p:slideViewPr>
    <p:cSldViewPr showGuides="1">
      <p:cViewPr varScale="1">
        <p:scale>
          <a:sx n="66" d="100"/>
          <a:sy n="66" d="100"/>
        </p:scale>
        <p:origin x="9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68A6-4C76-432B-BE26-F569BDE2BE51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E1E7-B314-47E1-AE79-BCCF9A16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5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9C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71718" y="1513498"/>
            <a:ext cx="5096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20" panose="02020603020101020101" pitchFamily="18" charset="-127"/>
                <a:ea typeface="HU진고딕3 320" panose="02020603020101020101" pitchFamily="18" charset="-127"/>
              </a:rPr>
              <a:t>자연어 처리를 통한 분류체계</a:t>
            </a:r>
            <a:endParaRPr lang="en-US" altLang="ko-KR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20" panose="02020603020101020101" pitchFamily="18" charset="-127"/>
                <a:ea typeface="HU진고딕3 320" panose="02020603020101020101" pitchFamily="18" charset="-127"/>
              </a:rPr>
              <a:t>자동분류 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0690" y="4244013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ko-KR" altLang="en-US" sz="14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발표자 </a:t>
            </a:r>
            <a:r>
              <a:rPr lang="en-US" altLang="ko-KR" sz="14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:</a:t>
            </a:r>
            <a:r>
              <a:rPr lang="ko-KR" altLang="en-US" sz="14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 </a:t>
            </a:r>
            <a:r>
              <a:rPr lang="en-US" altLang="ko-KR" sz="14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		</a:t>
            </a:r>
            <a:r>
              <a:rPr lang="ko-KR" altLang="en-US" sz="14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황인규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NTIS에 대한 이미지 검색결과">
            <a:extLst>
              <a:ext uri="{FF2B5EF4-FFF2-40B4-BE49-F238E27FC236}">
                <a16:creationId xmlns:a16="http://schemas.microsoft.com/office/drawing/2014/main" id="{E9C7E891-160B-4B37-9F3E-1DD2FDE6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9BEE2F-185F-4934-AC9B-779C8F70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5400000">
            <a:off x="4470750" y="121001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ED9D9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562475" y="1479264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5400000">
            <a:off x="4470750" y="205532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ED9D9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4562475" y="2324579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5400000">
            <a:off x="4470750" y="2899707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ED9D9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562475" y="3168958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5400000">
            <a:off x="4470750" y="374502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ED9D9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74616" y="306025"/>
            <a:ext cx="180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rPr>
              <a:t>CONTENTS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HU진고딕3 350" panose="02020603020101020101" pitchFamily="18" charset="-127"/>
              <a:ea typeface="HU진고딕3 350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한쪽 모서리가 잘린 사각형 53"/>
          <p:cNvSpPr/>
          <p:nvPr/>
        </p:nvSpPr>
        <p:spPr>
          <a:xfrm rot="16200000">
            <a:off x="6356837" y="556089"/>
            <a:ext cx="650714" cy="364919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한쪽 모서리가 잘린 사각형 54"/>
          <p:cNvSpPr/>
          <p:nvPr/>
        </p:nvSpPr>
        <p:spPr>
          <a:xfrm rot="16200000">
            <a:off x="6356837" y="2245783"/>
            <a:ext cx="650714" cy="364919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641039" y="1210013"/>
            <a:ext cx="3649191" cy="65071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한쪽 모서리가 잘린 사각형 56"/>
          <p:cNvSpPr/>
          <p:nvPr/>
        </p:nvSpPr>
        <p:spPr>
          <a:xfrm>
            <a:off x="640617" y="2899707"/>
            <a:ext cx="3649191" cy="65071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927547" y="2192928"/>
            <a:ext cx="34050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02.	TF-IDF </a:t>
            </a:r>
            <a:r>
              <a:rPr lang="ko-KR" altLang="en-US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만들기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27547" y="3882622"/>
            <a:ext cx="30732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04.	Linear SVM </a:t>
            </a:r>
            <a:r>
              <a:rPr lang="ko-KR" altLang="en-US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모델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5823" y="1347614"/>
            <a:ext cx="32848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r"/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TF(DMF) </a:t>
            </a:r>
            <a:r>
              <a:rPr lang="ko-KR" altLang="en-US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만들기</a:t>
            </a:r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	</a:t>
            </a:r>
            <a:r>
              <a:rPr lang="en-US" altLang="ko-KR" sz="2300" dirty="0">
                <a:latin typeface="HU진고딕3 320" panose="02020603020101020101" pitchFamily="18" charset="-127"/>
                <a:ea typeface="HU진고딕3 330" panose="02020603020101020101" pitchFamily="18" charset="-127"/>
              </a:rPr>
              <a:t>01.	</a:t>
            </a:r>
            <a:endParaRPr lang="ko-KR" altLang="en-US" sz="23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247" y="3037308"/>
            <a:ext cx="32848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r"/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TF </a:t>
            </a:r>
            <a:r>
              <a:rPr lang="ko-KR" altLang="en-US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</a:t>
            </a:r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-&gt; SVM </a:t>
            </a:r>
            <a:r>
              <a:rPr lang="ko-KR" altLang="en-US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</a:t>
            </a:r>
            <a:r>
              <a:rPr lang="en-US" altLang="ko-KR" sz="23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		03.</a:t>
            </a:r>
            <a:endParaRPr lang="ko-KR" altLang="en-US" sz="23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pic>
        <p:nvPicPr>
          <p:cNvPr id="32" name="Picture 2" descr="NTIS에 대한 이미지 검색결과">
            <a:extLst>
              <a:ext uri="{FF2B5EF4-FFF2-40B4-BE49-F238E27FC236}">
                <a16:creationId xmlns:a16="http://schemas.microsoft.com/office/drawing/2014/main" id="{998F009E-3F8D-49AF-848A-D2943E02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18F9AB2-125A-427A-919E-2A7486ED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444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U진고딕3 320" panose="02020603020101020101" pitchFamily="18" charset="-127"/>
                <a:ea typeface="HU진고딕3 330" panose="02020603020101020101" pitchFamily="18" charset="-127"/>
              </a:rPr>
              <a:t>01.	</a:t>
            </a:r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 TF(DTM)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만들기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932396" y="-1044550"/>
            <a:ext cx="183450" cy="2718459"/>
            <a:chOff x="4470750" y="675965"/>
            <a:chExt cx="183450" cy="2718459"/>
          </a:xfrm>
        </p:grpSpPr>
        <p:sp>
          <p:nvSpPr>
            <p:cNvPr id="21" name="직사각형 20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848341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3656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8971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3350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567010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NTIS에 대한 이미지 검색결과">
            <a:extLst>
              <a:ext uri="{FF2B5EF4-FFF2-40B4-BE49-F238E27FC236}">
                <a16:creationId xmlns:a16="http://schemas.microsoft.com/office/drawing/2014/main" id="{4FF3D3B9-94E9-4B4E-808D-8D180B7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4D881E-6C12-4DB4-900D-B89FE22A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2208E2C-F69E-4C49-8F2E-B376C260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879323"/>
            <a:ext cx="5905098" cy="40412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3143FA-9437-49DD-83B4-90D360169991}"/>
              </a:ext>
            </a:extLst>
          </p:cNvPr>
          <p:cNvCxnSpPr>
            <a:cxnSpLocks/>
          </p:cNvCxnSpPr>
          <p:nvPr/>
        </p:nvCxnSpPr>
        <p:spPr>
          <a:xfrm>
            <a:off x="5565936" y="1131590"/>
            <a:ext cx="8597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1E5A36-591C-488E-94B5-F46CB31C0B1C}"/>
              </a:ext>
            </a:extLst>
          </p:cNvPr>
          <p:cNvSpPr txBox="1"/>
          <p:nvPr/>
        </p:nvSpPr>
        <p:spPr>
          <a:xfrm>
            <a:off x="6460424" y="915566"/>
            <a:ext cx="253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불러오기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6D31B4-DB14-49CF-BBF0-716A9D680BEB}"/>
              </a:ext>
            </a:extLst>
          </p:cNvPr>
          <p:cNvCxnSpPr>
            <a:cxnSpLocks/>
          </p:cNvCxnSpPr>
          <p:nvPr/>
        </p:nvCxnSpPr>
        <p:spPr>
          <a:xfrm>
            <a:off x="5867556" y="1898804"/>
            <a:ext cx="8597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BDE595-CEDC-4B51-8B5B-EC7052D73FCA}"/>
              </a:ext>
            </a:extLst>
          </p:cNvPr>
          <p:cNvSpPr txBox="1"/>
          <p:nvPr/>
        </p:nvSpPr>
        <p:spPr>
          <a:xfrm>
            <a:off x="6760103" y="1682780"/>
            <a:ext cx="253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고유번호</a:t>
            </a:r>
            <a:r>
              <a:rPr lang="en-US" altLang="ko-KR" dirty="0"/>
              <a:t>.</a:t>
            </a:r>
            <a:r>
              <a:rPr lang="ko-KR" altLang="en-US" dirty="0"/>
              <a:t>중분류코드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5610AD-1A94-4F0B-8E8A-A3F2D765EE38}"/>
              </a:ext>
            </a:extLst>
          </p:cNvPr>
          <p:cNvCxnSpPr>
            <a:cxnSpLocks/>
          </p:cNvCxnSpPr>
          <p:nvPr/>
        </p:nvCxnSpPr>
        <p:spPr>
          <a:xfrm>
            <a:off x="5600682" y="3143036"/>
            <a:ext cx="8597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D63EA2-E314-4C6A-8EF4-528B49BA06EA}"/>
              </a:ext>
            </a:extLst>
          </p:cNvPr>
          <p:cNvSpPr txBox="1"/>
          <p:nvPr/>
        </p:nvSpPr>
        <p:spPr>
          <a:xfrm>
            <a:off x="6575864" y="2927012"/>
            <a:ext cx="253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문장을 </a:t>
            </a:r>
            <a:r>
              <a:rPr lang="en-US" altLang="ko-KR" dirty="0"/>
              <a:t>‘contents’</a:t>
            </a:r>
            <a:r>
              <a:rPr lang="ko-KR" altLang="en-US" dirty="0"/>
              <a:t>열에 넣기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5476B2-D6CB-433E-9410-D0C8BC284701}"/>
              </a:ext>
            </a:extLst>
          </p:cNvPr>
          <p:cNvCxnSpPr>
            <a:cxnSpLocks/>
          </p:cNvCxnSpPr>
          <p:nvPr/>
        </p:nvCxnSpPr>
        <p:spPr>
          <a:xfrm>
            <a:off x="5484128" y="4673260"/>
            <a:ext cx="8597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A46843-75A5-415C-B5AF-CBF6B66CEA4F}"/>
              </a:ext>
            </a:extLst>
          </p:cNvPr>
          <p:cNvSpPr txBox="1"/>
          <p:nvPr/>
        </p:nvSpPr>
        <p:spPr>
          <a:xfrm>
            <a:off x="6297427" y="4466813"/>
            <a:ext cx="293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열을 합친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저장하기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1AF6A2E-CA5C-4ABF-8B07-7A3922E290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9972" y="4576313"/>
            <a:ext cx="504056" cy="193894"/>
          </a:xfrm>
          <a:prstGeom prst="bentConnector3">
            <a:avLst>
              <a:gd name="adj1" fmla="val -123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44EBE900-04F3-4B66-AF13-B5A56971FDF8}"/>
              </a:ext>
            </a:extLst>
          </p:cNvPr>
          <p:cNvSpPr/>
          <p:nvPr/>
        </p:nvSpPr>
        <p:spPr>
          <a:xfrm>
            <a:off x="337240" y="573348"/>
            <a:ext cx="8416186" cy="415287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152F35-57A5-49B8-B441-BA3356699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31"/>
          <a:stretch/>
        </p:blipFill>
        <p:spPr>
          <a:xfrm>
            <a:off x="432594" y="1325923"/>
            <a:ext cx="8115158" cy="3294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2CD87-137A-4CC2-8CD9-9DDD8E9164C4}"/>
              </a:ext>
            </a:extLst>
          </p:cNvPr>
          <p:cNvSpPr txBox="1"/>
          <p:nvPr/>
        </p:nvSpPr>
        <p:spPr>
          <a:xfrm>
            <a:off x="498246" y="733817"/>
            <a:ext cx="7640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TF </a:t>
            </a:r>
            <a:r>
              <a:rPr lang="ko-KR" altLang="en-US" sz="2500" dirty="0"/>
              <a:t>포맷을 만들면서 사용한 모듈들</a:t>
            </a:r>
          </a:p>
        </p:txBody>
      </p:sp>
    </p:spTree>
    <p:extLst>
      <p:ext uri="{BB962C8B-B14F-4D97-AF65-F5344CB8AC3E}">
        <p14:creationId xmlns:p14="http://schemas.microsoft.com/office/powerpoint/2010/main" val="22897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444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U진고딕3 320" panose="02020603020101020101" pitchFamily="18" charset="-127"/>
                <a:ea typeface="HU진고딕3 330" panose="02020603020101020101" pitchFamily="18" charset="-127"/>
              </a:rPr>
              <a:t>01.	</a:t>
            </a:r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 TF(DMF)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만들기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NTIS에 대한 이미지 검색결과">
            <a:extLst>
              <a:ext uri="{FF2B5EF4-FFF2-40B4-BE49-F238E27FC236}">
                <a16:creationId xmlns:a16="http://schemas.microsoft.com/office/drawing/2014/main" id="{4FF3D3B9-94E9-4B4E-808D-8D180B7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4D881E-6C12-4DB4-900D-B89FE22A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4989BC-310C-4F01-8AD1-CA9C1A10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69" y="984968"/>
            <a:ext cx="7697785" cy="360915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E43146-4F58-4FFA-B89A-0658617F661A}"/>
              </a:ext>
            </a:extLst>
          </p:cNvPr>
          <p:cNvGrpSpPr/>
          <p:nvPr/>
        </p:nvGrpSpPr>
        <p:grpSpPr>
          <a:xfrm rot="16200000">
            <a:off x="6932396" y="-1044550"/>
            <a:ext cx="183450" cy="2718459"/>
            <a:chOff x="4470750" y="675965"/>
            <a:chExt cx="183450" cy="27184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747948-5746-49B7-AA4B-AFFC0D7E0D80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BF4B76D-308A-4922-8E0B-58D7C5CD08A7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5F3766-41A0-4C3E-871B-77AF6EF90E5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1E5FB36-6E43-4460-8C3F-DD574C07F88C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EEAB83-8AEF-4320-BDD4-AA101A587FA9}"/>
              </a:ext>
            </a:extLst>
          </p:cNvPr>
          <p:cNvSpPr txBox="1"/>
          <p:nvPr/>
        </p:nvSpPr>
        <p:spPr>
          <a:xfrm>
            <a:off x="5848341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4EEC32-45B6-47BB-8D2E-43267321E83F}"/>
              </a:ext>
            </a:extLst>
          </p:cNvPr>
          <p:cNvSpPr txBox="1"/>
          <p:nvPr/>
        </p:nvSpPr>
        <p:spPr>
          <a:xfrm>
            <a:off x="6693656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06602-2C3A-4CC9-ADFB-E388688B17CA}"/>
              </a:ext>
            </a:extLst>
          </p:cNvPr>
          <p:cNvSpPr txBox="1"/>
          <p:nvPr/>
        </p:nvSpPr>
        <p:spPr>
          <a:xfrm>
            <a:off x="7538971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635962-02CD-48AE-88E4-276E7992BF92}"/>
              </a:ext>
            </a:extLst>
          </p:cNvPr>
          <p:cNvSpPr txBox="1"/>
          <p:nvPr/>
        </p:nvSpPr>
        <p:spPr>
          <a:xfrm>
            <a:off x="8383350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2" name="자유형 30">
            <a:extLst>
              <a:ext uri="{FF2B5EF4-FFF2-40B4-BE49-F238E27FC236}">
                <a16:creationId xmlns:a16="http://schemas.microsoft.com/office/drawing/2014/main" id="{9E9771F6-A7C9-427C-BFBA-82ECB562BC8E}"/>
              </a:ext>
            </a:extLst>
          </p:cNvPr>
          <p:cNvSpPr/>
          <p:nvPr/>
        </p:nvSpPr>
        <p:spPr>
          <a:xfrm>
            <a:off x="6529043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85BEB1-634E-439E-8B5A-F6B48EB52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82" y="169987"/>
            <a:ext cx="7151123" cy="4931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C28D7A-0AB9-48A5-8A2B-7F2C2E8A5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94" y="0"/>
            <a:ext cx="7160683" cy="49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50A2A9-E8C4-4EF3-B024-AD36F365027B}"/>
              </a:ext>
            </a:extLst>
          </p:cNvPr>
          <p:cNvSpPr txBox="1"/>
          <p:nvPr/>
        </p:nvSpPr>
        <p:spPr>
          <a:xfrm>
            <a:off x="442835" y="785411"/>
            <a:ext cx="40419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02-1) </a:t>
            </a:r>
            <a:r>
              <a:rPr lang="en-US" altLang="ko-KR" b="1" dirty="0"/>
              <a:t>DF</a:t>
            </a:r>
            <a:r>
              <a:rPr lang="en-US" altLang="ko-KR" dirty="0"/>
              <a:t>(Document Frequency) </a:t>
            </a:r>
            <a:r>
              <a:rPr lang="ko-KR" altLang="en-US" dirty="0"/>
              <a:t>생성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616" y="373293"/>
            <a:ext cx="444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02.	TF-IDF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만들기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NTIS에 대한 이미지 검색결과">
            <a:extLst>
              <a:ext uri="{FF2B5EF4-FFF2-40B4-BE49-F238E27FC236}">
                <a16:creationId xmlns:a16="http://schemas.microsoft.com/office/drawing/2014/main" id="{4FF3D3B9-94E9-4B4E-808D-8D180B7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4D881E-6C12-4DB4-900D-B89FE22A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7AFEB90-A482-4720-A098-DADBBE8A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62" y="1203043"/>
            <a:ext cx="7781925" cy="11239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EC7A52-281C-498E-8A55-16BF3DD91AC5}"/>
              </a:ext>
            </a:extLst>
          </p:cNvPr>
          <p:cNvCxnSpPr>
            <a:cxnSpLocks/>
          </p:cNvCxnSpPr>
          <p:nvPr/>
        </p:nvCxnSpPr>
        <p:spPr>
          <a:xfrm>
            <a:off x="430293" y="1155375"/>
            <a:ext cx="41130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38229A-1BE3-45B9-81BD-338700239F48}"/>
              </a:ext>
            </a:extLst>
          </p:cNvPr>
          <p:cNvSpPr txBox="1"/>
          <p:nvPr/>
        </p:nvSpPr>
        <p:spPr>
          <a:xfrm>
            <a:off x="437562" y="2447129"/>
            <a:ext cx="511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02-2) </a:t>
            </a:r>
            <a:r>
              <a:rPr lang="en-US" altLang="ko-KR" b="1" dirty="0"/>
              <a:t>IDF</a:t>
            </a:r>
            <a:r>
              <a:rPr lang="en-US" altLang="ko-KR" dirty="0"/>
              <a:t>(Inverse</a:t>
            </a:r>
            <a:r>
              <a:rPr lang="en-US" altLang="ko-KR" b="1" dirty="0"/>
              <a:t> </a:t>
            </a:r>
            <a:r>
              <a:rPr lang="en-US" altLang="ko-KR" dirty="0"/>
              <a:t>Document Frequency) </a:t>
            </a:r>
            <a:r>
              <a:rPr lang="ko-KR" altLang="en-US" dirty="0"/>
              <a:t>생성 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188E0F-4B48-41D0-999B-B5788106DDDC}"/>
              </a:ext>
            </a:extLst>
          </p:cNvPr>
          <p:cNvCxnSpPr>
            <a:cxnSpLocks/>
          </p:cNvCxnSpPr>
          <p:nvPr/>
        </p:nvCxnSpPr>
        <p:spPr>
          <a:xfrm>
            <a:off x="421693" y="2816461"/>
            <a:ext cx="51971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0EBA099-5C01-41A9-95D9-DC05CA248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64" y="2869585"/>
            <a:ext cx="6324600" cy="6858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5D5EB1-6C95-4E99-8928-172D9259A5D6}"/>
              </a:ext>
            </a:extLst>
          </p:cNvPr>
          <p:cNvSpPr txBox="1"/>
          <p:nvPr/>
        </p:nvSpPr>
        <p:spPr>
          <a:xfrm>
            <a:off x="416471" y="3679521"/>
            <a:ext cx="67789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02-3) </a:t>
            </a:r>
            <a:r>
              <a:rPr lang="en-US" altLang="ko-KR" b="1" dirty="0"/>
              <a:t>TF-IDF</a:t>
            </a:r>
            <a:r>
              <a:rPr lang="en-US" altLang="ko-KR" dirty="0"/>
              <a:t>(Term Frequency-Inverse Document Frequency)</a:t>
            </a:r>
            <a:r>
              <a:rPr lang="ko-KR" altLang="en-US" dirty="0"/>
              <a:t>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6D353A7-2FC3-49CC-85D2-9E2B233AF3C7}"/>
              </a:ext>
            </a:extLst>
          </p:cNvPr>
          <p:cNvCxnSpPr>
            <a:cxnSpLocks/>
          </p:cNvCxnSpPr>
          <p:nvPr/>
        </p:nvCxnSpPr>
        <p:spPr>
          <a:xfrm>
            <a:off x="400602" y="4048853"/>
            <a:ext cx="69248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6AA6C563-8F19-485A-8A94-71119E071A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854"/>
          <a:stretch/>
        </p:blipFill>
        <p:spPr>
          <a:xfrm>
            <a:off x="422962" y="4101976"/>
            <a:ext cx="6924835" cy="9048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C64373-9C01-4CE4-9CF9-F41DD95DA1F1}"/>
              </a:ext>
            </a:extLst>
          </p:cNvPr>
          <p:cNvGrpSpPr/>
          <p:nvPr/>
        </p:nvGrpSpPr>
        <p:grpSpPr>
          <a:xfrm rot="16200000">
            <a:off x="6932396" y="-1044550"/>
            <a:ext cx="183450" cy="2718459"/>
            <a:chOff x="4470750" y="675965"/>
            <a:chExt cx="183450" cy="27184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5D3F32-F0A5-4AD5-8509-E4DEC440AF18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29DC2A-540E-46ED-874D-D57537332889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A2A7C2D-DDF5-46F6-A8BA-42B670BF03CF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F675598-712A-4896-8F92-80A5C757A267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47D42-140B-4BD8-AF1D-E7C2E02973C6}"/>
              </a:ext>
            </a:extLst>
          </p:cNvPr>
          <p:cNvSpPr txBox="1"/>
          <p:nvPr/>
        </p:nvSpPr>
        <p:spPr>
          <a:xfrm>
            <a:off x="5848341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8075DE-95FF-4D62-A8E3-A28EBAAACD5C}"/>
              </a:ext>
            </a:extLst>
          </p:cNvPr>
          <p:cNvSpPr txBox="1"/>
          <p:nvPr/>
        </p:nvSpPr>
        <p:spPr>
          <a:xfrm>
            <a:off x="6693656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B13C5B-676A-4173-81B4-F0752A0A8641}"/>
              </a:ext>
            </a:extLst>
          </p:cNvPr>
          <p:cNvSpPr txBox="1"/>
          <p:nvPr/>
        </p:nvSpPr>
        <p:spPr>
          <a:xfrm>
            <a:off x="7538971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5649B-6556-4150-B80E-BB9732C12A83}"/>
              </a:ext>
            </a:extLst>
          </p:cNvPr>
          <p:cNvSpPr txBox="1"/>
          <p:nvPr/>
        </p:nvSpPr>
        <p:spPr>
          <a:xfrm>
            <a:off x="8383350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8" name="자유형 30">
            <a:extLst>
              <a:ext uri="{FF2B5EF4-FFF2-40B4-BE49-F238E27FC236}">
                <a16:creationId xmlns:a16="http://schemas.microsoft.com/office/drawing/2014/main" id="{B8B6B75E-AD27-4C4A-B17B-22E1EA3EA6E5}"/>
              </a:ext>
            </a:extLst>
          </p:cNvPr>
          <p:cNvSpPr/>
          <p:nvPr/>
        </p:nvSpPr>
        <p:spPr>
          <a:xfrm>
            <a:off x="653110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70A322E-F945-4536-A5E2-1CB3E50A4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23" y="-2609"/>
            <a:ext cx="79618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U진고딕3 320" panose="02020603020101020101" pitchFamily="18" charset="-127"/>
                <a:ea typeface="HU진고딕3 330" panose="02020603020101020101" pitchFamily="18" charset="-127"/>
              </a:rPr>
              <a:t>03.	</a:t>
            </a:r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 TF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 </a:t>
            </a:r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-&gt; SVM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포맷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NTIS에 대한 이미지 검색결과">
            <a:extLst>
              <a:ext uri="{FF2B5EF4-FFF2-40B4-BE49-F238E27FC236}">
                <a16:creationId xmlns:a16="http://schemas.microsoft.com/office/drawing/2014/main" id="{4FF3D3B9-94E9-4B4E-808D-8D180B7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4D881E-6C12-4DB4-900D-B89FE22A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DD858-F5EB-4A27-BDC9-48B804D4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023937"/>
            <a:ext cx="7696200" cy="3095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82F17E-606F-4146-9CED-9AECC44BB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37" y="1361030"/>
            <a:ext cx="8354128" cy="205725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D17100-81F9-4C5C-A15E-596DB2443DF8}"/>
              </a:ext>
            </a:extLst>
          </p:cNvPr>
          <p:cNvGrpSpPr/>
          <p:nvPr/>
        </p:nvGrpSpPr>
        <p:grpSpPr>
          <a:xfrm rot="16200000">
            <a:off x="6932396" y="-1044550"/>
            <a:ext cx="183450" cy="2718459"/>
            <a:chOff x="4470750" y="675965"/>
            <a:chExt cx="183450" cy="27184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072B74-685B-4CF8-88D6-455DDA05FD7E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B684AE-5F94-4E12-BE67-48B4A0D85B58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E9B4F8D-5E67-45FE-91E3-4BB4BC8D8E14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7A33C9F-5120-49CB-98D0-B8218EA26C70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AC79D43-9E88-4F0D-B3D2-BD9CC26EE1A6}"/>
              </a:ext>
            </a:extLst>
          </p:cNvPr>
          <p:cNvSpPr txBox="1"/>
          <p:nvPr/>
        </p:nvSpPr>
        <p:spPr>
          <a:xfrm>
            <a:off x="5848341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63D7C6-9F59-45BC-9A34-2BA024B3A266}"/>
              </a:ext>
            </a:extLst>
          </p:cNvPr>
          <p:cNvSpPr txBox="1"/>
          <p:nvPr/>
        </p:nvSpPr>
        <p:spPr>
          <a:xfrm>
            <a:off x="6693656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489C7-A958-4A52-A543-509030392EB6}"/>
              </a:ext>
            </a:extLst>
          </p:cNvPr>
          <p:cNvSpPr txBox="1"/>
          <p:nvPr/>
        </p:nvSpPr>
        <p:spPr>
          <a:xfrm>
            <a:off x="7538971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96C50F-DC87-4871-96E7-88E04BEBAA7B}"/>
              </a:ext>
            </a:extLst>
          </p:cNvPr>
          <p:cNvSpPr txBox="1"/>
          <p:nvPr/>
        </p:nvSpPr>
        <p:spPr>
          <a:xfrm>
            <a:off x="8383350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2" name="자유형 30">
            <a:extLst>
              <a:ext uri="{FF2B5EF4-FFF2-40B4-BE49-F238E27FC236}">
                <a16:creationId xmlns:a16="http://schemas.microsoft.com/office/drawing/2014/main" id="{AF1D7439-4CAC-4DDF-BA85-1605960B405C}"/>
              </a:ext>
            </a:extLst>
          </p:cNvPr>
          <p:cNvSpPr/>
          <p:nvPr/>
        </p:nvSpPr>
        <p:spPr>
          <a:xfrm>
            <a:off x="737191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04.	Linear SVM </a:t>
            </a:r>
            <a:r>
              <a:rPr lang="ko-KR" altLang="en-US" sz="2000" b="1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모델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E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NTIS에 대한 이미지 검색결과">
            <a:extLst>
              <a:ext uri="{FF2B5EF4-FFF2-40B4-BE49-F238E27FC236}">
                <a16:creationId xmlns:a16="http://schemas.microsoft.com/office/drawing/2014/main" id="{4FF3D3B9-94E9-4B4E-808D-8D180B7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2" y="4576313"/>
            <a:ext cx="564578" cy="5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4D881E-6C12-4DB4-900D-B89FE22A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41" y="4857180"/>
            <a:ext cx="948295" cy="28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F80918-390E-4D2C-977C-1B36292F70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t="2944" r="1054" b="7869"/>
          <a:stretch/>
        </p:blipFill>
        <p:spPr>
          <a:xfrm>
            <a:off x="337240" y="3318647"/>
            <a:ext cx="8238096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CC1D53-CCB0-4FD2-A859-537E436E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72" y="815982"/>
            <a:ext cx="77724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5AF196-A49F-4167-B7FC-0A7CB400CE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74"/>
          <a:stretch/>
        </p:blipFill>
        <p:spPr>
          <a:xfrm>
            <a:off x="345456" y="1263657"/>
            <a:ext cx="7772400" cy="15525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9F2D702-6228-40B2-A39C-6DC4C0A09C5C}"/>
              </a:ext>
            </a:extLst>
          </p:cNvPr>
          <p:cNvSpPr/>
          <p:nvPr/>
        </p:nvSpPr>
        <p:spPr>
          <a:xfrm>
            <a:off x="1979712" y="2816232"/>
            <a:ext cx="864096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03B8AFA-A194-43DD-8413-EC17D84A8CB8}"/>
              </a:ext>
            </a:extLst>
          </p:cNvPr>
          <p:cNvSpPr/>
          <p:nvPr/>
        </p:nvSpPr>
        <p:spPr>
          <a:xfrm>
            <a:off x="3740916" y="2816232"/>
            <a:ext cx="864096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383D141-2685-4F9C-9AB5-D3EBD522BFC9}"/>
              </a:ext>
            </a:extLst>
          </p:cNvPr>
          <p:cNvSpPr/>
          <p:nvPr/>
        </p:nvSpPr>
        <p:spPr>
          <a:xfrm>
            <a:off x="5502120" y="2816232"/>
            <a:ext cx="864096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74ED11A-C397-445D-AFCA-54889E96B950}"/>
              </a:ext>
            </a:extLst>
          </p:cNvPr>
          <p:cNvGrpSpPr/>
          <p:nvPr/>
        </p:nvGrpSpPr>
        <p:grpSpPr>
          <a:xfrm rot="16200000">
            <a:off x="6932396" y="-1044550"/>
            <a:ext cx="183450" cy="2718459"/>
            <a:chOff x="4470750" y="675965"/>
            <a:chExt cx="183450" cy="271845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471EC8-60D7-4C05-8076-3456A5FA88AE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4C067C-EC02-4FC5-B9A9-33D2B9D60CFE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B1657D-694E-4711-ABBB-5A251004DA8F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B5FBC2-F015-443A-AF40-57BB139B6214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ED9D9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E4F0D07-903A-4AF4-8754-68955267BB6B}"/>
              </a:ext>
            </a:extLst>
          </p:cNvPr>
          <p:cNvSpPr txBox="1"/>
          <p:nvPr/>
        </p:nvSpPr>
        <p:spPr>
          <a:xfrm>
            <a:off x="5848341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61D2-FEA9-4E3C-A791-CD8EDF99247A}"/>
              </a:ext>
            </a:extLst>
          </p:cNvPr>
          <p:cNvSpPr txBox="1"/>
          <p:nvPr/>
        </p:nvSpPr>
        <p:spPr>
          <a:xfrm>
            <a:off x="6693656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CB5D1E-E1AD-4411-B929-E00924F2CC35}"/>
              </a:ext>
            </a:extLst>
          </p:cNvPr>
          <p:cNvSpPr txBox="1"/>
          <p:nvPr/>
        </p:nvSpPr>
        <p:spPr>
          <a:xfrm>
            <a:off x="7538971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582456-F4FB-4103-89A5-171636CBD96E}"/>
              </a:ext>
            </a:extLst>
          </p:cNvPr>
          <p:cNvSpPr txBox="1"/>
          <p:nvPr/>
        </p:nvSpPr>
        <p:spPr>
          <a:xfrm>
            <a:off x="8383350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4" name="자유형 30">
            <a:extLst>
              <a:ext uri="{FF2B5EF4-FFF2-40B4-BE49-F238E27FC236}">
                <a16:creationId xmlns:a16="http://schemas.microsoft.com/office/drawing/2014/main" id="{B12D1377-63E4-450B-AEE4-901E55498B9A}"/>
              </a:ext>
            </a:extLst>
          </p:cNvPr>
          <p:cNvSpPr/>
          <p:nvPr/>
        </p:nvSpPr>
        <p:spPr>
          <a:xfrm>
            <a:off x="8223368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3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11375" y="2221354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20" panose="02020603020101020101" pitchFamily="18" charset="-127"/>
                <a:ea typeface="HU진고딕3 320" panose="02020603020101020101" pitchFamily="18" charset="-127"/>
              </a:rPr>
              <a:t>THANK YOU FOR LISTENING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1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146</Words>
  <Application>Microsoft Office PowerPoint</Application>
  <PresentationFormat>화면 슬라이드 쇼(16:9)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HU진고딕3 320</vt:lpstr>
      <vt:lpstr>HU진고딕3 350</vt:lpstr>
      <vt:lpstr>HU진고딕3 360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Hwang Ingue</cp:lastModifiedBy>
  <cp:revision>55</cp:revision>
  <dcterms:created xsi:type="dcterms:W3CDTF">2018-03-05T13:59:00Z</dcterms:created>
  <dcterms:modified xsi:type="dcterms:W3CDTF">2019-10-17T06:01:29Z</dcterms:modified>
</cp:coreProperties>
</file>