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89" r:id="rId4"/>
    <p:sldId id="287" r:id="rId5"/>
    <p:sldId id="261" r:id="rId6"/>
    <p:sldId id="292" r:id="rId7"/>
    <p:sldId id="291" r:id="rId8"/>
    <p:sldId id="293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3E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9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2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1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2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사전 구축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황 인 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NTIS - </a:t>
            </a:r>
            <a:r>
              <a:rPr lang="ko-KR" altLang="en-US" sz="1400" b="1" spc="-150" dirty="0" err="1"/>
              <a:t>산업부</a:t>
            </a:r>
            <a:r>
              <a:rPr lang="en-US" altLang="ko-KR" sz="1400" b="1" spc="-150" dirty="0"/>
              <a:t>.</a:t>
            </a:r>
            <a:r>
              <a:rPr lang="ko-KR" altLang="en-US" sz="1400" b="1" spc="-150" dirty="0" err="1"/>
              <a:t>중기청</a:t>
            </a:r>
            <a:endParaRPr lang="ko-KR" altLang="en-US" sz="1400" b="1" spc="-150" dirty="0"/>
          </a:p>
        </p:txBody>
      </p:sp>
      <p:pic>
        <p:nvPicPr>
          <p:cNvPr id="8" name="Picture 4" descr="ntisì ëí ì´ë¯¸ì§ ê²ìê²°ê³¼">
            <a:extLst>
              <a:ext uri="{FF2B5EF4-FFF2-40B4-BE49-F238E27FC236}">
                <a16:creationId xmlns:a16="http://schemas.microsoft.com/office/drawing/2014/main" id="{E9F593E7-C4EF-4914-A46F-EAE4624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8603" y="5517232"/>
            <a:ext cx="966802" cy="96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6031" y="3284984"/>
            <a:ext cx="1440160" cy="12241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	01   		02 	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79414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717645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4023" y="284364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사전 구축 준비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6031" y="357388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데이터 설명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모델 선정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779912" y="3284984"/>
            <a:ext cx="1440160" cy="12241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625146" y="3284984"/>
            <a:ext cx="1440160" cy="12241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779912" y="3378331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en-US" altLang="ko-KR" sz="1200" b="1" spc="-150" dirty="0" err="1"/>
              <a:t>Mecab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분석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ko-KR" altLang="en-US" sz="1200" b="1" spc="-150" dirty="0"/>
          </a:p>
          <a:p>
            <a:r>
              <a:rPr lang="en-US" altLang="ko-KR" sz="1200" b="1" spc="-150" dirty="0"/>
              <a:t>- </a:t>
            </a:r>
            <a:r>
              <a:rPr lang="en-US" altLang="ko-KR" sz="1200" b="1" spc="-150" dirty="0" err="1"/>
              <a:t>Okt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분석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6625145" y="3389220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두 모델의  분석 결과 </a:t>
            </a:r>
          </a:p>
          <a:p>
            <a:endParaRPr lang="en-US" altLang="ko-KR" sz="1200" b="1" spc="-150" dirty="0"/>
          </a:p>
          <a:p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3675241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형태소 분석</a:t>
            </a:r>
          </a:p>
        </p:txBody>
      </p:sp>
      <p:pic>
        <p:nvPicPr>
          <p:cNvPr id="32" name="Picture 4" descr="ntisì ëí ì´ë¯¸ì§ ê²ìê²°ê³¼">
            <a:extLst>
              <a:ext uri="{FF2B5EF4-FFF2-40B4-BE49-F238E27FC236}">
                <a16:creationId xmlns:a16="http://schemas.microsoft.com/office/drawing/2014/main" id="{7BC3D74C-2EB2-4BFB-BBF5-A2F2F801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8599" y="5517232"/>
            <a:ext cx="966802" cy="96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E949CD-B821-4B17-8FF2-F9E91C19A647}"/>
              </a:ext>
            </a:extLst>
          </p:cNvPr>
          <p:cNvSpPr txBox="1"/>
          <p:nvPr/>
        </p:nvSpPr>
        <p:spPr>
          <a:xfrm>
            <a:off x="648113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분석 결과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3471554"/>
            <a:ext cx="7200800" cy="2907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1176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192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산업부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+</a:t>
            </a:r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중기청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6388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9DB743-30CE-4FDA-AE34-90FED7A57C95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NTIS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7E22D-D4C4-4074-8690-823A60D9B116}"/>
              </a:ext>
            </a:extLst>
          </p:cNvPr>
          <p:cNvSpPr/>
          <p:nvPr/>
        </p:nvSpPr>
        <p:spPr>
          <a:xfrm>
            <a:off x="251520" y="271681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사전 구축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188DE0-E542-4E76-8C80-99DF444C2A3F}"/>
              </a:ext>
            </a:extLst>
          </p:cNvPr>
          <p:cNvSpPr/>
          <p:nvPr/>
        </p:nvSpPr>
        <p:spPr>
          <a:xfrm>
            <a:off x="7999287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데이터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6A1C0-5EAC-40C1-8F11-8203FECF485A}"/>
              </a:ext>
            </a:extLst>
          </p:cNvPr>
          <p:cNvSpPr txBox="1"/>
          <p:nvPr/>
        </p:nvSpPr>
        <p:spPr>
          <a:xfrm>
            <a:off x="2411760" y="239639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195C6-B33B-42F7-B8F3-2C19308D1246}"/>
              </a:ext>
            </a:extLst>
          </p:cNvPr>
          <p:cNvSpPr txBox="1"/>
          <p:nvPr/>
        </p:nvSpPr>
        <p:spPr>
          <a:xfrm>
            <a:off x="3851920" y="246840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2013~2017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79CF26-391D-4BE6-953B-84C940708BC9}"/>
              </a:ext>
            </a:extLst>
          </p:cNvPr>
          <p:cNvCxnSpPr/>
          <p:nvPr/>
        </p:nvCxnSpPr>
        <p:spPr>
          <a:xfrm>
            <a:off x="3563888" y="3116479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9DFEEE-A296-48A4-B800-5CE47E83A16E}"/>
              </a:ext>
            </a:extLst>
          </p:cNvPr>
          <p:cNvSpPr txBox="1"/>
          <p:nvPr/>
        </p:nvSpPr>
        <p:spPr>
          <a:xfrm>
            <a:off x="783076" y="1983854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Data  =</a:t>
            </a:r>
            <a:endParaRPr lang="ko-KR" altLang="en-US" sz="4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3C43D5-ECBD-4818-B2AA-D7BD348EB2EB}"/>
              </a:ext>
            </a:extLst>
          </p:cNvPr>
          <p:cNvSpPr txBox="1"/>
          <p:nvPr/>
        </p:nvSpPr>
        <p:spPr>
          <a:xfrm>
            <a:off x="2591780" y="130040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분야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 :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770095-7B64-4B27-A099-17D43ECFA83D}"/>
              </a:ext>
            </a:extLst>
          </p:cNvPr>
          <p:cNvSpPr txBox="1"/>
          <p:nvPr/>
        </p:nvSpPr>
        <p:spPr>
          <a:xfrm>
            <a:off x="2591780" y="2527899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기간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 :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7CD6C-377C-4EC9-A9F6-A0B0171613B5}"/>
              </a:ext>
            </a:extLst>
          </p:cNvPr>
          <p:cNvSpPr txBox="1"/>
          <p:nvPr/>
        </p:nvSpPr>
        <p:spPr>
          <a:xfrm>
            <a:off x="5046965" y="1824009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0763F4-1B36-4AB0-A411-79E1C8865AF9}"/>
              </a:ext>
            </a:extLst>
          </p:cNvPr>
          <p:cNvSpPr txBox="1"/>
          <p:nvPr/>
        </p:nvSpPr>
        <p:spPr>
          <a:xfrm>
            <a:off x="3905926" y="3096933"/>
            <a:ext cx="1332148" cy="7831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Data</a:t>
            </a:r>
            <a:endParaRPr lang="ko-KR" altLang="en-US" sz="4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5DDD30C-6486-4391-AFF1-5F1E58A6214B}"/>
              </a:ext>
            </a:extLst>
          </p:cNvPr>
          <p:cNvSpPr/>
          <p:nvPr/>
        </p:nvSpPr>
        <p:spPr>
          <a:xfrm>
            <a:off x="1314632" y="3674902"/>
            <a:ext cx="2880320" cy="250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sz="2000" b="1" dirty="0"/>
              <a:t>과학기술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표준분류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 소분류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개 소분류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EF010B5-548E-4B99-A2CF-283A01215A6F}"/>
              </a:ext>
            </a:extLst>
          </p:cNvPr>
          <p:cNvSpPr/>
          <p:nvPr/>
        </p:nvSpPr>
        <p:spPr>
          <a:xfrm>
            <a:off x="4949048" y="3674902"/>
            <a:ext cx="2880320" cy="250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2000" b="1" dirty="0"/>
              <a:t>요약문</a:t>
            </a:r>
            <a:r>
              <a:rPr lang="en-US" altLang="ko-KR" sz="2000" b="1" dirty="0"/>
              <a:t>_*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요약문</a:t>
            </a:r>
            <a:r>
              <a:rPr lang="en-US" altLang="ko-KR" dirty="0"/>
              <a:t>_</a:t>
            </a:r>
            <a:r>
              <a:rPr lang="ko-KR" altLang="en-US" dirty="0"/>
              <a:t>연구목표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요약문</a:t>
            </a:r>
            <a:r>
              <a:rPr lang="en-US" altLang="ko-KR" dirty="0"/>
              <a:t>_</a:t>
            </a:r>
            <a:r>
              <a:rPr lang="ko-KR" altLang="en-US" dirty="0"/>
              <a:t>연구내용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요약문</a:t>
            </a:r>
            <a:r>
              <a:rPr lang="en-US" altLang="ko-KR" dirty="0"/>
              <a:t>_</a:t>
            </a:r>
            <a:r>
              <a:rPr lang="ko-KR" altLang="en-US" dirty="0"/>
              <a:t>기대효과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9250E4-EA84-4226-828A-CD817A04C6B9}"/>
              </a:ext>
            </a:extLst>
          </p:cNvPr>
          <p:cNvSpPr txBox="1"/>
          <p:nvPr/>
        </p:nvSpPr>
        <p:spPr>
          <a:xfrm>
            <a:off x="2232982" y="3555027"/>
            <a:ext cx="1043619" cy="5618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Label</a:t>
            </a:r>
            <a:endParaRPr lang="ko-KR" altLang="en-US" sz="27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EDFF39-6744-40D8-8435-B3AA4C4EE6F4}"/>
              </a:ext>
            </a:extLst>
          </p:cNvPr>
          <p:cNvSpPr txBox="1"/>
          <p:nvPr/>
        </p:nvSpPr>
        <p:spPr>
          <a:xfrm>
            <a:off x="5992170" y="3555027"/>
            <a:ext cx="1043619" cy="5618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data</a:t>
            </a:r>
            <a:endParaRPr lang="ko-KR" altLang="en-US" sz="27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9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8033FF-2E9E-4209-8099-DA9247A20D3F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NTIS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0606E31A-0D23-4B97-B49F-024983ACE596}"/>
              </a:ext>
            </a:extLst>
          </p:cNvPr>
          <p:cNvSpPr/>
          <p:nvPr/>
        </p:nvSpPr>
        <p:spPr>
          <a:xfrm>
            <a:off x="899592" y="1628800"/>
            <a:ext cx="3240361" cy="4680520"/>
          </a:xfrm>
          <a:prstGeom prst="round2SameRect">
            <a:avLst/>
          </a:prstGeom>
          <a:solidFill>
            <a:srgbClr val="CAD3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FFDD28-DFA4-46F2-8969-0C224D3B3732}"/>
              </a:ext>
            </a:extLst>
          </p:cNvPr>
          <p:cNvSpPr/>
          <p:nvPr/>
        </p:nvSpPr>
        <p:spPr>
          <a:xfrm>
            <a:off x="1043608" y="1772816"/>
            <a:ext cx="2952328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Mecab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63363DF6-98FC-4F1A-B6A3-BE944FDE4CAD}"/>
              </a:ext>
            </a:extLst>
          </p:cNvPr>
          <p:cNvSpPr/>
          <p:nvPr/>
        </p:nvSpPr>
        <p:spPr>
          <a:xfrm>
            <a:off x="4860031" y="1628800"/>
            <a:ext cx="3240361" cy="4680520"/>
          </a:xfrm>
          <a:prstGeom prst="round2SameRect">
            <a:avLst/>
          </a:prstGeom>
          <a:solidFill>
            <a:srgbClr val="CAD3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5F9BF4-9479-4A89-B3D1-3702D12BA767}"/>
              </a:ext>
            </a:extLst>
          </p:cNvPr>
          <p:cNvSpPr/>
          <p:nvPr/>
        </p:nvSpPr>
        <p:spPr>
          <a:xfrm>
            <a:off x="5004048" y="1772816"/>
            <a:ext cx="2952328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Okt</a:t>
            </a:r>
            <a:r>
              <a:rPr lang="en-US" altLang="ko-KR" dirty="0">
                <a:solidFill>
                  <a:schemeClr val="tx1"/>
                </a:solidFill>
              </a:rPr>
              <a:t>(Open Korean Text)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09A283-78A5-43C0-832D-DEB00BE259F3}"/>
              </a:ext>
            </a:extLst>
          </p:cNvPr>
          <p:cNvSpPr txBox="1"/>
          <p:nvPr/>
        </p:nvSpPr>
        <p:spPr>
          <a:xfrm>
            <a:off x="1043608" y="2814898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일본어용 형태소 분석기를 한국어를 사용할 수 있도록 수정한 것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본래 </a:t>
            </a:r>
            <a:r>
              <a:rPr lang="en-US" altLang="ko-KR" dirty="0"/>
              <a:t>MAC</a:t>
            </a:r>
            <a:r>
              <a:rPr lang="ko-KR" altLang="en-US" dirty="0"/>
              <a:t>용으로 나온 모델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현재 오픈 된 분석기 중 가장 빠른 속도와 준수한 분석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CCFCB0-5EFA-415C-BA18-9AC0666FFD11}"/>
              </a:ext>
            </a:extLst>
          </p:cNvPr>
          <p:cNvSpPr txBox="1"/>
          <p:nvPr/>
        </p:nvSpPr>
        <p:spPr>
          <a:xfrm>
            <a:off x="4999106" y="2814898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오픈 소스 한국어 분석기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과거 </a:t>
            </a:r>
            <a:r>
              <a:rPr lang="en-US" altLang="ko-KR" dirty="0"/>
              <a:t>Twitter</a:t>
            </a:r>
            <a:r>
              <a:rPr lang="ko-KR" altLang="en-US" dirty="0"/>
              <a:t>에서 버전 업을 하면서 이름이 바뀜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Mecab</a:t>
            </a:r>
            <a:r>
              <a:rPr lang="en-US" altLang="ko-KR" dirty="0"/>
              <a:t> </a:t>
            </a:r>
            <a:r>
              <a:rPr lang="ko-KR" altLang="en-US" dirty="0"/>
              <a:t>다음으로 빠른 속도로 분석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5C532A-64CA-4369-A568-677961D09334}"/>
              </a:ext>
            </a:extLst>
          </p:cNvPr>
          <p:cNvSpPr/>
          <p:nvPr/>
        </p:nvSpPr>
        <p:spPr>
          <a:xfrm>
            <a:off x="296905" y="271681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사전 구축 준비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D276F0-A2CB-48E5-83FE-4AB92CBE1F01}"/>
              </a:ext>
            </a:extLst>
          </p:cNvPr>
          <p:cNvSpPr/>
          <p:nvPr/>
        </p:nvSpPr>
        <p:spPr>
          <a:xfrm>
            <a:off x="813393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모델 선정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19" y="627887"/>
            <a:ext cx="3888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0810" y="699895"/>
            <a:ext cx="233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Mecab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808930" y="1347967"/>
            <a:ext cx="260525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9DB743-30CE-4FDA-AE34-90FED7A57C95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NTIS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7E22D-D4C4-4074-8690-823A60D9B116}"/>
              </a:ext>
            </a:extLst>
          </p:cNvPr>
          <p:cNvSpPr/>
          <p:nvPr/>
        </p:nvSpPr>
        <p:spPr>
          <a:xfrm>
            <a:off x="251519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형태소 분석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188DE0-E542-4E76-8C80-99DF444C2A3F}"/>
              </a:ext>
            </a:extLst>
          </p:cNvPr>
          <p:cNvSpPr/>
          <p:nvPr/>
        </p:nvSpPr>
        <p:spPr>
          <a:xfrm>
            <a:off x="8315078" y="271681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b="1" spc="-150" dirty="0" err="1">
                <a:solidFill>
                  <a:schemeClr val="bg1"/>
                </a:solidFill>
                <a:latin typeface="+mj-ea"/>
              </a:rPr>
              <a:t>Mecab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75D754-BD06-49B6-B82C-BB4AC2045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0961" b="-12810"/>
          <a:stretch/>
        </p:blipFill>
        <p:spPr>
          <a:xfrm>
            <a:off x="971815" y="1709005"/>
            <a:ext cx="7199365" cy="3116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76FCC5-6E1B-4DBB-A170-51F4C9ADB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93"/>
          <a:stretch/>
        </p:blipFill>
        <p:spPr>
          <a:xfrm>
            <a:off x="970810" y="1983471"/>
            <a:ext cx="7200370" cy="38766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EFCDF46-0595-4693-A2E8-A408F17F89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710"/>
          <a:stretch/>
        </p:blipFill>
        <p:spPr>
          <a:xfrm>
            <a:off x="5448886" y="1016525"/>
            <a:ext cx="904876" cy="38004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293043-782F-4CD5-A961-BD0442D32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521" y="1365612"/>
            <a:ext cx="904875" cy="40767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B44AFA6-A024-46AB-BEC7-AD354F539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409" y="2449020"/>
            <a:ext cx="866775" cy="4086225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8B21CC-C8E1-47AB-AD3A-947AA517B0DA}"/>
              </a:ext>
            </a:extLst>
          </p:cNvPr>
          <p:cNvCxnSpPr/>
          <p:nvPr/>
        </p:nvCxnSpPr>
        <p:spPr>
          <a:xfrm>
            <a:off x="6964801" y="4149080"/>
            <a:ext cx="39897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9952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138C0-8091-4A36-A27B-A8E9969AA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755" b="-801"/>
          <a:stretch/>
        </p:blipFill>
        <p:spPr>
          <a:xfrm>
            <a:off x="966872" y="1715054"/>
            <a:ext cx="7048501" cy="2592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19" y="627887"/>
            <a:ext cx="3888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808930" y="1347967"/>
            <a:ext cx="260525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9DB743-30CE-4FDA-AE34-90FED7A57C95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NTIS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47E22D-D4C4-4074-8690-823A60D9B116}"/>
              </a:ext>
            </a:extLst>
          </p:cNvPr>
          <p:cNvSpPr/>
          <p:nvPr/>
        </p:nvSpPr>
        <p:spPr>
          <a:xfrm>
            <a:off x="251519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형태소 분석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188DE0-E542-4E76-8C80-99DF444C2A3F}"/>
              </a:ext>
            </a:extLst>
          </p:cNvPr>
          <p:cNvSpPr/>
          <p:nvPr/>
        </p:nvSpPr>
        <p:spPr>
          <a:xfrm>
            <a:off x="8501924" y="271681"/>
            <a:ext cx="3905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b="1" spc="-150" dirty="0" err="1">
                <a:solidFill>
                  <a:schemeClr val="bg1"/>
                </a:solidFill>
                <a:latin typeface="+mj-ea"/>
              </a:rPr>
              <a:t>Okt</a:t>
            </a:r>
            <a:endParaRPr lang="ko-KR" altLang="en-US" sz="12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A5B4C-A064-40D0-8717-94DCA949B194}"/>
              </a:ext>
            </a:extLst>
          </p:cNvPr>
          <p:cNvSpPr txBox="1"/>
          <p:nvPr/>
        </p:nvSpPr>
        <p:spPr>
          <a:xfrm>
            <a:off x="970810" y="699895"/>
            <a:ext cx="233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Okt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B1A01-A022-42BD-B1A4-75E8150D86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46"/>
          <a:stretch/>
        </p:blipFill>
        <p:spPr>
          <a:xfrm>
            <a:off x="966872" y="1960753"/>
            <a:ext cx="7048501" cy="3924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5DD442-14F8-4F47-91BF-BC2306CF3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620" y="1135718"/>
            <a:ext cx="769966" cy="42562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4F2FE1-F9D5-4A78-96DE-8D5AB4DDA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126" y="1466081"/>
            <a:ext cx="737884" cy="4405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6C1CD0-30EE-43C1-AECD-80DF27D54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7856" y="2553625"/>
            <a:ext cx="759272" cy="391399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9F73EB-3D7F-408E-8E45-A77B758E2719}"/>
              </a:ext>
            </a:extLst>
          </p:cNvPr>
          <p:cNvCxnSpPr>
            <a:cxnSpLocks/>
          </p:cNvCxnSpPr>
          <p:nvPr/>
        </p:nvCxnSpPr>
        <p:spPr>
          <a:xfrm>
            <a:off x="6956119" y="4162437"/>
            <a:ext cx="398973" cy="0"/>
          </a:xfrm>
          <a:prstGeom prst="line">
            <a:avLst/>
          </a:prstGeom>
          <a:ln w="76200" cmpd="sng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7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19" y="627887"/>
            <a:ext cx="3888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0810" y="699895"/>
            <a:ext cx="233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단어별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빈도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808930" y="1347967"/>
            <a:ext cx="260525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9DB743-30CE-4FDA-AE34-90FED7A57C95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NTIS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188DE0-E542-4E76-8C80-99DF444C2A3F}"/>
              </a:ext>
            </a:extLst>
          </p:cNvPr>
          <p:cNvSpPr/>
          <p:nvPr/>
        </p:nvSpPr>
        <p:spPr>
          <a:xfrm>
            <a:off x="7489531" y="271681"/>
            <a:ext cx="1402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두 모델의 분석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BA51C-216D-457B-A614-482EE326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10" y="1715558"/>
            <a:ext cx="7048500" cy="97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76D1B3-B71A-4479-A77A-05F5ECFC7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4017438"/>
            <a:ext cx="7877175" cy="1704975"/>
          </a:xfrm>
          <a:prstGeom prst="rect">
            <a:avLst/>
          </a:prstGeom>
        </p:spPr>
      </p:pic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BA5AEB2C-DB5A-480C-A79F-D3A38021A670}"/>
              </a:ext>
            </a:extLst>
          </p:cNvPr>
          <p:cNvSpPr/>
          <p:nvPr/>
        </p:nvSpPr>
        <p:spPr>
          <a:xfrm>
            <a:off x="2514840" y="3472379"/>
            <a:ext cx="3960440" cy="43204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명사당 빈도를 계산한 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7E65B-FB7F-4CFC-8938-766419B7F9E4}"/>
              </a:ext>
            </a:extLst>
          </p:cNvPr>
          <p:cNvSpPr/>
          <p:nvPr/>
        </p:nvSpPr>
        <p:spPr>
          <a:xfrm>
            <a:off x="25151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20781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301" y="62123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19" y="627887"/>
            <a:ext cx="3888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0810" y="699895"/>
            <a:ext cx="233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Mecab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808930" y="1347967"/>
            <a:ext cx="260525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9DB743-30CE-4FDA-AE34-90FED7A57C95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NTIS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188DE0-E542-4E76-8C80-99DF444C2A3F}"/>
              </a:ext>
            </a:extLst>
          </p:cNvPr>
          <p:cNvSpPr/>
          <p:nvPr/>
        </p:nvSpPr>
        <p:spPr>
          <a:xfrm>
            <a:off x="7489531" y="271681"/>
            <a:ext cx="1402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두 모델의 분석 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B7E65B-FB7F-4CFC-8938-766419B7F9E4}"/>
              </a:ext>
            </a:extLst>
          </p:cNvPr>
          <p:cNvSpPr/>
          <p:nvPr/>
        </p:nvSpPr>
        <p:spPr>
          <a:xfrm>
            <a:off x="25151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분석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17408-D829-4F0D-9A50-69BF8DC06656}"/>
              </a:ext>
            </a:extLst>
          </p:cNvPr>
          <p:cNvSpPr txBox="1"/>
          <p:nvPr/>
        </p:nvSpPr>
        <p:spPr>
          <a:xfrm>
            <a:off x="5024756" y="627887"/>
            <a:ext cx="3888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42E2B-BDA3-49A4-9401-0285B355F0EF}"/>
              </a:ext>
            </a:extLst>
          </p:cNvPr>
          <p:cNvSpPr txBox="1"/>
          <p:nvPr/>
        </p:nvSpPr>
        <p:spPr>
          <a:xfrm>
            <a:off x="5744047" y="699895"/>
            <a:ext cx="233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Okt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A71E8A-2B73-4E49-8EEC-FBDE272FE988}"/>
              </a:ext>
            </a:extLst>
          </p:cNvPr>
          <p:cNvCxnSpPr>
            <a:cxnSpLocks/>
          </p:cNvCxnSpPr>
          <p:nvPr/>
        </p:nvCxnSpPr>
        <p:spPr>
          <a:xfrm>
            <a:off x="5582167" y="1347967"/>
            <a:ext cx="260525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F0D1FBF-77B3-4508-99B4-14B9690FB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34"/>
          <a:stretch/>
        </p:blipFill>
        <p:spPr>
          <a:xfrm>
            <a:off x="1173342" y="1489561"/>
            <a:ext cx="2240838" cy="49893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803F67-74AE-4FD9-B9B4-3D2EB7644B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803"/>
          <a:stretch/>
        </p:blipFill>
        <p:spPr>
          <a:xfrm>
            <a:off x="5877114" y="1489561"/>
            <a:ext cx="2066925" cy="48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4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황인규</a:t>
            </a:r>
          </a:p>
        </p:txBody>
      </p:sp>
      <p:pic>
        <p:nvPicPr>
          <p:cNvPr id="8" name="Picture 4" descr="ntisì ëí ì´ë¯¸ì§ ê²ìê²°ê³¼">
            <a:extLst>
              <a:ext uri="{FF2B5EF4-FFF2-40B4-BE49-F238E27FC236}">
                <a16:creationId xmlns:a16="http://schemas.microsoft.com/office/drawing/2014/main" id="{F4392EF5-DDA7-47F8-B4DA-BA0220C53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8599" y="5852053"/>
            <a:ext cx="966802" cy="96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219</Words>
  <Application>Microsoft Office PowerPoint</Application>
  <PresentationFormat>화면 슬라이드 쇼(4:3)</PresentationFormat>
  <Paragraphs>103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Hwang Ingue</cp:lastModifiedBy>
  <cp:revision>35</cp:revision>
  <dcterms:created xsi:type="dcterms:W3CDTF">2016-11-03T20:47:04Z</dcterms:created>
  <dcterms:modified xsi:type="dcterms:W3CDTF">2019-09-27T01:11:40Z</dcterms:modified>
</cp:coreProperties>
</file>