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4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75AE-1A15-4B83-A6E2-C227FCD1789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4CDC-FC4B-443E-A72B-416509E4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4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75AE-1A15-4B83-A6E2-C227FCD1789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4CDC-FC4B-443E-A72B-416509E4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5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75AE-1A15-4B83-A6E2-C227FCD1789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4CDC-FC4B-443E-A72B-416509E4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75AE-1A15-4B83-A6E2-C227FCD1789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4CDC-FC4B-443E-A72B-416509E4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62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75AE-1A15-4B83-A6E2-C227FCD1789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4CDC-FC4B-443E-A72B-416509E4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75AE-1A15-4B83-A6E2-C227FCD1789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4CDC-FC4B-443E-A72B-416509E4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6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75AE-1A15-4B83-A6E2-C227FCD1789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4CDC-FC4B-443E-A72B-416509E4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75AE-1A15-4B83-A6E2-C227FCD1789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4CDC-FC4B-443E-A72B-416509E4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1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75AE-1A15-4B83-A6E2-C227FCD1789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4CDC-FC4B-443E-A72B-416509E4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19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75AE-1A15-4B83-A6E2-C227FCD1789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4CDC-FC4B-443E-A72B-416509E4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9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75AE-1A15-4B83-A6E2-C227FCD1789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4CDC-FC4B-443E-A72B-416509E4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41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75AE-1A15-4B83-A6E2-C227FCD1789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4CDC-FC4B-443E-A72B-416509E41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1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2020.08.12 </a:t>
            </a:r>
            <a:r>
              <a:rPr lang="ko-KR" altLang="en-US" dirty="0" smtClean="0"/>
              <a:t>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08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55340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32856"/>
            <a:ext cx="5495406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504" y="1268760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88024" y="321297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47251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-&gt;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생성됨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15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git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admin</dc:creator>
  <cp:lastModifiedBy>admin</cp:lastModifiedBy>
  <cp:revision>2</cp:revision>
  <dcterms:created xsi:type="dcterms:W3CDTF">2020-08-12T08:07:57Z</dcterms:created>
  <dcterms:modified xsi:type="dcterms:W3CDTF">2020-08-12T08:11:16Z</dcterms:modified>
</cp:coreProperties>
</file>