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  <p:sldMasterId id="2147483651" r:id="rId3"/>
  </p:sldMasterIdLst>
  <p:notesMasterIdLst>
    <p:notesMasterId r:id="rId11"/>
  </p:notesMasterIdLst>
  <p:sldIdLst>
    <p:sldId id="256" r:id="rId4"/>
    <p:sldId id="364" r:id="rId5"/>
    <p:sldId id="375" r:id="rId6"/>
    <p:sldId id="376" r:id="rId7"/>
    <p:sldId id="377" r:id="rId8"/>
    <p:sldId id="378" r:id="rId9"/>
    <p:sldId id="363" r:id="rId10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Arial" pitchFamily="34" charset="0"/>
        <a:ea typeface="標楷體" pitchFamily="65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Arial" pitchFamily="34" charset="0"/>
        <a:ea typeface="標楷體" pitchFamily="65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Arial" pitchFamily="34" charset="0"/>
        <a:ea typeface="標楷體" pitchFamily="65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Arial" pitchFamily="34" charset="0"/>
        <a:ea typeface="標楷體" pitchFamily="65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Arial" pitchFamily="34" charset="0"/>
        <a:ea typeface="標楷體" pitchFamily="65" charset="-120"/>
        <a:cs typeface="+mn-cs"/>
      </a:defRPr>
    </a:lvl5pPr>
    <a:lvl6pPr marL="2286000" algn="l" defTabSz="914400" rtl="0" eaLnBrk="1" latinLnBrk="0" hangingPunct="1">
      <a:defRPr kumimoji="1" b="1" kern="1200">
        <a:solidFill>
          <a:schemeClr val="tx1"/>
        </a:solidFill>
        <a:latin typeface="Arial" pitchFamily="34" charset="0"/>
        <a:ea typeface="標楷體" pitchFamily="65" charset="-120"/>
        <a:cs typeface="+mn-cs"/>
      </a:defRPr>
    </a:lvl6pPr>
    <a:lvl7pPr marL="2743200" algn="l" defTabSz="914400" rtl="0" eaLnBrk="1" latinLnBrk="0" hangingPunct="1">
      <a:defRPr kumimoji="1" b="1" kern="1200">
        <a:solidFill>
          <a:schemeClr val="tx1"/>
        </a:solidFill>
        <a:latin typeface="Arial" pitchFamily="34" charset="0"/>
        <a:ea typeface="標楷體" pitchFamily="65" charset="-120"/>
        <a:cs typeface="+mn-cs"/>
      </a:defRPr>
    </a:lvl7pPr>
    <a:lvl8pPr marL="3200400" algn="l" defTabSz="914400" rtl="0" eaLnBrk="1" latinLnBrk="0" hangingPunct="1">
      <a:defRPr kumimoji="1" b="1" kern="1200">
        <a:solidFill>
          <a:schemeClr val="tx1"/>
        </a:solidFill>
        <a:latin typeface="Arial" pitchFamily="34" charset="0"/>
        <a:ea typeface="標楷體" pitchFamily="65" charset="-120"/>
        <a:cs typeface="+mn-cs"/>
      </a:defRPr>
    </a:lvl8pPr>
    <a:lvl9pPr marL="3657600" algn="l" defTabSz="914400" rtl="0" eaLnBrk="1" latinLnBrk="0" hangingPunct="1">
      <a:defRPr kumimoji="1" b="1" kern="1200">
        <a:solidFill>
          <a:schemeClr val="tx1"/>
        </a:solidFill>
        <a:latin typeface="Arial" pitchFamily="34" charset="0"/>
        <a:ea typeface="標楷體" pitchFamily="65" charset="-120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xmlns:mc="http://schemas.openxmlformats.org/markup-compatibility/2006" xmlns:a14="http://schemas.microsoft.com/office/drawing/2010/main" val="808080" mc:Ignorable=""/>
    <a:srgbClr xmlns:mc="http://schemas.openxmlformats.org/markup-compatibility/2006" xmlns:a14="http://schemas.microsoft.com/office/drawing/2010/main" val="0101FF" mc:Ignorable=""/>
    <a:srgbClr xmlns:mc="http://schemas.openxmlformats.org/markup-compatibility/2006" xmlns:a14="http://schemas.microsoft.com/office/drawing/2010/main" val="FF01FF" mc:Ignorable=""/>
    <a:srgbClr xmlns:mc="http://schemas.openxmlformats.org/markup-compatibility/2006" xmlns:a14="http://schemas.microsoft.com/office/drawing/2010/main" val="3D01FF" mc:Ignorable=""/>
    <a:srgbClr xmlns:mc="http://schemas.openxmlformats.org/markup-compatibility/2006" xmlns:a14="http://schemas.microsoft.com/office/drawing/2010/main" val="FF015C" mc:Ignorable=""/>
    <a:srgbClr xmlns:mc="http://schemas.openxmlformats.org/markup-compatibility/2006" xmlns:a14="http://schemas.microsoft.com/office/drawing/2010/main" val="01FFFF" mc:Ignorable=""/>
    <a:srgbClr xmlns:mc="http://schemas.openxmlformats.org/markup-compatibility/2006" xmlns:a14="http://schemas.microsoft.com/office/drawing/2010/main" val="2DFF2D" mc:Ignorable=""/>
    <a:srgbClr xmlns:mc="http://schemas.openxmlformats.org/markup-compatibility/2006" xmlns:a14="http://schemas.microsoft.com/office/drawing/2010/main" val="B4B000" mc:Ignorable=""/>
    <a:srgbClr xmlns:mc="http://schemas.openxmlformats.org/markup-compatibility/2006" xmlns:a14="http://schemas.microsoft.com/office/drawing/2010/main" val="FFFF01" mc:Ignorable=""/>
    <a:srgbClr xmlns:mc="http://schemas.openxmlformats.org/markup-compatibility/2006" xmlns:a14="http://schemas.microsoft.com/office/drawing/2010/main" val="2DFFDC" mc:Ignorable="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51" autoAdjust="0"/>
    <p:restoredTop sz="93039" autoAdjust="0"/>
  </p:normalViewPr>
  <p:slideViewPr>
    <p:cSldViewPr>
      <p:cViewPr varScale="1">
        <p:scale>
          <a:sx n="99" d="100"/>
          <a:sy n="99" d="100"/>
        </p:scale>
        <p:origin x="-41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.xlsx"/><Relationship Id="rId1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en-US" altLang="en-US" dirty="0" smtClean="0"/>
              <a:t>HSV Distribution of CC24</a:t>
            </a:r>
            <a:endParaRPr lang="en-US" altLang="en-US" dirty="0"/>
          </a:p>
        </c:rich>
      </c:tx>
      <c:layout/>
      <c:overlay val="1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Hue</c:v>
          </c:tx>
          <c:marker>
            <c:symbol val="none"/>
          </c:marker>
          <c:val>
            <c:numRef>
              <c:f>'[gmb24.xlsx]18'!$B$1:$B$18</c:f>
              <c:numCache>
                <c:formatCode>General</c:formatCode>
                <c:ptCount val="18"/>
                <c:pt idx="0">
                  <c:v>17.484852352309598</c:v>
                </c:pt>
                <c:pt idx="1">
                  <c:v>17.512115248539899</c:v>
                </c:pt>
                <c:pt idx="2">
                  <c:v>26.000499519065499</c:v>
                </c:pt>
                <c:pt idx="3">
                  <c:v>38.756972401156702</c:v>
                </c:pt>
                <c:pt idx="4">
                  <c:v>49.3468136043073</c:v>
                </c:pt>
                <c:pt idx="5">
                  <c:v>73.562516489707903</c:v>
                </c:pt>
                <c:pt idx="6">
                  <c:v>83.104200625234199</c:v>
                </c:pt>
                <c:pt idx="7">
                  <c:v>118.399110068567</c:v>
                </c:pt>
                <c:pt idx="8">
                  <c:v>167.15338120709501</c:v>
                </c:pt>
                <c:pt idx="9">
                  <c:v>188.228852062014</c:v>
                </c:pt>
                <c:pt idx="10">
                  <c:v>212.578294765138</c:v>
                </c:pt>
                <c:pt idx="11">
                  <c:v>227.30099146616999</c:v>
                </c:pt>
                <c:pt idx="12">
                  <c:v>228.35845652297101</c:v>
                </c:pt>
                <c:pt idx="13">
                  <c:v>240.49051321269599</c:v>
                </c:pt>
                <c:pt idx="14">
                  <c:v>284.06014621961799</c:v>
                </c:pt>
                <c:pt idx="15">
                  <c:v>321.395842044532</c:v>
                </c:pt>
                <c:pt idx="16">
                  <c:v>352.28940479284898</c:v>
                </c:pt>
                <c:pt idx="17">
                  <c:v>359.345094539971</c:v>
                </c:pt>
              </c:numCache>
            </c:numRef>
          </c:val>
          <c:smooth val="0"/>
        </c:ser>
        <c:ser>
          <c:idx val="1"/>
          <c:order val="1"/>
          <c:tx>
            <c:v>Saturation</c:v>
          </c:tx>
          <c:marker>
            <c:symbol val="none"/>
          </c:marker>
          <c:val>
            <c:numRef>
              <c:f>'[gmb24.xlsx]18'!$C$1:$C$18</c:f>
              <c:numCache>
                <c:formatCode>General</c:formatCode>
                <c:ptCount val="18"/>
                <c:pt idx="0">
                  <c:v>34.580667118184202</c:v>
                </c:pt>
                <c:pt idx="1">
                  <c:v>40.115488200370898</c:v>
                </c:pt>
                <c:pt idx="2">
                  <c:v>78.750736952720203</c:v>
                </c:pt>
                <c:pt idx="3">
                  <c:v>85.055014641398699</c:v>
                </c:pt>
                <c:pt idx="4">
                  <c:v>94.565830831689496</c:v>
                </c:pt>
                <c:pt idx="5">
                  <c:v>68.372329581709494</c:v>
                </c:pt>
                <c:pt idx="6">
                  <c:v>40.3869788262326</c:v>
                </c:pt>
                <c:pt idx="7">
                  <c:v>52.8727012908614</c:v>
                </c:pt>
                <c:pt idx="8">
                  <c:v>49.360661302855199</c:v>
                </c:pt>
                <c:pt idx="9">
                  <c:v>129.742050712988</c:v>
                </c:pt>
                <c:pt idx="10">
                  <c:v>40.298950347471099</c:v>
                </c:pt>
                <c:pt idx="11">
                  <c:v>72.455830215034695</c:v>
                </c:pt>
                <c:pt idx="12">
                  <c:v>58.169644142787</c:v>
                </c:pt>
                <c:pt idx="13">
                  <c:v>27.246772785675599</c:v>
                </c:pt>
                <c:pt idx="14">
                  <c:v>44.270943149311002</c:v>
                </c:pt>
                <c:pt idx="15">
                  <c:v>55.053916892329703</c:v>
                </c:pt>
                <c:pt idx="16">
                  <c:v>57.086121026559098</c:v>
                </c:pt>
                <c:pt idx="17">
                  <c:v>67.984475701636896</c:v>
                </c:pt>
              </c:numCache>
            </c:numRef>
          </c:val>
          <c:smooth val="0"/>
        </c:ser>
        <c:ser>
          <c:idx val="2"/>
          <c:order val="2"/>
          <c:tx>
            <c:v>Value</c:v>
          </c:tx>
          <c:marker>
            <c:symbol val="none"/>
          </c:marker>
          <c:val>
            <c:numRef>
              <c:f>'[gmb24.xlsx]18'!$D$1:$D$18</c:f>
              <c:numCache>
                <c:formatCode>General</c:formatCode>
                <c:ptCount val="18"/>
                <c:pt idx="0">
                  <c:v>75.973349590471301</c:v>
                </c:pt>
                <c:pt idx="1">
                  <c:v>44.9471144800617</c:v>
                </c:pt>
                <c:pt idx="2">
                  <c:v>86.283459931043794</c:v>
                </c:pt>
                <c:pt idx="3">
                  <c:v>88.598671662889402</c:v>
                </c:pt>
                <c:pt idx="4">
                  <c:v>94.165457321435596</c:v>
                </c:pt>
                <c:pt idx="5">
                  <c:v>73.572892487311904</c:v>
                </c:pt>
                <c:pt idx="6">
                  <c:v>42.018554859121103</c:v>
                </c:pt>
                <c:pt idx="7">
                  <c:v>58.148223508833198</c:v>
                </c:pt>
                <c:pt idx="8">
                  <c:v>74.030513617119198</c:v>
                </c:pt>
                <c:pt idx="9">
                  <c:v>64.655695216776394</c:v>
                </c:pt>
                <c:pt idx="10">
                  <c:v>61.3858572200065</c:v>
                </c:pt>
                <c:pt idx="11">
                  <c:v>56.375253981975099</c:v>
                </c:pt>
                <c:pt idx="12">
                  <c:v>66.969403193345499</c:v>
                </c:pt>
                <c:pt idx="13">
                  <c:v>68.651623992073496</c:v>
                </c:pt>
                <c:pt idx="14">
                  <c:v>39.708603197721303</c:v>
                </c:pt>
                <c:pt idx="15">
                  <c:v>73.064373051590593</c:v>
                </c:pt>
                <c:pt idx="16">
                  <c:v>75.575403577924206</c:v>
                </c:pt>
                <c:pt idx="17">
                  <c:v>66.836098445848293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9138432"/>
        <c:axId val="59139968"/>
      </c:lineChart>
      <c:catAx>
        <c:axId val="59138432"/>
        <c:scaling>
          <c:orientation val="minMax"/>
        </c:scaling>
        <c:delete val="1"/>
        <c:axPos val="b"/>
        <c:majorTickMark val="out"/>
        <c:minorTickMark val="none"/>
        <c:tickLblPos val="nextTo"/>
        <c:crossAx val="59139968"/>
        <c:crosses val="autoZero"/>
        <c:auto val="1"/>
        <c:lblAlgn val="ctr"/>
        <c:lblOffset val="100"/>
        <c:noMultiLvlLbl val="0"/>
      </c:catAx>
      <c:valAx>
        <c:axId val="59139968"/>
        <c:scaling>
          <c:orientation val="minMax"/>
          <c:max val="360"/>
          <c:min val="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59138432"/>
        <c:crosses val="autoZero"/>
        <c:crossBetween val="between"/>
      </c:valAx>
    </c:plotArea>
    <c:legend>
      <c:legendPos val="b"/>
      <c:layout/>
      <c:overlay val="0"/>
    </c:legend>
    <c:plotVisOnly val="1"/>
    <c:dispBlanksAs val="gap"/>
    <c:showDLblsOverMax val="0"/>
  </c:chart>
  <c:externalData r:id="rId2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xmlns:mc="http://schemas.openxmlformats.org/markup-compatibility/2006" xmlns:a14="http://schemas.microsoft.com/office/drawing/2010/main" val="000000" mc:Ignorable="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</a:extLst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 smtClean="0"/>
              <a:t>按一下以編輯母片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fld id="{AECFD4E7-DA33-4DB8-9D2A-D003B271257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74259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9pPr>
          </a:lstStyle>
          <a:p>
            <a:pPr eaLnBrk="1" hangingPunct="1"/>
            <a:fld id="{18850F9F-092F-4DC2-8772-1E2CFDD143D7}" type="slidenum">
              <a:rPr lang="en-US" altLang="zh-TW" b="0" smtClean="0">
                <a:ea typeface="新細明體" pitchFamily="18" charset="-120"/>
              </a:rPr>
              <a:pPr eaLnBrk="1" hangingPunct="1"/>
              <a:t>1</a:t>
            </a:fld>
            <a:endParaRPr lang="en-US" altLang="zh-TW" b="0" smtClean="0">
              <a:ea typeface="新細明體" pitchFamily="18" charset="-120"/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zh-TW" smtClean="0">
              <a:latin typeface="Arial" pitchFamily="34" charset="0"/>
              <a:ea typeface="新細明體" pitchFamily="18" charset="-12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9pPr>
          </a:lstStyle>
          <a:p>
            <a:pPr eaLnBrk="1" hangingPunct="1"/>
            <a:fld id="{ED719B48-FBA3-438B-BB4F-6734FC50492C}" type="slidenum">
              <a:rPr lang="en-US" altLang="zh-TW" b="0" smtClean="0">
                <a:ea typeface="新細明體" pitchFamily="18" charset="-120"/>
              </a:rPr>
              <a:pPr eaLnBrk="1" hangingPunct="1"/>
              <a:t>2</a:t>
            </a:fld>
            <a:endParaRPr lang="en-US" altLang="zh-TW" b="0" smtClean="0">
              <a:ea typeface="新細明體" pitchFamily="18" charset="-12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CFD4E7-DA33-4DB8-9D2A-D003B271257E}" type="slidenum">
              <a:rPr lang="en-US" altLang="zh-TW" smtClean="0"/>
              <a:pPr>
                <a:defRPr/>
              </a:pPr>
              <a:t>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523278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CFD4E7-DA33-4DB8-9D2A-D003B271257E}" type="slidenum">
              <a:rPr lang="en-US" altLang="zh-TW" smtClean="0"/>
              <a:pPr>
                <a:defRPr/>
              </a:pPr>
              <a:t>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023201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CFD4E7-DA33-4DB8-9D2A-D003B271257E}" type="slidenum">
              <a:rPr lang="en-US" altLang="zh-TW" smtClean="0"/>
              <a:pPr>
                <a:defRPr/>
              </a:pPr>
              <a:t>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166545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CFD4E7-DA33-4DB8-9D2A-D003B271257E}" type="slidenum">
              <a:rPr lang="en-US" altLang="zh-TW" smtClean="0"/>
              <a:pPr>
                <a:defRPr/>
              </a:pPr>
              <a:t>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407696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CFD4E7-DA33-4DB8-9D2A-D003B271257E}" type="slidenum">
              <a:rPr lang="en-US" altLang="zh-TW" smtClean="0"/>
              <a:pPr>
                <a:defRPr/>
              </a:pPr>
              <a:t>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58031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5"/>
          <p:cNvSpPr txBox="1">
            <a:spLocks noChangeArrowheads="1"/>
          </p:cNvSpPr>
          <p:nvPr userDrawn="1"/>
        </p:nvSpPr>
        <p:spPr bwMode="auto">
          <a:xfrm>
            <a:off x="6192838" y="6524625"/>
            <a:ext cx="2951162" cy="1984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TW" sz="700" smtClean="0">
                <a:solidFill>
                  <a:srgbClr xmlns:mc="http://schemas.openxmlformats.org/markup-compatibility/2006" xmlns:a14="http://schemas.microsoft.com/office/drawing/2010/main" val="808080" mc:Ignorable=""/>
                </a:solidFill>
                <a:ea typeface="細明體" pitchFamily="49" charset="-120"/>
              </a:rPr>
              <a:t>© 2009 AU Optronics  Corporation – Proprietary and Confidential </a:t>
            </a:r>
          </a:p>
        </p:txBody>
      </p:sp>
      <p:pic>
        <p:nvPicPr>
          <p:cNvPr id="5" name="Picture 6" descr="auo_ppt_color_01_20081006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521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85" name="Rectangle 13"/>
          <p:cNvSpPr>
            <a:spLocks noGrp="1" noChangeArrowheads="1"/>
          </p:cNvSpPr>
          <p:nvPr>
            <p:ph type="ctrTitle"/>
          </p:nvPr>
        </p:nvSpPr>
        <p:spPr>
          <a:xfrm>
            <a:off x="685800" y="3816350"/>
            <a:ext cx="7772400" cy="1470025"/>
          </a:xfrm>
        </p:spPr>
        <p:txBody>
          <a:bodyPr anchor="ctr"/>
          <a:lstStyle>
            <a:lvl1pPr algn="ctr">
              <a:defRPr/>
            </a:lvl1pPr>
          </a:lstStyle>
          <a:p>
            <a:pPr lvl="0"/>
            <a:r>
              <a:rPr lang="zh-TW" altLang="en-US" noProof="0" smtClean="0"/>
              <a:t>按一下以編輯母片標題樣式</a:t>
            </a:r>
          </a:p>
        </p:txBody>
      </p:sp>
      <p:sp>
        <p:nvSpPr>
          <p:cNvPr id="3086" name="Rectangle 1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5421313"/>
            <a:ext cx="6400800" cy="1247775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zh-TW" altLang="en-US" noProof="0" smtClean="0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3952880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5137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9100" y="188913"/>
            <a:ext cx="2195513" cy="626427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9388" y="188913"/>
            <a:ext cx="6437312" cy="6264275"/>
          </a:xfr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54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388" y="188913"/>
            <a:ext cx="7705725" cy="647700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50825" y="981075"/>
            <a:ext cx="8713788" cy="2659063"/>
          </a:xfrm>
        </p:spPr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0825" y="3792538"/>
            <a:ext cx="8713788" cy="2660650"/>
          </a:xfrm>
        </p:spPr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82793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80245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95361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747241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1615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1615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43517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12722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189376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1760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453640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929663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926279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41898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133475"/>
            <a:ext cx="2057400" cy="5608638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33475"/>
            <a:ext cx="6019800" cy="5608638"/>
          </a:xfr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918490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745018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967863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9330752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397557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028584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6845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0318138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7545425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496052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8871231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785131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771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825" y="1412875"/>
            <a:ext cx="4279900" cy="5040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3125" y="1412875"/>
            <a:ext cx="4281488" cy="5040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6353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8290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9959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2452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33906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8235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981075"/>
            <a:ext cx="8713788" cy="547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pic>
        <p:nvPicPr>
          <p:cNvPr id="1027" name="Picture 10" descr="auo_ppt_color_02_20081007_pm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4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9388" y="188913"/>
            <a:ext cx="770572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84690" name="Text Box 18"/>
          <p:cNvSpPr txBox="1">
            <a:spLocks noChangeArrowheads="1"/>
          </p:cNvSpPr>
          <p:nvPr/>
        </p:nvSpPr>
        <p:spPr bwMode="auto">
          <a:xfrm>
            <a:off x="4343400" y="6553200"/>
            <a:ext cx="609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fld id="{B4908032-03A2-49CA-9D47-60736D2DE18B}" type="slidenum">
              <a:rPr lang="en-US" altLang="zh-TW" sz="1000" b="0" smtClean="0">
                <a:solidFill>
                  <a:schemeClr val="bg2"/>
                </a:solidFill>
                <a:ea typeface="細明體" pitchFamily="49" charset="-120"/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zh-TW" sz="1000" b="0" smtClean="0">
              <a:solidFill>
                <a:schemeClr val="bg2"/>
              </a:solidFill>
              <a:ea typeface="細明體" pitchFamily="49" charset="-120"/>
            </a:endParaRPr>
          </a:p>
        </p:txBody>
      </p:sp>
      <p:sp>
        <p:nvSpPr>
          <p:cNvPr id="1030" name="Text Box 12"/>
          <p:cNvSpPr txBox="1">
            <a:spLocks noChangeArrowheads="1"/>
          </p:cNvSpPr>
          <p:nvPr/>
        </p:nvSpPr>
        <p:spPr bwMode="auto">
          <a:xfrm>
            <a:off x="6084888" y="6597650"/>
            <a:ext cx="2951162" cy="1984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TW" sz="700" smtClean="0">
                <a:solidFill>
                  <a:srgbClr xmlns:mc="http://schemas.openxmlformats.org/markup-compatibility/2006" xmlns:a14="http://schemas.microsoft.com/office/drawing/2010/main" val="808080" mc:Ignorable=""/>
                </a:solidFill>
                <a:ea typeface="細明體" pitchFamily="49" charset="-120"/>
              </a:rPr>
              <a:t>© 2009 AU Optronics  Corporation – Proprietary and Confidential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812" r:id="rId1"/>
    <p:sldLayoutId id="2147485779" r:id="rId2"/>
    <p:sldLayoutId id="2147485780" r:id="rId3"/>
    <p:sldLayoutId id="2147485781" r:id="rId4"/>
    <p:sldLayoutId id="2147485782" r:id="rId5"/>
    <p:sldLayoutId id="2147485783" r:id="rId6"/>
    <p:sldLayoutId id="2147485784" r:id="rId7"/>
    <p:sldLayoutId id="2147485785" r:id="rId8"/>
    <p:sldLayoutId id="2147485786" r:id="rId9"/>
    <p:sldLayoutId id="2147485787" r:id="rId10"/>
    <p:sldLayoutId id="2147485788" r:id="rId11"/>
    <p:sldLayoutId id="2147485789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000" b="1">
          <a:solidFill>
            <a:srgbClr xmlns:mc="http://schemas.openxmlformats.org/markup-compatibility/2006" xmlns:a14="http://schemas.microsoft.com/office/drawing/2010/main" val="292929" mc:Ignorable=""/>
          </a:solidFill>
          <a:latin typeface="+mj-lt"/>
          <a:ea typeface="+mj-ea"/>
          <a:cs typeface="文鼎粗黑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000" b="1">
          <a:solidFill>
            <a:srgbClr xmlns:mc="http://schemas.openxmlformats.org/markup-compatibility/2006" xmlns:a14="http://schemas.microsoft.com/office/drawing/2010/main" val="292929" mc:Ignorable=""/>
          </a:solidFill>
          <a:latin typeface="Arial" charset="0"/>
          <a:ea typeface="微軟正黑體" pitchFamily="34" charset="-120"/>
          <a:cs typeface="文鼎粗黑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000" b="1">
          <a:solidFill>
            <a:srgbClr xmlns:mc="http://schemas.openxmlformats.org/markup-compatibility/2006" xmlns:a14="http://schemas.microsoft.com/office/drawing/2010/main" val="292929" mc:Ignorable=""/>
          </a:solidFill>
          <a:latin typeface="Arial" charset="0"/>
          <a:ea typeface="微軟正黑體" pitchFamily="34" charset="-120"/>
          <a:cs typeface="文鼎粗黑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000" b="1">
          <a:solidFill>
            <a:srgbClr xmlns:mc="http://schemas.openxmlformats.org/markup-compatibility/2006" xmlns:a14="http://schemas.microsoft.com/office/drawing/2010/main" val="292929" mc:Ignorable=""/>
          </a:solidFill>
          <a:latin typeface="Arial" charset="0"/>
          <a:ea typeface="微軟正黑體" pitchFamily="34" charset="-120"/>
          <a:cs typeface="文鼎粗黑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000" b="1">
          <a:solidFill>
            <a:srgbClr xmlns:mc="http://schemas.openxmlformats.org/markup-compatibility/2006" xmlns:a14="http://schemas.microsoft.com/office/drawing/2010/main" val="292929" mc:Ignorable=""/>
          </a:solidFill>
          <a:latin typeface="Arial" charset="0"/>
          <a:ea typeface="微軟正黑體" pitchFamily="34" charset="-120"/>
          <a:cs typeface="文鼎粗黑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3000" b="1">
          <a:solidFill>
            <a:srgbClr xmlns:mc="http://schemas.openxmlformats.org/markup-compatibility/2006" xmlns:a14="http://schemas.microsoft.com/office/drawing/2010/main" val="292929" mc:Ignorable=""/>
          </a:solidFill>
          <a:latin typeface="Arial" charset="0"/>
          <a:ea typeface="文鼎粗黑" pitchFamily="49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3000" b="1">
          <a:solidFill>
            <a:srgbClr xmlns:mc="http://schemas.openxmlformats.org/markup-compatibility/2006" xmlns:a14="http://schemas.microsoft.com/office/drawing/2010/main" val="292929" mc:Ignorable=""/>
          </a:solidFill>
          <a:latin typeface="Arial" charset="0"/>
          <a:ea typeface="文鼎粗黑" pitchFamily="49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3000" b="1">
          <a:solidFill>
            <a:srgbClr xmlns:mc="http://schemas.openxmlformats.org/markup-compatibility/2006" xmlns:a14="http://schemas.microsoft.com/office/drawing/2010/main" val="292929" mc:Ignorable=""/>
          </a:solidFill>
          <a:latin typeface="Arial" charset="0"/>
          <a:ea typeface="文鼎粗黑" pitchFamily="49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3000" b="1">
          <a:solidFill>
            <a:srgbClr xmlns:mc="http://schemas.openxmlformats.org/markup-compatibility/2006" xmlns:a14="http://schemas.microsoft.com/office/drawing/2010/main" val="292929" mc:Ignorable=""/>
          </a:solidFill>
          <a:latin typeface="Arial" charset="0"/>
          <a:ea typeface="文鼎粗黑" pitchFamily="49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rgbClr xmlns:mc="http://schemas.openxmlformats.org/markup-compatibility/2006" xmlns:a14="http://schemas.microsoft.com/office/drawing/2010/main" val="292929" mc:Ignorable=""/>
          </a:solidFill>
          <a:latin typeface="+mn-lt"/>
          <a:ea typeface="+mn-ea"/>
          <a:cs typeface="文鼎中黑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1600">
          <a:solidFill>
            <a:srgbClr xmlns:mc="http://schemas.openxmlformats.org/markup-compatibility/2006" xmlns:a14="http://schemas.microsoft.com/office/drawing/2010/main" val="292929" mc:Ignorable=""/>
          </a:solidFill>
          <a:latin typeface="+mn-lt"/>
          <a:ea typeface="+mn-ea"/>
          <a:cs typeface="文鼎中黑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1400">
          <a:solidFill>
            <a:srgbClr xmlns:mc="http://schemas.openxmlformats.org/markup-compatibility/2006" xmlns:a14="http://schemas.microsoft.com/office/drawing/2010/main" val="292929" mc:Ignorable=""/>
          </a:solidFill>
          <a:latin typeface="+mn-lt"/>
          <a:ea typeface="+mn-ea"/>
          <a:cs typeface="文鼎中黑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1200">
          <a:solidFill>
            <a:srgbClr xmlns:mc="http://schemas.openxmlformats.org/markup-compatibility/2006" xmlns:a14="http://schemas.microsoft.com/office/drawing/2010/main" val="292929" mc:Ignorable=""/>
          </a:solidFill>
          <a:latin typeface="+mn-lt"/>
          <a:ea typeface="+mn-ea"/>
          <a:cs typeface="文鼎中黑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1000">
          <a:solidFill>
            <a:srgbClr xmlns:mc="http://schemas.openxmlformats.org/markup-compatibility/2006" xmlns:a14="http://schemas.microsoft.com/office/drawing/2010/main" val="292929" mc:Ignorable=""/>
          </a:solidFill>
          <a:latin typeface="+mn-lt"/>
          <a:ea typeface="+mn-ea"/>
          <a:cs typeface="文鼎中黑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rgbClr xmlns:mc="http://schemas.openxmlformats.org/markup-compatibility/2006" xmlns:a14="http://schemas.microsoft.com/office/drawing/2010/main" val="292929" mc:Ignorable="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rgbClr xmlns:mc="http://schemas.openxmlformats.org/markup-compatibility/2006" xmlns:a14="http://schemas.microsoft.com/office/drawing/2010/main" val="292929" mc:Ignorable="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rgbClr xmlns:mc="http://schemas.openxmlformats.org/markup-compatibility/2006" xmlns:a14="http://schemas.microsoft.com/office/drawing/2010/main" val="292929" mc:Ignorable="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rgbClr xmlns:mc="http://schemas.openxmlformats.org/markup-compatibility/2006" xmlns:a14="http://schemas.microsoft.com/office/drawing/2010/main" val="292929" mc:Ignorable="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 descr="auo_ppt_color_02_20081006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197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133475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052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221615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</p:txBody>
      </p:sp>
      <p:sp>
        <p:nvSpPr>
          <p:cNvPr id="2053" name="Text Box 11"/>
          <p:cNvSpPr txBox="1">
            <a:spLocks noChangeArrowheads="1"/>
          </p:cNvSpPr>
          <p:nvPr/>
        </p:nvSpPr>
        <p:spPr bwMode="auto">
          <a:xfrm>
            <a:off x="5940425" y="6543675"/>
            <a:ext cx="2951163" cy="1984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TW" sz="700" smtClean="0">
                <a:solidFill>
                  <a:srgbClr xmlns:mc="http://schemas.openxmlformats.org/markup-compatibility/2006" xmlns:a14="http://schemas.microsoft.com/office/drawing/2010/main" val="808080" mc:Ignorable=""/>
                </a:solidFill>
                <a:ea typeface="細明體" pitchFamily="49" charset="-120"/>
              </a:rPr>
              <a:t>© 2009 AU Optronics  Corporation – Proprietary and Confidential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790" r:id="rId1"/>
    <p:sldLayoutId id="2147485791" r:id="rId2"/>
    <p:sldLayoutId id="2147485792" r:id="rId3"/>
    <p:sldLayoutId id="2147485793" r:id="rId4"/>
    <p:sldLayoutId id="2147485794" r:id="rId5"/>
    <p:sldLayoutId id="2147485795" r:id="rId6"/>
    <p:sldLayoutId id="2147485796" r:id="rId7"/>
    <p:sldLayoutId id="2147485797" r:id="rId8"/>
    <p:sldLayoutId id="2147485798" r:id="rId9"/>
    <p:sldLayoutId id="2147485799" r:id="rId10"/>
    <p:sldLayoutId id="2147485800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xmlns:mc="http://schemas.openxmlformats.org/markup-compatibility/2006" xmlns:a14="http://schemas.microsoft.com/office/drawing/2010/main" val="292929" mc:Ignorable=""/>
          </a:solidFill>
          <a:latin typeface="+mj-lt"/>
          <a:ea typeface="+mj-ea"/>
          <a:cs typeface="文鼎粗黑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xmlns:mc="http://schemas.openxmlformats.org/markup-compatibility/2006" xmlns:a14="http://schemas.microsoft.com/office/drawing/2010/main" val="292929" mc:Ignorable=""/>
          </a:solidFill>
          <a:latin typeface="Arial" charset="0"/>
          <a:ea typeface="文鼎粗黑" pitchFamily="49" charset="-120"/>
          <a:cs typeface="文鼎粗黑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xmlns:mc="http://schemas.openxmlformats.org/markup-compatibility/2006" xmlns:a14="http://schemas.microsoft.com/office/drawing/2010/main" val="292929" mc:Ignorable=""/>
          </a:solidFill>
          <a:latin typeface="Arial" charset="0"/>
          <a:ea typeface="文鼎粗黑" pitchFamily="49" charset="-120"/>
          <a:cs typeface="文鼎粗黑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xmlns:mc="http://schemas.openxmlformats.org/markup-compatibility/2006" xmlns:a14="http://schemas.microsoft.com/office/drawing/2010/main" val="292929" mc:Ignorable=""/>
          </a:solidFill>
          <a:latin typeface="Arial" charset="0"/>
          <a:ea typeface="文鼎粗黑" pitchFamily="49" charset="-120"/>
          <a:cs typeface="文鼎粗黑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xmlns:mc="http://schemas.openxmlformats.org/markup-compatibility/2006" xmlns:a14="http://schemas.microsoft.com/office/drawing/2010/main" val="292929" mc:Ignorable=""/>
          </a:solidFill>
          <a:latin typeface="Arial" charset="0"/>
          <a:ea typeface="文鼎粗黑" pitchFamily="49" charset="-120"/>
          <a:cs typeface="文鼎粗黑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 b="1">
          <a:solidFill>
            <a:srgbClr xmlns:mc="http://schemas.openxmlformats.org/markup-compatibility/2006" xmlns:a14="http://schemas.microsoft.com/office/drawing/2010/main" val="292929" mc:Ignorable=""/>
          </a:solidFill>
          <a:latin typeface="Arial" charset="0"/>
          <a:ea typeface="文鼎粗黑" pitchFamily="49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 b="1">
          <a:solidFill>
            <a:srgbClr xmlns:mc="http://schemas.openxmlformats.org/markup-compatibility/2006" xmlns:a14="http://schemas.microsoft.com/office/drawing/2010/main" val="292929" mc:Ignorable=""/>
          </a:solidFill>
          <a:latin typeface="Arial" charset="0"/>
          <a:ea typeface="文鼎粗黑" pitchFamily="49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 b="1">
          <a:solidFill>
            <a:srgbClr xmlns:mc="http://schemas.openxmlformats.org/markup-compatibility/2006" xmlns:a14="http://schemas.microsoft.com/office/drawing/2010/main" val="292929" mc:Ignorable=""/>
          </a:solidFill>
          <a:latin typeface="Arial" charset="0"/>
          <a:ea typeface="文鼎粗黑" pitchFamily="49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 b="1">
          <a:solidFill>
            <a:srgbClr xmlns:mc="http://schemas.openxmlformats.org/markup-compatibility/2006" xmlns:a14="http://schemas.microsoft.com/office/drawing/2010/main" val="292929" mc:Ignorable=""/>
          </a:solidFill>
          <a:latin typeface="Arial" charset="0"/>
          <a:ea typeface="文鼎粗黑" pitchFamily="49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rgbClr xmlns:mc="http://schemas.openxmlformats.org/markup-compatibility/2006" xmlns:a14="http://schemas.microsoft.com/office/drawing/2010/main" val="292929" mc:Ignorable=""/>
          </a:solidFill>
          <a:latin typeface="+mn-lt"/>
          <a:ea typeface="+mn-ea"/>
          <a:cs typeface="文鼎中黑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華康中黑體" pitchFamily="49" charset="-120"/>
          <a:cs typeface="華康中黑體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華康中黑體" pitchFamily="49" charset="-120"/>
          <a:cs typeface="華康中黑體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華康中黑體" pitchFamily="49" charset="-120"/>
          <a:cs typeface="華康中黑體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華康中黑體" pitchFamily="49" charset="-120"/>
          <a:cs typeface="華康中黑體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華康中黑體" pitchFamily="49" charset="-12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華康中黑體" pitchFamily="49" charset="-12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華康中黑體" pitchFamily="49" charset="-12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華康中黑體" pitchFamily="49" charset="-120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13"/>
          <p:cNvSpPr txBox="1">
            <a:spLocks noChangeArrowheads="1"/>
          </p:cNvSpPr>
          <p:nvPr/>
        </p:nvSpPr>
        <p:spPr bwMode="auto">
          <a:xfrm>
            <a:off x="6192838" y="6524625"/>
            <a:ext cx="2951162" cy="1984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TW" sz="700" smtClean="0">
                <a:solidFill>
                  <a:srgbClr xmlns:mc="http://schemas.openxmlformats.org/markup-compatibility/2006" xmlns:a14="http://schemas.microsoft.com/office/drawing/2010/main" val="808080" mc:Ignorable=""/>
                </a:solidFill>
                <a:ea typeface="細明體" pitchFamily="49" charset="-120"/>
              </a:rPr>
              <a:t>© 2009 AU Optronics  Corporation – Proprietary and Confidential </a:t>
            </a:r>
          </a:p>
        </p:txBody>
      </p:sp>
      <p:pic>
        <p:nvPicPr>
          <p:cNvPr id="3075" name="Picture 14" descr="auo_ppt_layout_back_20091119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7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801" r:id="rId1"/>
    <p:sldLayoutId id="2147485802" r:id="rId2"/>
    <p:sldLayoutId id="2147485803" r:id="rId3"/>
    <p:sldLayoutId id="2147485804" r:id="rId4"/>
    <p:sldLayoutId id="2147485805" r:id="rId5"/>
    <p:sldLayoutId id="2147485806" r:id="rId6"/>
    <p:sldLayoutId id="2147485807" r:id="rId7"/>
    <p:sldLayoutId id="2147485808" r:id="rId8"/>
    <p:sldLayoutId id="2147485809" r:id="rId9"/>
    <p:sldLayoutId id="2147485810" r:id="rId10"/>
    <p:sldLayoutId id="214748581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ChangeArrowheads="1"/>
          </p:cNvSpPr>
          <p:nvPr/>
        </p:nvSpPr>
        <p:spPr bwMode="auto">
          <a:xfrm>
            <a:off x="0" y="5157788"/>
            <a:ext cx="9144000" cy="132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kumimoji="0" lang="en-US" altLang="zh-TW" sz="1600" dirty="0" err="1">
                <a:solidFill>
                  <a:srgbClr xmlns:mc="http://schemas.openxmlformats.org/markup-compatibility/2006" xmlns:a14="http://schemas.microsoft.com/office/drawing/2010/main" val="292929" mc:Ignorable=""/>
                </a:solidFill>
                <a:ea typeface="文鼎粗黑"/>
                <a:cs typeface="文鼎粗黑"/>
              </a:rPr>
              <a:t>skyforce</a:t>
            </a:r>
            <a:r>
              <a:rPr kumimoji="0" lang="en-US" altLang="zh-TW" sz="1600" dirty="0">
                <a:solidFill>
                  <a:srgbClr xmlns:mc="http://schemas.openxmlformats.org/markup-compatibility/2006" xmlns:a14="http://schemas.microsoft.com/office/drawing/2010/main" val="292929" mc:Ignorable=""/>
                </a:solidFill>
                <a:ea typeface="文鼎粗黑"/>
                <a:cs typeface="文鼎粗黑"/>
              </a:rPr>
              <a:t> / RSEE4</a:t>
            </a:r>
          </a:p>
          <a:p>
            <a:pPr algn="ctr">
              <a:spcBef>
                <a:spcPct val="20000"/>
              </a:spcBef>
            </a:pPr>
            <a:r>
              <a:rPr lang="en-US" altLang="zh-TW" sz="1600" dirty="0" smtClean="0">
                <a:solidFill>
                  <a:srgbClr xmlns:mc="http://schemas.openxmlformats.org/markup-compatibility/2006" xmlns:a14="http://schemas.microsoft.com/office/drawing/2010/main" val="292929" mc:Ignorable=""/>
                </a:solidFill>
                <a:ea typeface="文鼎粗黑"/>
                <a:cs typeface="文鼎粗黑"/>
              </a:rPr>
              <a:t>2011/04/08</a:t>
            </a:r>
            <a:endParaRPr lang="en-US" altLang="zh-TW" sz="1600" dirty="0">
              <a:solidFill>
                <a:srgbClr xmlns:mc="http://schemas.openxmlformats.org/markup-compatibility/2006" xmlns:a14="http://schemas.microsoft.com/office/drawing/2010/main" val="292929" mc:Ignorable=""/>
              </a:solidFill>
              <a:ea typeface="文鼎粗黑"/>
              <a:cs typeface="文鼎粗黑"/>
            </a:endParaRPr>
          </a:p>
        </p:txBody>
      </p:sp>
      <p:sp>
        <p:nvSpPr>
          <p:cNvPr id="5123" name="Text Box 8"/>
          <p:cNvSpPr txBox="1">
            <a:spLocks noChangeArrowheads="1"/>
          </p:cNvSpPr>
          <p:nvPr/>
        </p:nvSpPr>
        <p:spPr bwMode="auto">
          <a:xfrm>
            <a:off x="0" y="4252913"/>
            <a:ext cx="90979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0" lang="en-US" altLang="zh-TW" sz="2800" dirty="0" smtClean="0">
                <a:ea typeface="文鼎粗黑"/>
                <a:cs typeface="文鼎粗黑"/>
              </a:rPr>
              <a:t>Weekly </a:t>
            </a:r>
            <a:r>
              <a:rPr kumimoji="0" lang="en-US" altLang="zh-TW" sz="2800" dirty="0">
                <a:ea typeface="文鼎粗黑"/>
                <a:cs typeface="文鼎粗黑"/>
              </a:rPr>
              <a:t>Report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kumimoji="0" lang="en-US" altLang="zh-TW" smtClean="0"/>
              <a:t>Color Engine - </a:t>
            </a:r>
            <a:r>
              <a:rPr lang="en-US" altLang="zh-TW" smtClean="0">
                <a:ea typeface="標楷體" pitchFamily="65" charset="-120"/>
              </a:rPr>
              <a:t>Status</a:t>
            </a:r>
            <a:endParaRPr lang="zh-TW" altLang="en-US" smtClean="0">
              <a:ea typeface="標楷體" pitchFamily="65" charset="-120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0825" y="981075"/>
            <a:ext cx="8713788" cy="4862513"/>
          </a:xfrm>
        </p:spPr>
        <p:txBody>
          <a:bodyPr/>
          <a:lstStyle/>
          <a:p>
            <a:pPr marL="381000" indent="-381000">
              <a:lnSpc>
                <a:spcPct val="90000"/>
              </a:lnSpc>
              <a:defRPr/>
            </a:pPr>
            <a:r>
              <a:rPr kumimoji="0" lang="en-US" altLang="zh-TW" sz="1800" dirty="0" smtClean="0"/>
              <a:t>Progress</a:t>
            </a:r>
          </a:p>
          <a:p>
            <a:pPr marL="781050" lvl="1" indent="-381000">
              <a:lnSpc>
                <a:spcPct val="90000"/>
              </a:lnSpc>
              <a:defRPr/>
            </a:pPr>
            <a:r>
              <a:rPr kumimoji="0" lang="en-US" altLang="zh-TW" sz="1400" dirty="0" smtClean="0"/>
              <a:t>HSV </a:t>
            </a:r>
            <a:r>
              <a:rPr kumimoji="0" lang="en-US" altLang="zh-TW" sz="1400" dirty="0"/>
              <a:t>Refine					</a:t>
            </a:r>
            <a:r>
              <a:rPr kumimoji="0" lang="en-US" altLang="zh-TW" sz="1400" dirty="0" smtClean="0"/>
              <a:t>12/20~</a:t>
            </a:r>
          </a:p>
          <a:p>
            <a:pPr marL="1181100" lvl="2" indent="-381000">
              <a:lnSpc>
                <a:spcPct val="90000"/>
              </a:lnSpc>
              <a:defRPr/>
            </a:pPr>
            <a:r>
              <a:rPr kumimoji="0" lang="zh-TW" altLang="en-US" sz="1200" dirty="0" smtClean="0"/>
              <a:t>以</a:t>
            </a:r>
            <a:r>
              <a:rPr kumimoji="0" lang="en-US" altLang="zh-TW" sz="1200" dirty="0" err="1" smtClean="0"/>
              <a:t>sRGB</a:t>
            </a:r>
            <a:r>
              <a:rPr kumimoji="0" lang="zh-TW" altLang="en-US" sz="1200" dirty="0" smtClean="0"/>
              <a:t>為</a:t>
            </a:r>
            <a:r>
              <a:rPr kumimoji="0" lang="en-US" altLang="zh-TW" sz="1200" dirty="0" smtClean="0"/>
              <a:t>Target</a:t>
            </a:r>
            <a:r>
              <a:rPr kumimoji="0" lang="zh-TW" altLang="en-US" sz="1200" dirty="0" smtClean="0"/>
              <a:t>的調整量確認 </a:t>
            </a:r>
            <a:r>
              <a:rPr kumimoji="0" lang="en-US" altLang="zh-TW" sz="1200" dirty="0" smtClean="0"/>
              <a:t>(NTSC 45/60%)		Done</a:t>
            </a:r>
            <a:endParaRPr kumimoji="0" lang="en-US" altLang="zh-TW" sz="1200" dirty="0"/>
          </a:p>
          <a:p>
            <a:pPr marL="1181100" lvl="2" indent="-381000">
              <a:lnSpc>
                <a:spcPct val="90000"/>
              </a:lnSpc>
              <a:defRPr/>
            </a:pPr>
            <a:r>
              <a:rPr kumimoji="0" lang="en-US" altLang="zh-TW" sz="1200" dirty="0" smtClean="0"/>
              <a:t>Non-Linear V </a:t>
            </a:r>
            <a:r>
              <a:rPr kumimoji="0" lang="zh-TW" altLang="en-US" sz="1200" dirty="0" smtClean="0"/>
              <a:t>調整公式修正</a:t>
            </a:r>
            <a:r>
              <a:rPr kumimoji="0" lang="en-US" altLang="zh-TW" sz="1200" dirty="0"/>
              <a:t>			</a:t>
            </a:r>
            <a:r>
              <a:rPr kumimoji="0" lang="en-US" altLang="zh-TW" sz="1200" dirty="0" smtClean="0"/>
              <a:t>Done</a:t>
            </a:r>
          </a:p>
          <a:p>
            <a:pPr marL="1181100" lvl="2" indent="-381000">
              <a:lnSpc>
                <a:spcPct val="90000"/>
              </a:lnSpc>
              <a:defRPr/>
            </a:pPr>
            <a:r>
              <a:rPr kumimoji="0" lang="en-US" altLang="zh-TW" sz="1200" dirty="0" smtClean="0"/>
              <a:t>Value</a:t>
            </a:r>
            <a:r>
              <a:rPr kumimoji="0" lang="zh-TW" altLang="en-US" sz="1200" dirty="0" smtClean="0"/>
              <a:t>硬</a:t>
            </a:r>
            <a:r>
              <a:rPr kumimoji="0" lang="zh-TW" altLang="en-US" sz="1200" dirty="0"/>
              <a:t>體運算精確度度確認</a:t>
            </a:r>
            <a:r>
              <a:rPr kumimoji="0" lang="en-US" altLang="zh-TW" sz="1200" dirty="0"/>
              <a:t>			</a:t>
            </a:r>
            <a:r>
              <a:rPr kumimoji="0" lang="en-US" altLang="zh-TW" sz="1200" dirty="0" smtClean="0"/>
              <a:t>Done</a:t>
            </a:r>
          </a:p>
          <a:p>
            <a:pPr marL="1181100" lvl="2" indent="-381000">
              <a:lnSpc>
                <a:spcPct val="90000"/>
              </a:lnSpc>
              <a:defRPr/>
            </a:pPr>
            <a:r>
              <a:rPr kumimoji="0" lang="en-US" altLang="zh-TW" sz="1200" dirty="0" smtClean="0"/>
              <a:t>Saturation</a:t>
            </a:r>
            <a:r>
              <a:rPr kumimoji="0" lang="zh-TW" altLang="en-US" sz="1200" dirty="0" smtClean="0"/>
              <a:t>公式修正確認</a:t>
            </a:r>
            <a:r>
              <a:rPr kumimoji="0" lang="en-US" altLang="zh-TW" sz="1200" dirty="0"/>
              <a:t>	</a:t>
            </a:r>
            <a:r>
              <a:rPr kumimoji="0" lang="en-US" altLang="zh-TW" sz="1200" dirty="0" smtClean="0"/>
              <a:t>		Done</a:t>
            </a:r>
          </a:p>
          <a:p>
            <a:pPr marL="1181100" lvl="2" indent="-381000">
              <a:lnSpc>
                <a:spcPct val="90000"/>
              </a:lnSpc>
              <a:defRPr/>
            </a:pPr>
            <a:r>
              <a:rPr kumimoji="0" lang="en-US" altLang="zh-TW" sz="1200" dirty="0" smtClean="0"/>
              <a:t>HSV </a:t>
            </a:r>
            <a:r>
              <a:rPr kumimoji="0" lang="zh-TW" altLang="en-US" sz="1200" dirty="0" smtClean="0"/>
              <a:t>自動調整手法確認</a:t>
            </a:r>
            <a:r>
              <a:rPr kumimoji="0" lang="en-US" altLang="zh-TW" sz="1200" dirty="0" smtClean="0"/>
              <a:t>&amp;implement(</a:t>
            </a:r>
            <a:r>
              <a:rPr kumimoji="0" lang="zh-TW" altLang="en-US" sz="1200" dirty="0" smtClean="0"/>
              <a:t>單點</a:t>
            </a:r>
            <a:r>
              <a:rPr kumimoji="0" lang="en-US" altLang="zh-TW" sz="1200" dirty="0" smtClean="0"/>
              <a:t>)		Done</a:t>
            </a:r>
            <a:endParaRPr kumimoji="0" lang="en-US" altLang="zh-TW" sz="1200" dirty="0"/>
          </a:p>
          <a:p>
            <a:pPr marL="1181100" lvl="2" indent="-381000">
              <a:lnSpc>
                <a:spcPct val="90000"/>
              </a:lnSpc>
              <a:defRPr/>
            </a:pPr>
            <a:r>
              <a:rPr kumimoji="0" lang="en-US" altLang="zh-TW" sz="1200" dirty="0" smtClean="0"/>
              <a:t>HSV </a:t>
            </a:r>
            <a:r>
              <a:rPr kumimoji="0" lang="en-US" altLang="zh-TW" sz="1200" dirty="0"/>
              <a:t>FPGA</a:t>
            </a:r>
            <a:r>
              <a:rPr kumimoji="0" lang="zh-TW" altLang="en-US" sz="1200" dirty="0"/>
              <a:t>驗證</a:t>
            </a:r>
            <a:r>
              <a:rPr kumimoji="0" lang="en-US" altLang="zh-TW" sz="1200" dirty="0"/>
              <a:t>				</a:t>
            </a:r>
            <a:r>
              <a:rPr kumimoji="0" lang="en-US" altLang="zh-TW" sz="1200" dirty="0" smtClean="0"/>
              <a:t>04/08~</a:t>
            </a:r>
          </a:p>
          <a:p>
            <a:pPr marL="1181100" lvl="2" indent="-381000">
              <a:lnSpc>
                <a:spcPct val="90000"/>
              </a:lnSpc>
              <a:defRPr/>
            </a:pPr>
            <a:r>
              <a:rPr kumimoji="0" lang="en-US" altLang="zh-TW" sz="1200" dirty="0" smtClean="0"/>
              <a:t>HSV </a:t>
            </a:r>
            <a:r>
              <a:rPr kumimoji="0" lang="zh-TW" altLang="en-US" sz="1200" dirty="0" smtClean="0"/>
              <a:t>演算法軟硬體驗證</a:t>
            </a:r>
            <a:r>
              <a:rPr kumimoji="0" lang="en-US" altLang="zh-TW" sz="1200" dirty="0" smtClean="0"/>
              <a:t>			~</a:t>
            </a:r>
            <a:endParaRPr kumimoji="0" lang="en-US" altLang="zh-TW" sz="1200" dirty="0"/>
          </a:p>
          <a:p>
            <a:pPr marL="1181100" lvl="2" indent="-381000">
              <a:lnSpc>
                <a:spcPct val="90000"/>
              </a:lnSpc>
              <a:defRPr/>
            </a:pPr>
            <a:r>
              <a:rPr kumimoji="0" lang="en-US" altLang="zh-TW" sz="1200" dirty="0" smtClean="0"/>
              <a:t>FPGA</a:t>
            </a:r>
            <a:r>
              <a:rPr kumimoji="0" lang="zh-TW" altLang="en-US" sz="1200" dirty="0" smtClean="0"/>
              <a:t> </a:t>
            </a:r>
            <a:r>
              <a:rPr kumimoji="0" lang="en-US" altLang="zh-TW" sz="1200" dirty="0" smtClean="0"/>
              <a:t>HSV</a:t>
            </a:r>
            <a:r>
              <a:rPr kumimoji="0" lang="zh-TW" altLang="en-US" sz="1200" dirty="0" smtClean="0"/>
              <a:t> </a:t>
            </a:r>
            <a:r>
              <a:rPr kumimoji="0" lang="en-US" altLang="zh-TW" sz="1200" dirty="0" smtClean="0"/>
              <a:t>GUI</a:t>
            </a:r>
            <a:r>
              <a:rPr kumimoji="0" lang="zh-TW" altLang="en-US" sz="1200" dirty="0" smtClean="0"/>
              <a:t> </a:t>
            </a:r>
            <a:r>
              <a:rPr kumimoji="0" lang="en-US" altLang="zh-TW" sz="1200" dirty="0" smtClean="0"/>
              <a:t>Implement			04/07</a:t>
            </a:r>
          </a:p>
          <a:p>
            <a:pPr marL="381000" indent="-381000">
              <a:lnSpc>
                <a:spcPct val="90000"/>
              </a:lnSpc>
              <a:defRPr/>
            </a:pPr>
            <a:r>
              <a:rPr lang="en-US" altLang="zh-TW" sz="1800" dirty="0" smtClean="0"/>
              <a:t>Problem</a:t>
            </a:r>
          </a:p>
          <a:p>
            <a:pPr marL="781050" lvl="1" indent="-381000">
              <a:lnSpc>
                <a:spcPct val="90000"/>
              </a:lnSpc>
              <a:defRPr/>
            </a:pPr>
            <a:r>
              <a:rPr lang="en-US" altLang="zh-TW" sz="1400" dirty="0" smtClean="0"/>
              <a:t>Turn Point Confirm</a:t>
            </a:r>
          </a:p>
          <a:p>
            <a:pPr marL="381000" indent="-381000">
              <a:lnSpc>
                <a:spcPct val="90000"/>
              </a:lnSpc>
              <a:defRPr/>
            </a:pPr>
            <a:r>
              <a:rPr kumimoji="0" lang="en-US" altLang="zh-TW" sz="1800" dirty="0" smtClean="0"/>
              <a:t>Future Plan</a:t>
            </a:r>
          </a:p>
          <a:p>
            <a:pPr marL="781050" lvl="1" indent="-381000">
              <a:lnSpc>
                <a:spcPct val="90000"/>
              </a:lnSpc>
              <a:defRPr/>
            </a:pPr>
            <a:r>
              <a:rPr kumimoji="0" lang="en-US" altLang="zh-TW" sz="1400" dirty="0" smtClean="0"/>
              <a:t>HSV </a:t>
            </a:r>
            <a:r>
              <a:rPr kumimoji="0" lang="zh-TW" altLang="en-US" sz="1400" dirty="0" smtClean="0"/>
              <a:t>自</a:t>
            </a:r>
            <a:r>
              <a:rPr kumimoji="0" lang="zh-TW" altLang="en-US" sz="1400" dirty="0"/>
              <a:t>動調整手法確</a:t>
            </a:r>
            <a:r>
              <a:rPr kumimoji="0" lang="zh-TW" altLang="en-US" sz="1400" dirty="0" smtClean="0"/>
              <a:t>認</a:t>
            </a:r>
            <a:r>
              <a:rPr kumimoji="0" lang="en-US" altLang="zh-TW" sz="1400" dirty="0" smtClean="0"/>
              <a:t>&amp;implement(</a:t>
            </a:r>
            <a:r>
              <a:rPr kumimoji="0" lang="zh-TW" altLang="en-US" sz="1400" dirty="0" smtClean="0"/>
              <a:t>多點</a:t>
            </a:r>
            <a:r>
              <a:rPr kumimoji="0" lang="en-US" altLang="zh-TW" sz="1400" dirty="0" smtClean="0"/>
              <a:t>)</a:t>
            </a:r>
            <a:r>
              <a:rPr kumimoji="0" lang="en-US" altLang="zh-TW" sz="1400" dirty="0"/>
              <a:t>	</a:t>
            </a:r>
            <a:r>
              <a:rPr kumimoji="0" lang="en-US" altLang="zh-TW" sz="1400" dirty="0" smtClean="0"/>
              <a:t>	04/06~04/14</a:t>
            </a:r>
          </a:p>
          <a:p>
            <a:pPr marL="1181100" lvl="2" indent="-381000">
              <a:lnSpc>
                <a:spcPct val="90000"/>
              </a:lnSpc>
              <a:defRPr/>
            </a:pPr>
            <a:r>
              <a:rPr kumimoji="0" lang="en-US" altLang="zh-TW" sz="1200" dirty="0" smtClean="0"/>
              <a:t>Color Index</a:t>
            </a:r>
          </a:p>
          <a:p>
            <a:pPr marL="1181100" lvl="2" indent="-381000">
              <a:lnSpc>
                <a:spcPct val="90000"/>
              </a:lnSpc>
              <a:defRPr/>
            </a:pPr>
            <a:r>
              <a:rPr kumimoji="0" lang="en-US" altLang="zh-TW" sz="1200" dirty="0" smtClean="0"/>
              <a:t>Clip Index</a:t>
            </a:r>
            <a:endParaRPr kumimoji="0" lang="en-US" altLang="zh-TW" sz="1200" dirty="0"/>
          </a:p>
          <a:p>
            <a:pPr marL="781050" lvl="1" indent="-381000">
              <a:lnSpc>
                <a:spcPct val="90000"/>
              </a:lnSpc>
              <a:defRPr/>
            </a:pPr>
            <a:r>
              <a:rPr kumimoji="0" lang="en-US" altLang="zh-TW" sz="1400" dirty="0" smtClean="0"/>
              <a:t>HSV </a:t>
            </a:r>
            <a:r>
              <a:rPr kumimoji="0" lang="en-US" altLang="zh-TW" sz="1400" dirty="0"/>
              <a:t>Simulation Model </a:t>
            </a:r>
            <a:r>
              <a:rPr kumimoji="0" lang="en-US" altLang="zh-TW" sz="1400" dirty="0" smtClean="0"/>
              <a:t>Implement			04/15~04/26</a:t>
            </a:r>
          </a:p>
          <a:p>
            <a:pPr marL="781050" lvl="1" indent="-381000">
              <a:lnSpc>
                <a:spcPct val="90000"/>
              </a:lnSpc>
              <a:defRPr/>
            </a:pPr>
            <a:endParaRPr kumimoji="0" lang="en-US" altLang="zh-TW" sz="1200" dirty="0" smtClean="0"/>
          </a:p>
          <a:p>
            <a:pPr marL="781050" lvl="1" indent="-381000">
              <a:lnSpc>
                <a:spcPct val="90000"/>
              </a:lnSpc>
              <a:defRPr/>
            </a:pPr>
            <a:endParaRPr kumimoji="0" lang="en-US" altLang="zh-TW" sz="600" dirty="0" smtClean="0"/>
          </a:p>
          <a:p>
            <a:pPr marL="781050" lvl="1" indent="-381000">
              <a:lnSpc>
                <a:spcPct val="90000"/>
              </a:lnSpc>
              <a:defRPr/>
            </a:pPr>
            <a:endParaRPr kumimoji="0" lang="en-US" altLang="zh-TW" sz="600" dirty="0" smtClean="0"/>
          </a:p>
          <a:p>
            <a:pPr marL="781050" lvl="1" indent="-381000">
              <a:lnSpc>
                <a:spcPct val="90000"/>
              </a:lnSpc>
              <a:defRPr/>
            </a:pPr>
            <a:endParaRPr kumimoji="0" lang="zh-TW" altLang="en-US" sz="1200" dirty="0" smtClean="0"/>
          </a:p>
          <a:p>
            <a:pPr marL="1162050" lvl="2" indent="-304800">
              <a:lnSpc>
                <a:spcPct val="90000"/>
              </a:lnSpc>
              <a:buFontTx/>
              <a:buNone/>
              <a:defRPr/>
            </a:pPr>
            <a:r>
              <a:rPr kumimoji="0" lang="en-US" altLang="zh-TW" sz="1000" dirty="0" smtClean="0"/>
              <a:t>			</a:t>
            </a:r>
            <a:endParaRPr kumimoji="0" lang="zh-TW" altLang="en-US" sz="1000" dirty="0" smtClean="0"/>
          </a:p>
        </p:txBody>
      </p:sp>
    </p:spTree>
    <p:extLst>
      <p:ext uri="{BB962C8B-B14F-4D97-AF65-F5344CB8AC3E}">
        <p14:creationId xmlns:p14="http://schemas.microsoft.com/office/powerpoint/2010/main" val="25399800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Effect by 16 Turn Points(4bit)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1200" dirty="0" smtClean="0"/>
              <a:t>每</a:t>
            </a:r>
            <a:r>
              <a:rPr lang="en-US" altLang="zh-TW" sz="1200" dirty="0" smtClean="0"/>
              <a:t>60</a:t>
            </a:r>
            <a:r>
              <a:rPr lang="zh-TW" altLang="en-US" sz="1200" dirty="0" smtClean="0"/>
              <a:t>度</a:t>
            </a:r>
            <a:r>
              <a:rPr lang="en-US" altLang="zh-TW" sz="1200" dirty="0" smtClean="0"/>
              <a:t>,</a:t>
            </a:r>
            <a:r>
              <a:rPr lang="zh-TW" altLang="en-US" sz="1200" dirty="0" smtClean="0"/>
              <a:t>以</a:t>
            </a:r>
            <a:r>
              <a:rPr lang="zh-TW" altLang="en-US" sz="1200" dirty="0"/>
              <a:t>六個</a:t>
            </a:r>
            <a:r>
              <a:rPr lang="zh-TW" altLang="en-US" sz="1200" dirty="0" smtClean="0"/>
              <a:t>色相評估</a:t>
            </a:r>
            <a:r>
              <a:rPr lang="en-US" altLang="zh-TW" sz="1200" dirty="0"/>
              <a:t> </a:t>
            </a:r>
            <a:r>
              <a:rPr lang="en-US" altLang="zh-TW" sz="1200" dirty="0" smtClean="0"/>
              <a:t>:0/60/120/180/240/300</a:t>
            </a:r>
          </a:p>
          <a:p>
            <a:r>
              <a:rPr lang="zh-TW" altLang="en-US" sz="1200" dirty="0" smtClean="0"/>
              <a:t>以</a:t>
            </a:r>
            <a:r>
              <a:rPr lang="en-US" altLang="zh-TW" sz="1200" dirty="0" err="1" smtClean="0"/>
              <a:t>sRGB</a:t>
            </a:r>
            <a:r>
              <a:rPr lang="zh-TW" altLang="en-US" sz="1200" dirty="0" smtClean="0"/>
              <a:t>六個驗證點為</a:t>
            </a:r>
            <a:r>
              <a:rPr lang="en-US" altLang="zh-TW" sz="1200" dirty="0" smtClean="0"/>
              <a:t/>
            </a:r>
            <a:br>
              <a:rPr lang="en-US" altLang="zh-TW" sz="1200" dirty="0" smtClean="0"/>
            </a:br>
            <a:r>
              <a:rPr lang="zh-TW" altLang="en-US" sz="1200" dirty="0" smtClean="0"/>
              <a:t>基準</a:t>
            </a:r>
            <a:endParaRPr lang="en-US" altLang="zh-TW" sz="1200" dirty="0" smtClean="0"/>
          </a:p>
          <a:p>
            <a:r>
              <a:rPr lang="zh-TW" altLang="en-US" sz="1200" dirty="0"/>
              <a:t>測</a:t>
            </a:r>
            <a:r>
              <a:rPr lang="zh-TW" altLang="en-US" sz="1200" dirty="0" smtClean="0"/>
              <a:t>試</a:t>
            </a:r>
            <a:r>
              <a:rPr lang="en-US" altLang="zh-TW" sz="1200" dirty="0" smtClean="0"/>
              <a:t>7~15(9</a:t>
            </a:r>
            <a:r>
              <a:rPr lang="zh-TW" altLang="en-US" sz="1200" dirty="0" smtClean="0"/>
              <a:t>個點</a:t>
            </a:r>
            <a:r>
              <a:rPr lang="en-US" altLang="zh-TW" sz="1200" dirty="0" smtClean="0"/>
              <a:t>)TP</a:t>
            </a:r>
            <a:br>
              <a:rPr lang="en-US" altLang="zh-TW" sz="1200" dirty="0" smtClean="0"/>
            </a:br>
            <a:r>
              <a:rPr lang="zh-TW" altLang="en-US" sz="1200" dirty="0" smtClean="0"/>
              <a:t>繪成九條線</a:t>
            </a:r>
            <a:endParaRPr lang="en-US" altLang="zh-TW" sz="1200" dirty="0" smtClean="0"/>
          </a:p>
          <a:p>
            <a:r>
              <a:rPr lang="zh-TW" altLang="en-US" sz="1200" dirty="0"/>
              <a:t>每條線均</a:t>
            </a:r>
            <a:r>
              <a:rPr lang="zh-TW" altLang="en-US" sz="1200" dirty="0" smtClean="0"/>
              <a:t>以</a:t>
            </a:r>
            <a:r>
              <a:rPr lang="en-US" altLang="zh-TW" sz="1200" dirty="0"/>
              <a:t> </a:t>
            </a:r>
            <a:r>
              <a:rPr lang="en-US" altLang="zh-TW" sz="1200" dirty="0" smtClean="0"/>
              <a:t>Saturation</a:t>
            </a:r>
            <a:br>
              <a:rPr lang="en-US" altLang="zh-TW" sz="1200" dirty="0" smtClean="0"/>
            </a:br>
            <a:r>
              <a:rPr lang="en-US" altLang="zh-TW" sz="1200" dirty="0" smtClean="0"/>
              <a:t> of CIECAM02 </a:t>
            </a:r>
            <a:r>
              <a:rPr lang="en-US" altLang="zh-TW" sz="1200" dirty="0" err="1" smtClean="0"/>
              <a:t>JCh</a:t>
            </a:r>
            <a:r>
              <a:rPr lang="en-US" altLang="zh-TW" sz="1200" dirty="0" smtClean="0"/>
              <a:t/>
            </a:r>
            <a:br>
              <a:rPr lang="en-US" altLang="zh-TW" sz="1200" dirty="0" smtClean="0"/>
            </a:br>
            <a:r>
              <a:rPr lang="zh-TW" altLang="en-US" sz="1200" dirty="0" smtClean="0"/>
              <a:t>繪成</a:t>
            </a:r>
            <a:r>
              <a:rPr lang="en-US" altLang="zh-TW" sz="1200" dirty="0" smtClean="0"/>
              <a:t>, </a:t>
            </a:r>
            <a:r>
              <a:rPr lang="zh-TW" altLang="en-US" sz="1200" dirty="0" smtClean="0"/>
              <a:t>最接近人眼視覺</a:t>
            </a:r>
            <a:r>
              <a:rPr lang="en-US" altLang="zh-TW" sz="1200" dirty="0" smtClean="0"/>
              <a:t/>
            </a:r>
            <a:br>
              <a:rPr lang="en-US" altLang="zh-TW" sz="1200" dirty="0" smtClean="0"/>
            </a:br>
            <a:r>
              <a:rPr lang="zh-TW" altLang="en-US" sz="1200" dirty="0" smtClean="0"/>
              <a:t>感受</a:t>
            </a:r>
            <a:endParaRPr lang="en-US" altLang="zh-TW" sz="1200" dirty="0" smtClean="0"/>
          </a:p>
          <a:p>
            <a:r>
              <a:rPr lang="zh-TW" altLang="en-US" sz="1200" dirty="0"/>
              <a:t>若差異</a:t>
            </a:r>
            <a:r>
              <a:rPr lang="zh-TW" altLang="en-US" sz="1200" dirty="0" smtClean="0"/>
              <a:t>在</a:t>
            </a:r>
            <a:r>
              <a:rPr lang="en-US" altLang="zh-TW" sz="1200" dirty="0" smtClean="0"/>
              <a:t>1</a:t>
            </a:r>
            <a:r>
              <a:rPr lang="zh-TW" altLang="en-US" sz="1200" dirty="0" smtClean="0"/>
              <a:t>以內人眼</a:t>
            </a:r>
            <a:r>
              <a:rPr lang="en-US" altLang="zh-TW" sz="1200" dirty="0" smtClean="0"/>
              <a:t/>
            </a:r>
            <a:br>
              <a:rPr lang="en-US" altLang="zh-TW" sz="1200" dirty="0" smtClean="0"/>
            </a:br>
            <a:r>
              <a:rPr lang="zh-TW" altLang="en-US" sz="1200" dirty="0" smtClean="0"/>
              <a:t>完全無法分辨</a:t>
            </a:r>
            <a:endParaRPr lang="en-US" altLang="zh-TW" sz="1200" dirty="0"/>
          </a:p>
          <a:p>
            <a:r>
              <a:rPr lang="zh-TW" altLang="en-US" sz="1200" dirty="0" smtClean="0"/>
              <a:t>若差異在</a:t>
            </a:r>
            <a:r>
              <a:rPr lang="en-US" altLang="zh-TW" sz="1200" dirty="0" smtClean="0"/>
              <a:t>3</a:t>
            </a:r>
            <a:r>
              <a:rPr lang="zh-TW" altLang="en-US" sz="1200" dirty="0" smtClean="0"/>
              <a:t>以內人眼</a:t>
            </a:r>
            <a:r>
              <a:rPr lang="en-US" altLang="zh-TW" sz="1200" dirty="0" smtClean="0"/>
              <a:t/>
            </a:r>
            <a:br>
              <a:rPr lang="en-US" altLang="zh-TW" sz="1200" dirty="0" smtClean="0"/>
            </a:br>
            <a:r>
              <a:rPr lang="zh-TW" altLang="en-US" sz="1200" dirty="0" smtClean="0"/>
              <a:t>難以分辨</a:t>
            </a:r>
            <a:endParaRPr lang="en-US" altLang="zh-TW" sz="1200" dirty="0" smtClean="0"/>
          </a:p>
          <a:p>
            <a:r>
              <a:rPr lang="en-US" altLang="zh-TW" sz="1200" dirty="0" smtClean="0"/>
              <a:t>16 Turn Points</a:t>
            </a:r>
            <a:r>
              <a:rPr lang="zh-TW" altLang="en-US" sz="1200" dirty="0" smtClean="0"/>
              <a:t>差異均</a:t>
            </a:r>
            <a:r>
              <a:rPr lang="en-US" altLang="zh-TW" sz="1200" dirty="0" smtClean="0"/>
              <a:t/>
            </a:r>
            <a:br>
              <a:rPr lang="en-US" altLang="zh-TW" sz="1200" dirty="0" smtClean="0"/>
            </a:br>
            <a:r>
              <a:rPr lang="en-US" altLang="zh-TW" sz="1200" dirty="0" smtClean="0"/>
              <a:t>&lt;3, </a:t>
            </a:r>
            <a:r>
              <a:rPr lang="zh-TW" altLang="en-US" sz="1200" dirty="0" smtClean="0"/>
              <a:t>且最大差異約為</a:t>
            </a:r>
            <a:r>
              <a:rPr lang="en-US" altLang="zh-TW" sz="1200" dirty="0" smtClean="0"/>
              <a:t>1,</a:t>
            </a:r>
            <a:br>
              <a:rPr lang="en-US" altLang="zh-TW" sz="1200" dirty="0" smtClean="0"/>
            </a:br>
            <a:r>
              <a:rPr lang="zh-TW" altLang="en-US" sz="1200" dirty="0" smtClean="0"/>
              <a:t>接近無法分辨的差異</a:t>
            </a:r>
            <a:r>
              <a:rPr lang="en-US" altLang="zh-TW" sz="1200" dirty="0" smtClean="0"/>
              <a:t>,</a:t>
            </a:r>
            <a:br>
              <a:rPr lang="en-US" altLang="zh-TW" sz="1200" dirty="0" smtClean="0"/>
            </a:br>
            <a:r>
              <a:rPr lang="zh-TW" altLang="en-US" sz="1200" dirty="0"/>
              <a:t>以</a:t>
            </a:r>
            <a:r>
              <a:rPr lang="zh-TW" altLang="en-US" sz="1200" dirty="0" smtClean="0"/>
              <a:t>人眼判別已足夠</a:t>
            </a:r>
            <a:endParaRPr lang="en-US" altLang="zh-TW" sz="1200" dirty="0" smtClean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82"/>
          <a:stretch/>
        </p:blipFill>
        <p:spPr bwMode="auto">
          <a:xfrm>
            <a:off x="2277161" y="1484784"/>
            <a:ext cx="6840141" cy="5150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14086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Auto Tune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AutoTune</a:t>
            </a:r>
            <a:r>
              <a:rPr lang="en-US" altLang="zh-TW" dirty="0" smtClean="0"/>
              <a:t> UML Class Diagram</a:t>
            </a:r>
            <a:endParaRPr lang="zh-TW" altLang="en-US" dirty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66" y="1340768"/>
            <a:ext cx="8139982" cy="52757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162253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Auto Tune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Fit Mode</a:t>
            </a:r>
          </a:p>
          <a:p>
            <a:pPr lvl="1"/>
            <a:r>
              <a:rPr lang="en-US" altLang="zh-TW" dirty="0"/>
              <a:t>Single Spot:</a:t>
            </a:r>
            <a:r>
              <a:rPr lang="zh-TW" altLang="en-US" dirty="0"/>
              <a:t> 每個</a:t>
            </a:r>
            <a:r>
              <a:rPr lang="en-US" altLang="zh-TW" dirty="0"/>
              <a:t>Hue</a:t>
            </a:r>
            <a:r>
              <a:rPr lang="zh-TW" altLang="en-US" dirty="0"/>
              <a:t>僅有單點</a:t>
            </a:r>
            <a:endParaRPr lang="en-US" altLang="zh-TW" dirty="0"/>
          </a:p>
          <a:p>
            <a:pPr lvl="1"/>
            <a:r>
              <a:rPr lang="en-US" altLang="zh-TW" dirty="0"/>
              <a:t>Multi Spot: </a:t>
            </a:r>
            <a:r>
              <a:rPr lang="zh-TW" altLang="en-US" dirty="0"/>
              <a:t>每個</a:t>
            </a:r>
            <a:r>
              <a:rPr lang="en-US" altLang="zh-TW" dirty="0"/>
              <a:t>Hue</a:t>
            </a:r>
            <a:r>
              <a:rPr lang="zh-TW" altLang="en-US" dirty="0"/>
              <a:t>有多點需取捨</a:t>
            </a:r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Tune Target: </a:t>
            </a:r>
            <a:r>
              <a:rPr lang="zh-TW" altLang="en-US" dirty="0" smtClean="0"/>
              <a:t>用</a:t>
            </a:r>
            <a:r>
              <a:rPr lang="zh-TW" altLang="en-US" dirty="0"/>
              <a:t>來產生調整時</a:t>
            </a:r>
            <a:r>
              <a:rPr lang="zh-TW" altLang="en-US" dirty="0" smtClean="0"/>
              <a:t>的參考目標</a:t>
            </a:r>
            <a:r>
              <a:rPr lang="en-US" altLang="zh-TW" dirty="0" smtClean="0"/>
              <a:t>(CIEXYZ)</a:t>
            </a:r>
          </a:p>
          <a:p>
            <a:pPr lvl="1"/>
            <a:r>
              <a:rPr lang="en-US" altLang="zh-TW" dirty="0" err="1" smtClean="0"/>
              <a:t>sRGBTuneTarget</a:t>
            </a:r>
            <a:r>
              <a:rPr lang="en-US" altLang="zh-TW" dirty="0" smtClean="0"/>
              <a:t>: </a:t>
            </a:r>
            <a:r>
              <a:rPr lang="zh-TW" altLang="en-US" dirty="0" smtClean="0"/>
              <a:t>以</a:t>
            </a:r>
            <a:r>
              <a:rPr lang="en-US" altLang="zh-TW" dirty="0" err="1" smtClean="0"/>
              <a:t>sRGB</a:t>
            </a:r>
            <a:r>
              <a:rPr lang="zh-TW" altLang="en-US" dirty="0" smtClean="0"/>
              <a:t>的色塊為參考目標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r>
              <a:rPr lang="en-US" altLang="zh-TW" dirty="0" smtClean="0"/>
              <a:t>Index: Multi Spot</a:t>
            </a:r>
            <a:r>
              <a:rPr lang="zh-TW" altLang="en-US" dirty="0" smtClean="0"/>
              <a:t>時用來取捨的</a:t>
            </a:r>
            <a:r>
              <a:rPr lang="en-US" altLang="zh-TW" dirty="0" smtClean="0"/>
              <a:t>Index</a:t>
            </a:r>
          </a:p>
          <a:p>
            <a:pPr lvl="1"/>
            <a:r>
              <a:rPr lang="en-US" altLang="zh-TW" dirty="0" smtClean="0"/>
              <a:t>Color Index: </a:t>
            </a:r>
            <a:r>
              <a:rPr lang="zh-TW" altLang="en-US" dirty="0" smtClean="0"/>
              <a:t>以色差為基準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Clip Index: </a:t>
            </a:r>
            <a:r>
              <a:rPr lang="zh-TW" altLang="en-US" dirty="0" smtClean="0"/>
              <a:t>以</a:t>
            </a:r>
            <a:r>
              <a:rPr lang="en-US" altLang="zh-TW" dirty="0" smtClean="0"/>
              <a:t>Clipping</a:t>
            </a:r>
            <a:r>
              <a:rPr lang="zh-TW" altLang="en-US" dirty="0" smtClean="0"/>
              <a:t>為基準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r>
              <a:rPr lang="en-US" altLang="zh-TW" dirty="0" err="1" smtClean="0"/>
              <a:t>LCDModel</a:t>
            </a:r>
            <a:r>
              <a:rPr lang="en-US" altLang="zh-TW" dirty="0" smtClean="0"/>
              <a:t>: </a:t>
            </a:r>
            <a:r>
              <a:rPr lang="zh-TW" altLang="en-US" dirty="0" smtClean="0"/>
              <a:t>用來確認調整後是否達到目標值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MultiMatrixModel</a:t>
            </a:r>
            <a:r>
              <a:rPr lang="en-US" altLang="zh-TW" dirty="0" smtClean="0"/>
              <a:t>: </a:t>
            </a:r>
            <a:r>
              <a:rPr lang="zh-TW" altLang="en-US" dirty="0" smtClean="0"/>
              <a:t>以</a:t>
            </a:r>
            <a:r>
              <a:rPr lang="en-US" altLang="zh-TW" dirty="0" smtClean="0"/>
              <a:t>LCD Model</a:t>
            </a:r>
            <a:r>
              <a:rPr lang="zh-TW" altLang="en-US" dirty="0" smtClean="0"/>
              <a:t>預測</a:t>
            </a:r>
            <a:r>
              <a:rPr lang="zh-TW" altLang="en-US" dirty="0"/>
              <a:t>調整後是否達到目標值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MeterLCDModel</a:t>
            </a:r>
            <a:r>
              <a:rPr lang="en-US" altLang="zh-TW" dirty="0"/>
              <a:t>: </a:t>
            </a:r>
            <a:r>
              <a:rPr lang="zh-TW" altLang="en-US" dirty="0"/>
              <a:t>可以連</a:t>
            </a:r>
            <a:r>
              <a:rPr lang="zh-TW" altLang="en-US" dirty="0" smtClean="0"/>
              <a:t>接</a:t>
            </a:r>
            <a:r>
              <a:rPr lang="zh-TW" altLang="en-US" dirty="0"/>
              <a:t>儀器</a:t>
            </a:r>
            <a:r>
              <a:rPr lang="zh-TW" altLang="en-US" dirty="0" smtClean="0"/>
              <a:t>量</a:t>
            </a:r>
            <a:r>
              <a:rPr lang="zh-TW" altLang="en-US" dirty="0"/>
              <a:t>測</a:t>
            </a:r>
            <a:r>
              <a:rPr lang="en-US" altLang="zh-TW" dirty="0"/>
              <a:t>Panel, </a:t>
            </a:r>
            <a:r>
              <a:rPr lang="zh-TW" altLang="en-US" dirty="0"/>
              <a:t>排除預測的誤差</a:t>
            </a:r>
            <a:endParaRPr lang="en-US" altLang="zh-TW" dirty="0"/>
          </a:p>
          <a:p>
            <a:pPr lvl="1"/>
            <a:r>
              <a:rPr lang="en-US" altLang="zh-TW" dirty="0" smtClean="0"/>
              <a:t>CA210Model: </a:t>
            </a:r>
            <a:r>
              <a:rPr lang="zh-TW" altLang="en-US" dirty="0" smtClean="0"/>
              <a:t>可以連接</a:t>
            </a:r>
            <a:r>
              <a:rPr lang="en-US" altLang="zh-TW" dirty="0" smtClean="0"/>
              <a:t>CA-210</a:t>
            </a:r>
            <a:r>
              <a:rPr lang="zh-TW" altLang="en-US" dirty="0" smtClean="0"/>
              <a:t>直接量測</a:t>
            </a:r>
            <a:r>
              <a:rPr lang="en-US" altLang="zh-TW" dirty="0" smtClean="0"/>
              <a:t>Panel, </a:t>
            </a:r>
            <a:r>
              <a:rPr lang="zh-TW" altLang="en-US" dirty="0" smtClean="0"/>
              <a:t>排除預測的誤差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577158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dd</a:t>
            </a:r>
            <a:endParaRPr lang="zh-TW" altLang="en-US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05403509"/>
              </p:ext>
            </p:extLst>
          </p:nvPr>
        </p:nvGraphicFramePr>
        <p:xfrm>
          <a:off x="4601514" y="581462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1030" name="Picture 6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36" t="21255" r="17568" b="15564"/>
          <a:stretch/>
        </p:blipFill>
        <p:spPr bwMode="auto">
          <a:xfrm>
            <a:off x="5004048" y="3421781"/>
            <a:ext cx="3811604" cy="3436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90" t="22141" r="16202" b="15386"/>
          <a:stretch/>
        </p:blipFill>
        <p:spPr bwMode="auto">
          <a:xfrm>
            <a:off x="611560" y="3458783"/>
            <a:ext cx="3840480" cy="33977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1475656" y="3681184"/>
            <a:ext cx="2016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 smtClean="0"/>
              <a:t>Interpolation of CC24</a:t>
            </a:r>
            <a:br>
              <a:rPr lang="en-US" altLang="zh-TW" sz="1400" dirty="0" smtClean="0"/>
            </a:br>
            <a:r>
              <a:rPr lang="en-US" altLang="zh-TW" sz="1400" dirty="0" smtClean="0"/>
              <a:t>(Value Side)</a:t>
            </a:r>
            <a:endParaRPr lang="zh-TW" alt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5868144" y="3645024"/>
            <a:ext cx="2016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 smtClean="0"/>
              <a:t>Interpolation of CC24</a:t>
            </a:r>
            <a:br>
              <a:rPr lang="en-US" altLang="zh-TW" sz="1400" dirty="0" smtClean="0"/>
            </a:br>
            <a:r>
              <a:rPr lang="en-US" altLang="zh-TW" sz="1400" dirty="0" smtClean="0"/>
              <a:t>(Top Side)</a:t>
            </a:r>
            <a:endParaRPr lang="zh-TW" altLang="en-US" sz="1400" dirty="0"/>
          </a:p>
        </p:txBody>
      </p:sp>
      <p:grpSp>
        <p:nvGrpSpPr>
          <p:cNvPr id="31" name="Group 30"/>
          <p:cNvGrpSpPr/>
          <p:nvPr/>
        </p:nvGrpSpPr>
        <p:grpSpPr>
          <a:xfrm>
            <a:off x="1403648" y="1234203"/>
            <a:ext cx="2808312" cy="2148627"/>
            <a:chOff x="1043608" y="1037927"/>
            <a:chExt cx="2808312" cy="2148627"/>
          </a:xfrm>
        </p:grpSpPr>
        <p:cxnSp>
          <p:nvCxnSpPr>
            <p:cNvPr id="14" name="Straight Connector 13"/>
            <p:cNvCxnSpPr/>
            <p:nvPr/>
          </p:nvCxnSpPr>
          <p:spPr>
            <a:xfrm flipH="1" flipV="1">
              <a:off x="1619672" y="1268760"/>
              <a:ext cx="720080" cy="1656184"/>
            </a:xfrm>
            <a:prstGeom prst="line">
              <a:avLst/>
            </a:prstGeom>
            <a:ln w="38100">
              <a:solidFill>
                <a:srgbClr xmlns:mc="http://schemas.openxmlformats.org/markup-compatibility/2006" xmlns:a14="http://schemas.microsoft.com/office/drawing/2010/main" val="FF0000" mc:Ignorable="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V="1">
              <a:off x="2339752" y="1268760"/>
              <a:ext cx="936104" cy="1656184"/>
            </a:xfrm>
            <a:prstGeom prst="line">
              <a:avLst/>
            </a:prstGeom>
            <a:ln w="38100">
              <a:solidFill>
                <a:srgbClr xmlns:mc="http://schemas.openxmlformats.org/markup-compatibility/2006" xmlns:a14="http://schemas.microsoft.com/office/drawing/2010/main" val="FFC000" mc:Ignorable="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/>
            <p:cNvSpPr/>
            <p:nvPr/>
          </p:nvSpPr>
          <p:spPr>
            <a:xfrm>
              <a:off x="1403648" y="1628800"/>
              <a:ext cx="144016" cy="144016"/>
            </a:xfrm>
            <a:prstGeom prst="ellipse">
              <a:avLst/>
            </a:prstGeom>
            <a:solidFill>
              <a:srgbClr xmlns:mc="http://schemas.openxmlformats.org/markup-compatibility/2006" xmlns:a14="http://schemas.microsoft.com/office/drawing/2010/main" val="FF0000" mc:Ignorable=""/>
            </a:solidFill>
            <a:ln>
              <a:solidFill>
                <a:srgbClr xmlns:mc="http://schemas.openxmlformats.org/markup-compatibility/2006" xmlns:a14="http://schemas.microsoft.com/office/drawing/2010/main" val="FF0000" mc:Ignorable="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2123728" y="1940347"/>
              <a:ext cx="144016" cy="144016"/>
            </a:xfrm>
            <a:prstGeom prst="ellipse">
              <a:avLst/>
            </a:prstGeom>
            <a:solidFill>
              <a:srgbClr xmlns:mc="http://schemas.openxmlformats.org/markup-compatibility/2006" xmlns:a14="http://schemas.microsoft.com/office/drawing/2010/main" val="FFC000" mc:Ignorable=""/>
            </a:solidFill>
            <a:ln>
              <a:solidFill>
                <a:srgbClr xmlns:mc="http://schemas.openxmlformats.org/markup-compatibility/2006" xmlns:a14="http://schemas.microsoft.com/office/drawing/2010/main" val="FFC000" mc:Ignorable="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 flipV="1">
              <a:off x="1509950" y="1535701"/>
              <a:ext cx="253738" cy="93100"/>
            </a:xfrm>
            <a:prstGeom prst="straightConnector1">
              <a:avLst/>
            </a:prstGeom>
            <a:ln w="28575">
              <a:solidFill>
                <a:srgbClr xmlns:mc="http://schemas.openxmlformats.org/markup-compatibility/2006" xmlns:a14="http://schemas.microsoft.com/office/drawing/2010/main" val="808080" mc:Ignorable="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flipH="1">
              <a:off x="1979712" y="2012355"/>
              <a:ext cx="144540" cy="72008"/>
            </a:xfrm>
            <a:prstGeom prst="straightConnector1">
              <a:avLst/>
            </a:prstGeom>
            <a:ln w="28575">
              <a:solidFill>
                <a:srgbClr xmlns:mc="http://schemas.openxmlformats.org/markup-compatibility/2006" xmlns:a14="http://schemas.microsoft.com/office/drawing/2010/main" val="808080" mc:Ignorable="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Oval 33"/>
            <p:cNvSpPr/>
            <p:nvPr/>
          </p:nvSpPr>
          <p:spPr>
            <a:xfrm>
              <a:off x="3131840" y="1796331"/>
              <a:ext cx="144016" cy="144016"/>
            </a:xfrm>
            <a:prstGeom prst="ellipse">
              <a:avLst/>
            </a:prstGeom>
            <a:solidFill>
              <a:srgbClr xmlns:mc="http://schemas.openxmlformats.org/markup-compatibility/2006" xmlns:a14="http://schemas.microsoft.com/office/drawing/2010/main" val="FFFF00" mc:Ignorable=""/>
            </a:solidFill>
            <a:ln>
              <a:solidFill>
                <a:srgbClr xmlns:mc="http://schemas.openxmlformats.org/markup-compatibility/2006" xmlns:a14="http://schemas.microsoft.com/office/drawing/2010/main" val="FFFF00" mc:Ignorable="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5" name="Straight Arrow Connector 34"/>
            <p:cNvCxnSpPr/>
            <p:nvPr/>
          </p:nvCxnSpPr>
          <p:spPr>
            <a:xfrm flipH="1" flipV="1">
              <a:off x="2987824" y="1726266"/>
              <a:ext cx="161163" cy="93100"/>
            </a:xfrm>
            <a:prstGeom prst="straightConnector1">
              <a:avLst/>
            </a:prstGeom>
            <a:ln w="28575">
              <a:solidFill>
                <a:srgbClr xmlns:mc="http://schemas.openxmlformats.org/markup-compatibility/2006" xmlns:a14="http://schemas.microsoft.com/office/drawing/2010/main" val="808080" mc:Ignorable="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1647102" y="1037927"/>
              <a:ext cx="167333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 smtClean="0"/>
                <a:t>Produce Hue Plane Tune Spot By CC24</a:t>
              </a:r>
              <a:endParaRPr lang="zh-TW" altLang="en-US" sz="12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492029" y="2678723"/>
              <a:ext cx="122413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00" dirty="0" smtClean="0"/>
                <a:t>Hue shift only</a:t>
              </a:r>
              <a:endParaRPr lang="zh-TW" altLang="en-US" sz="10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043608" y="1700808"/>
              <a:ext cx="66900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700" dirty="0" smtClean="0"/>
                <a:t>Patch of CC24</a:t>
              </a:r>
              <a:endParaRPr lang="zh-TW" altLang="en-US" sz="7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051720" y="1700808"/>
              <a:ext cx="66900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700" dirty="0" smtClean="0"/>
                <a:t>Patch of CC24</a:t>
              </a:r>
              <a:endParaRPr lang="zh-TW" altLang="en-US" sz="7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182914" y="1858466"/>
              <a:ext cx="66900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700" dirty="0" smtClean="0"/>
                <a:t>Patch of CC24</a:t>
              </a:r>
              <a:endParaRPr lang="zh-TW" altLang="en-US" sz="7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187624" y="2924944"/>
              <a:ext cx="208823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100" dirty="0" smtClean="0"/>
                <a:t>*CC24 : Color Checker 24</a:t>
              </a:r>
              <a:endParaRPr lang="zh-TW" alt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160684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67909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預設簡報設計">
  <a:themeElements>
    <a:clrScheme name="預設簡報設計 1">
      <a:dk1>
        <a:srgbClr xmlns:mc="http://schemas.openxmlformats.org/markup-compatibility/2006" xmlns:a14="http://schemas.microsoft.com/office/drawing/2010/main" val="000000" mc:Ignorable=""/>
      </a:dk1>
      <a:lt1>
        <a:srgbClr xmlns:mc="http://schemas.openxmlformats.org/markup-compatibility/2006" xmlns:a14="http://schemas.microsoft.com/office/drawing/2010/main" val="FFFFFF" mc:Ignorable=""/>
      </a:lt1>
      <a:dk2>
        <a:srgbClr xmlns:mc="http://schemas.openxmlformats.org/markup-compatibility/2006" xmlns:a14="http://schemas.microsoft.com/office/drawing/2010/main" val="000000" mc:Ignorable=""/>
      </a:dk2>
      <a:lt2>
        <a:srgbClr xmlns:mc="http://schemas.openxmlformats.org/markup-compatibility/2006" xmlns:a14="http://schemas.microsoft.com/office/drawing/2010/main" val="808080" mc:Ignorable=""/>
      </a:lt2>
      <a:accent1>
        <a:srgbClr xmlns:mc="http://schemas.openxmlformats.org/markup-compatibility/2006" xmlns:a14="http://schemas.microsoft.com/office/drawing/2010/main" val="BBE0E3" mc:Ignorable=""/>
      </a:accent1>
      <a:accent2>
        <a:srgbClr xmlns:mc="http://schemas.openxmlformats.org/markup-compatibility/2006" xmlns:a14="http://schemas.microsoft.com/office/drawing/2010/main" val="333399" mc:Ignorable=""/>
      </a:accent2>
      <a:accent3>
        <a:srgbClr xmlns:mc="http://schemas.openxmlformats.org/markup-compatibility/2006" xmlns:a14="http://schemas.microsoft.com/office/drawing/2010/main" val="FFFFFF" mc:Ignorable=""/>
      </a:accent3>
      <a:accent4>
        <a:srgbClr xmlns:mc="http://schemas.openxmlformats.org/markup-compatibility/2006" xmlns:a14="http://schemas.microsoft.com/office/drawing/2010/main" val="000000" mc:Ignorable=""/>
      </a:accent4>
      <a:accent5>
        <a:srgbClr xmlns:mc="http://schemas.openxmlformats.org/markup-compatibility/2006" xmlns:a14="http://schemas.microsoft.com/office/drawing/2010/main" val="DAEDEF" mc:Ignorable=""/>
      </a:accent5>
      <a:accent6>
        <a:srgbClr xmlns:mc="http://schemas.openxmlformats.org/markup-compatibility/2006" xmlns:a14="http://schemas.microsoft.com/office/drawing/2010/main" val="2D2D8A" mc:Ignorable=""/>
      </a:accent6>
      <a:hlink>
        <a:srgbClr xmlns:mc="http://schemas.openxmlformats.org/markup-compatibility/2006" xmlns:a14="http://schemas.microsoft.com/office/drawing/2010/main" val="009999" mc:Ignorable=""/>
      </a:hlink>
      <a:folHlink>
        <a:srgbClr xmlns:mc="http://schemas.openxmlformats.org/markup-compatibility/2006" xmlns:a14="http://schemas.microsoft.com/office/drawing/2010/main" val="99CC00" mc:Ignorable="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xmlns:mc="http://schemas.openxmlformats.org/markup-compatibility/2006" xmlns:a14="http://schemas.microsoft.com/office/drawing/2010/main" val="000000" mc:Ignorable="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預設簡報設計 1">
        <a:dk1>
          <a:srgbClr xmlns:mc="http://schemas.openxmlformats.org/markup-compatibility/2006" xmlns:a14="http://schemas.microsoft.com/office/drawing/2010/main" val="000000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000000" mc:Ignorable=""/>
        </a:dk2>
        <a:lt2>
          <a:srgbClr xmlns:mc="http://schemas.openxmlformats.org/markup-compatibility/2006" xmlns:a14="http://schemas.microsoft.com/office/drawing/2010/main" val="808080" mc:Ignorable=""/>
        </a:lt2>
        <a:accent1>
          <a:srgbClr xmlns:mc="http://schemas.openxmlformats.org/markup-compatibility/2006" xmlns:a14="http://schemas.microsoft.com/office/drawing/2010/main" val="BBE0E3" mc:Ignorable=""/>
        </a:accent1>
        <a:accent2>
          <a:srgbClr xmlns:mc="http://schemas.openxmlformats.org/markup-compatibility/2006" xmlns:a14="http://schemas.microsoft.com/office/drawing/2010/main" val="333399" mc:Ignorable=""/>
        </a:accent2>
        <a:accent3>
          <a:srgbClr xmlns:mc="http://schemas.openxmlformats.org/markup-compatibility/2006" xmlns:a14="http://schemas.microsoft.com/office/drawing/2010/main" val="FFFFFF" mc:Ignorable=""/>
        </a:accent3>
        <a:accent4>
          <a:srgbClr xmlns:mc="http://schemas.openxmlformats.org/markup-compatibility/2006" xmlns:a14="http://schemas.microsoft.com/office/drawing/2010/main" val="000000" mc:Ignorable=""/>
        </a:accent4>
        <a:accent5>
          <a:srgbClr xmlns:mc="http://schemas.openxmlformats.org/markup-compatibility/2006" xmlns:a14="http://schemas.microsoft.com/office/drawing/2010/main" val="DAEDEF" mc:Ignorable=""/>
        </a:accent5>
        <a:accent6>
          <a:srgbClr xmlns:mc="http://schemas.openxmlformats.org/markup-compatibility/2006" xmlns:a14="http://schemas.microsoft.com/office/drawing/2010/main" val="2D2D8A" mc:Ignorable=""/>
        </a:accent6>
        <a:hlink>
          <a:srgbClr xmlns:mc="http://schemas.openxmlformats.org/markup-compatibility/2006" xmlns:a14="http://schemas.microsoft.com/office/drawing/2010/main" val="009999" mc:Ignorable=""/>
        </a:hlink>
        <a:folHlink>
          <a:srgbClr xmlns:mc="http://schemas.openxmlformats.org/markup-compatibility/2006" xmlns:a14="http://schemas.microsoft.com/office/drawing/2010/main" val="99CC00" mc:Ignorable="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xmlns:mc="http://schemas.openxmlformats.org/markup-compatibility/2006" xmlns:a14="http://schemas.microsoft.com/office/drawing/2010/main" val="000000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000000" mc:Ignorable=""/>
        </a:dk2>
        <a:lt2>
          <a:srgbClr xmlns:mc="http://schemas.openxmlformats.org/markup-compatibility/2006" xmlns:a14="http://schemas.microsoft.com/office/drawing/2010/main" val="969696" mc:Ignorable=""/>
        </a:lt2>
        <a:accent1>
          <a:srgbClr xmlns:mc="http://schemas.openxmlformats.org/markup-compatibility/2006" xmlns:a14="http://schemas.microsoft.com/office/drawing/2010/main" val="FBDF53" mc:Ignorable=""/>
        </a:accent1>
        <a:accent2>
          <a:srgbClr xmlns:mc="http://schemas.openxmlformats.org/markup-compatibility/2006" xmlns:a14="http://schemas.microsoft.com/office/drawing/2010/main" val="FF9966" mc:Ignorable=""/>
        </a:accent2>
        <a:accent3>
          <a:srgbClr xmlns:mc="http://schemas.openxmlformats.org/markup-compatibility/2006" xmlns:a14="http://schemas.microsoft.com/office/drawing/2010/main" val="FFFFFF" mc:Ignorable=""/>
        </a:accent3>
        <a:accent4>
          <a:srgbClr xmlns:mc="http://schemas.openxmlformats.org/markup-compatibility/2006" xmlns:a14="http://schemas.microsoft.com/office/drawing/2010/main" val="000000" mc:Ignorable=""/>
        </a:accent4>
        <a:accent5>
          <a:srgbClr xmlns:mc="http://schemas.openxmlformats.org/markup-compatibility/2006" xmlns:a14="http://schemas.microsoft.com/office/drawing/2010/main" val="FDECB3" mc:Ignorable=""/>
        </a:accent5>
        <a:accent6>
          <a:srgbClr xmlns:mc="http://schemas.openxmlformats.org/markup-compatibility/2006" xmlns:a14="http://schemas.microsoft.com/office/drawing/2010/main" val="E78A5C" mc:Ignorable=""/>
        </a:accent6>
        <a:hlink>
          <a:srgbClr xmlns:mc="http://schemas.openxmlformats.org/markup-compatibility/2006" xmlns:a14="http://schemas.microsoft.com/office/drawing/2010/main" val="CC3300" mc:Ignorable=""/>
        </a:hlink>
        <a:folHlink>
          <a:srgbClr xmlns:mc="http://schemas.openxmlformats.org/markup-compatibility/2006" xmlns:a14="http://schemas.microsoft.com/office/drawing/2010/main" val="996600" mc:Ignorable="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xmlns:mc="http://schemas.openxmlformats.org/markup-compatibility/2006" xmlns:a14="http://schemas.microsoft.com/office/drawing/2010/main" val="000000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000000" mc:Ignorable=""/>
        </a:dk2>
        <a:lt2>
          <a:srgbClr xmlns:mc="http://schemas.openxmlformats.org/markup-compatibility/2006" xmlns:a14="http://schemas.microsoft.com/office/drawing/2010/main" val="808080" mc:Ignorable=""/>
        </a:lt2>
        <a:accent1>
          <a:srgbClr xmlns:mc="http://schemas.openxmlformats.org/markup-compatibility/2006" xmlns:a14="http://schemas.microsoft.com/office/drawing/2010/main" val="99CCFF" mc:Ignorable=""/>
        </a:accent1>
        <a:accent2>
          <a:srgbClr xmlns:mc="http://schemas.openxmlformats.org/markup-compatibility/2006" xmlns:a14="http://schemas.microsoft.com/office/drawing/2010/main" val="CCCCFF" mc:Ignorable=""/>
        </a:accent2>
        <a:accent3>
          <a:srgbClr xmlns:mc="http://schemas.openxmlformats.org/markup-compatibility/2006" xmlns:a14="http://schemas.microsoft.com/office/drawing/2010/main" val="FFFFFF" mc:Ignorable=""/>
        </a:accent3>
        <a:accent4>
          <a:srgbClr xmlns:mc="http://schemas.openxmlformats.org/markup-compatibility/2006" xmlns:a14="http://schemas.microsoft.com/office/drawing/2010/main" val="000000" mc:Ignorable=""/>
        </a:accent4>
        <a:accent5>
          <a:srgbClr xmlns:mc="http://schemas.openxmlformats.org/markup-compatibility/2006" xmlns:a14="http://schemas.microsoft.com/office/drawing/2010/main" val="CAE2FF" mc:Ignorable=""/>
        </a:accent5>
        <a:accent6>
          <a:srgbClr xmlns:mc="http://schemas.openxmlformats.org/markup-compatibility/2006" xmlns:a14="http://schemas.microsoft.com/office/drawing/2010/main" val="B9B9E7" mc:Ignorable=""/>
        </a:accent6>
        <a:hlink>
          <a:srgbClr xmlns:mc="http://schemas.openxmlformats.org/markup-compatibility/2006" xmlns:a14="http://schemas.microsoft.com/office/drawing/2010/main" val="3333CC" mc:Ignorable=""/>
        </a:hlink>
        <a:folHlink>
          <a:srgbClr xmlns:mc="http://schemas.openxmlformats.org/markup-compatibility/2006" xmlns:a14="http://schemas.microsoft.com/office/drawing/2010/main" val="AF67FF" mc:Ignorable="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xmlns:mc="http://schemas.openxmlformats.org/markup-compatibility/2006" xmlns:a14="http://schemas.microsoft.com/office/drawing/2010/main" val="000000" mc:Ignorable=""/>
        </a:dk1>
        <a:lt1>
          <a:srgbClr xmlns:mc="http://schemas.openxmlformats.org/markup-compatibility/2006" xmlns:a14="http://schemas.microsoft.com/office/drawing/2010/main" val="DEF6F1" mc:Ignorable=""/>
        </a:lt1>
        <a:dk2>
          <a:srgbClr xmlns:mc="http://schemas.openxmlformats.org/markup-compatibility/2006" xmlns:a14="http://schemas.microsoft.com/office/drawing/2010/main" val="000000" mc:Ignorable=""/>
        </a:dk2>
        <a:lt2>
          <a:srgbClr xmlns:mc="http://schemas.openxmlformats.org/markup-compatibility/2006" xmlns:a14="http://schemas.microsoft.com/office/drawing/2010/main" val="969696" mc:Ignorable=""/>
        </a:lt2>
        <a:accent1>
          <a:srgbClr xmlns:mc="http://schemas.openxmlformats.org/markup-compatibility/2006" xmlns:a14="http://schemas.microsoft.com/office/drawing/2010/main" val="FFFFFF" mc:Ignorable=""/>
        </a:accent1>
        <a:accent2>
          <a:srgbClr xmlns:mc="http://schemas.openxmlformats.org/markup-compatibility/2006" xmlns:a14="http://schemas.microsoft.com/office/drawing/2010/main" val="8DC6FF" mc:Ignorable=""/>
        </a:accent2>
        <a:accent3>
          <a:srgbClr xmlns:mc="http://schemas.openxmlformats.org/markup-compatibility/2006" xmlns:a14="http://schemas.microsoft.com/office/drawing/2010/main" val="ECFAF7" mc:Ignorable=""/>
        </a:accent3>
        <a:accent4>
          <a:srgbClr xmlns:mc="http://schemas.openxmlformats.org/markup-compatibility/2006" xmlns:a14="http://schemas.microsoft.com/office/drawing/2010/main" val="000000" mc:Ignorable=""/>
        </a:accent4>
        <a:accent5>
          <a:srgbClr xmlns:mc="http://schemas.openxmlformats.org/markup-compatibility/2006" xmlns:a14="http://schemas.microsoft.com/office/drawing/2010/main" val="FFFFFF" mc:Ignorable=""/>
        </a:accent5>
        <a:accent6>
          <a:srgbClr xmlns:mc="http://schemas.openxmlformats.org/markup-compatibility/2006" xmlns:a14="http://schemas.microsoft.com/office/drawing/2010/main" val="7FB3E7" mc:Ignorable=""/>
        </a:accent6>
        <a:hlink>
          <a:srgbClr xmlns:mc="http://schemas.openxmlformats.org/markup-compatibility/2006" xmlns:a14="http://schemas.microsoft.com/office/drawing/2010/main" val="0066CC" mc:Ignorable=""/>
        </a:hlink>
        <a:folHlink>
          <a:srgbClr xmlns:mc="http://schemas.openxmlformats.org/markup-compatibility/2006" xmlns:a14="http://schemas.microsoft.com/office/drawing/2010/main" val="00A800" mc:Ignorable="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xmlns:mc="http://schemas.openxmlformats.org/markup-compatibility/2006" xmlns:a14="http://schemas.microsoft.com/office/drawing/2010/main" val="000000" mc:Ignorable=""/>
        </a:dk1>
        <a:lt1>
          <a:srgbClr xmlns:mc="http://schemas.openxmlformats.org/markup-compatibility/2006" xmlns:a14="http://schemas.microsoft.com/office/drawing/2010/main" val="FFFFD9" mc:Ignorable=""/>
        </a:lt1>
        <a:dk2>
          <a:srgbClr xmlns:mc="http://schemas.openxmlformats.org/markup-compatibility/2006" xmlns:a14="http://schemas.microsoft.com/office/drawing/2010/main" val="000000" mc:Ignorable=""/>
        </a:dk2>
        <a:lt2>
          <a:srgbClr xmlns:mc="http://schemas.openxmlformats.org/markup-compatibility/2006" xmlns:a14="http://schemas.microsoft.com/office/drawing/2010/main" val="777777" mc:Ignorable=""/>
        </a:lt2>
        <a:accent1>
          <a:srgbClr xmlns:mc="http://schemas.openxmlformats.org/markup-compatibility/2006" xmlns:a14="http://schemas.microsoft.com/office/drawing/2010/main" val="FFFFF7" mc:Ignorable=""/>
        </a:accent1>
        <a:accent2>
          <a:srgbClr xmlns:mc="http://schemas.openxmlformats.org/markup-compatibility/2006" xmlns:a14="http://schemas.microsoft.com/office/drawing/2010/main" val="33CCCC" mc:Ignorable=""/>
        </a:accent2>
        <a:accent3>
          <a:srgbClr xmlns:mc="http://schemas.openxmlformats.org/markup-compatibility/2006" xmlns:a14="http://schemas.microsoft.com/office/drawing/2010/main" val="FFFFE9" mc:Ignorable=""/>
        </a:accent3>
        <a:accent4>
          <a:srgbClr xmlns:mc="http://schemas.openxmlformats.org/markup-compatibility/2006" xmlns:a14="http://schemas.microsoft.com/office/drawing/2010/main" val="000000" mc:Ignorable=""/>
        </a:accent4>
        <a:accent5>
          <a:srgbClr xmlns:mc="http://schemas.openxmlformats.org/markup-compatibility/2006" xmlns:a14="http://schemas.microsoft.com/office/drawing/2010/main" val="FFFFFA" mc:Ignorable=""/>
        </a:accent5>
        <a:accent6>
          <a:srgbClr xmlns:mc="http://schemas.openxmlformats.org/markup-compatibility/2006" xmlns:a14="http://schemas.microsoft.com/office/drawing/2010/main" val="2DB9B9" mc:Ignorable=""/>
        </a:accent6>
        <a:hlink>
          <a:srgbClr xmlns:mc="http://schemas.openxmlformats.org/markup-compatibility/2006" xmlns:a14="http://schemas.microsoft.com/office/drawing/2010/main" val="FF5050" mc:Ignorable=""/>
        </a:hlink>
        <a:folHlink>
          <a:srgbClr xmlns:mc="http://schemas.openxmlformats.org/markup-compatibility/2006" xmlns:a14="http://schemas.microsoft.com/office/drawing/2010/main" val="FF9900" mc:Ignorable="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xmlns:mc="http://schemas.openxmlformats.org/markup-compatibility/2006" xmlns:a14="http://schemas.microsoft.com/office/drawing/2010/main" val="005A58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008080" mc:Ignorable=""/>
        </a:dk2>
        <a:lt2>
          <a:srgbClr xmlns:mc="http://schemas.openxmlformats.org/markup-compatibility/2006" xmlns:a14="http://schemas.microsoft.com/office/drawing/2010/main" val="FFFF99" mc:Ignorable=""/>
        </a:lt2>
        <a:accent1>
          <a:srgbClr xmlns:mc="http://schemas.openxmlformats.org/markup-compatibility/2006" xmlns:a14="http://schemas.microsoft.com/office/drawing/2010/main" val="006462" mc:Ignorable=""/>
        </a:accent1>
        <a:accent2>
          <a:srgbClr xmlns:mc="http://schemas.openxmlformats.org/markup-compatibility/2006" xmlns:a14="http://schemas.microsoft.com/office/drawing/2010/main" val="6D6FC7" mc:Ignorable=""/>
        </a:accent2>
        <a:accent3>
          <a:srgbClr xmlns:mc="http://schemas.openxmlformats.org/markup-compatibility/2006" xmlns:a14="http://schemas.microsoft.com/office/drawing/2010/main" val="AAC0C0" mc:Ignorable=""/>
        </a:accent3>
        <a:accent4>
          <a:srgbClr xmlns:mc="http://schemas.openxmlformats.org/markup-compatibility/2006" xmlns:a14="http://schemas.microsoft.com/office/drawing/2010/main" val="DADADA" mc:Ignorable=""/>
        </a:accent4>
        <a:accent5>
          <a:srgbClr xmlns:mc="http://schemas.openxmlformats.org/markup-compatibility/2006" xmlns:a14="http://schemas.microsoft.com/office/drawing/2010/main" val="AAB8B7" mc:Ignorable=""/>
        </a:accent5>
        <a:accent6>
          <a:srgbClr xmlns:mc="http://schemas.openxmlformats.org/markup-compatibility/2006" xmlns:a14="http://schemas.microsoft.com/office/drawing/2010/main" val="6264B4" mc:Ignorable=""/>
        </a:accent6>
        <a:hlink>
          <a:srgbClr xmlns:mc="http://schemas.openxmlformats.org/markup-compatibility/2006" xmlns:a14="http://schemas.microsoft.com/office/drawing/2010/main" val="00FFFF" mc:Ignorable=""/>
        </a:hlink>
        <a:folHlink>
          <a:srgbClr xmlns:mc="http://schemas.openxmlformats.org/markup-compatibility/2006" xmlns:a14="http://schemas.microsoft.com/office/drawing/2010/main" val="00FF00" mc:Ignorable="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xmlns:mc="http://schemas.openxmlformats.org/markup-compatibility/2006" xmlns:a14="http://schemas.microsoft.com/office/drawing/2010/main" val="5C1F00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800000" mc:Ignorable=""/>
        </a:dk2>
        <a:lt2>
          <a:srgbClr xmlns:mc="http://schemas.openxmlformats.org/markup-compatibility/2006" xmlns:a14="http://schemas.microsoft.com/office/drawing/2010/main" val="DFD293" mc:Ignorable=""/>
        </a:lt2>
        <a:accent1>
          <a:srgbClr xmlns:mc="http://schemas.openxmlformats.org/markup-compatibility/2006" xmlns:a14="http://schemas.microsoft.com/office/drawing/2010/main" val="CC3300" mc:Ignorable=""/>
        </a:accent1>
        <a:accent2>
          <a:srgbClr xmlns:mc="http://schemas.openxmlformats.org/markup-compatibility/2006" xmlns:a14="http://schemas.microsoft.com/office/drawing/2010/main" val="BE7960" mc:Ignorable=""/>
        </a:accent2>
        <a:accent3>
          <a:srgbClr xmlns:mc="http://schemas.openxmlformats.org/markup-compatibility/2006" xmlns:a14="http://schemas.microsoft.com/office/drawing/2010/main" val="C0AAAA" mc:Ignorable=""/>
        </a:accent3>
        <a:accent4>
          <a:srgbClr xmlns:mc="http://schemas.openxmlformats.org/markup-compatibility/2006" xmlns:a14="http://schemas.microsoft.com/office/drawing/2010/main" val="DADADA" mc:Ignorable=""/>
        </a:accent4>
        <a:accent5>
          <a:srgbClr xmlns:mc="http://schemas.openxmlformats.org/markup-compatibility/2006" xmlns:a14="http://schemas.microsoft.com/office/drawing/2010/main" val="E2ADAA" mc:Ignorable=""/>
        </a:accent5>
        <a:accent6>
          <a:srgbClr xmlns:mc="http://schemas.openxmlformats.org/markup-compatibility/2006" xmlns:a14="http://schemas.microsoft.com/office/drawing/2010/main" val="AC6D56" mc:Ignorable=""/>
        </a:accent6>
        <a:hlink>
          <a:srgbClr xmlns:mc="http://schemas.openxmlformats.org/markup-compatibility/2006" xmlns:a14="http://schemas.microsoft.com/office/drawing/2010/main" val="FFFF99" mc:Ignorable=""/>
        </a:hlink>
        <a:folHlink>
          <a:srgbClr xmlns:mc="http://schemas.openxmlformats.org/markup-compatibility/2006" xmlns:a14="http://schemas.microsoft.com/office/drawing/2010/main" val="D3A219" mc:Ignorable="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xmlns:mc="http://schemas.openxmlformats.org/markup-compatibility/2006" xmlns:a14="http://schemas.microsoft.com/office/drawing/2010/main" val="003366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000099" mc:Ignorable=""/>
        </a:dk2>
        <a:lt2>
          <a:srgbClr xmlns:mc="http://schemas.openxmlformats.org/markup-compatibility/2006" xmlns:a14="http://schemas.microsoft.com/office/drawing/2010/main" val="CCFFFF" mc:Ignorable=""/>
        </a:lt2>
        <a:accent1>
          <a:srgbClr xmlns:mc="http://schemas.openxmlformats.org/markup-compatibility/2006" xmlns:a14="http://schemas.microsoft.com/office/drawing/2010/main" val="3366CC" mc:Ignorable=""/>
        </a:accent1>
        <a:accent2>
          <a:srgbClr xmlns:mc="http://schemas.openxmlformats.org/markup-compatibility/2006" xmlns:a14="http://schemas.microsoft.com/office/drawing/2010/main" val="00B000" mc:Ignorable=""/>
        </a:accent2>
        <a:accent3>
          <a:srgbClr xmlns:mc="http://schemas.openxmlformats.org/markup-compatibility/2006" xmlns:a14="http://schemas.microsoft.com/office/drawing/2010/main" val="AAAACA" mc:Ignorable=""/>
        </a:accent3>
        <a:accent4>
          <a:srgbClr xmlns:mc="http://schemas.openxmlformats.org/markup-compatibility/2006" xmlns:a14="http://schemas.microsoft.com/office/drawing/2010/main" val="DADADA" mc:Ignorable=""/>
        </a:accent4>
        <a:accent5>
          <a:srgbClr xmlns:mc="http://schemas.openxmlformats.org/markup-compatibility/2006" xmlns:a14="http://schemas.microsoft.com/office/drawing/2010/main" val="ADB8E2" mc:Ignorable=""/>
        </a:accent5>
        <a:accent6>
          <a:srgbClr xmlns:mc="http://schemas.openxmlformats.org/markup-compatibility/2006" xmlns:a14="http://schemas.microsoft.com/office/drawing/2010/main" val="009F00" mc:Ignorable=""/>
        </a:accent6>
        <a:hlink>
          <a:srgbClr xmlns:mc="http://schemas.openxmlformats.org/markup-compatibility/2006" xmlns:a14="http://schemas.microsoft.com/office/drawing/2010/main" val="66CCFF" mc:Ignorable=""/>
        </a:hlink>
        <a:folHlink>
          <a:srgbClr xmlns:mc="http://schemas.openxmlformats.org/markup-compatibility/2006" xmlns:a14="http://schemas.microsoft.com/office/drawing/2010/main" val="FFE701" mc:Ignorable="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xmlns:mc="http://schemas.openxmlformats.org/markup-compatibility/2006" xmlns:a14="http://schemas.microsoft.com/office/drawing/2010/main" val="336699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000000" mc:Ignorable=""/>
        </a:dk2>
        <a:lt2>
          <a:srgbClr xmlns:mc="http://schemas.openxmlformats.org/markup-compatibility/2006" xmlns:a14="http://schemas.microsoft.com/office/drawing/2010/main" val="E3EBF1" mc:Ignorable=""/>
        </a:lt2>
        <a:accent1>
          <a:srgbClr xmlns:mc="http://schemas.openxmlformats.org/markup-compatibility/2006" xmlns:a14="http://schemas.microsoft.com/office/drawing/2010/main" val="003399" mc:Ignorable=""/>
        </a:accent1>
        <a:accent2>
          <a:srgbClr xmlns:mc="http://schemas.openxmlformats.org/markup-compatibility/2006" xmlns:a14="http://schemas.microsoft.com/office/drawing/2010/main" val="468A4B" mc:Ignorable=""/>
        </a:accent2>
        <a:accent3>
          <a:srgbClr xmlns:mc="http://schemas.openxmlformats.org/markup-compatibility/2006" xmlns:a14="http://schemas.microsoft.com/office/drawing/2010/main" val="AAAAAA" mc:Ignorable=""/>
        </a:accent3>
        <a:accent4>
          <a:srgbClr xmlns:mc="http://schemas.openxmlformats.org/markup-compatibility/2006" xmlns:a14="http://schemas.microsoft.com/office/drawing/2010/main" val="DADADA" mc:Ignorable=""/>
        </a:accent4>
        <a:accent5>
          <a:srgbClr xmlns:mc="http://schemas.openxmlformats.org/markup-compatibility/2006" xmlns:a14="http://schemas.microsoft.com/office/drawing/2010/main" val="AAADCA" mc:Ignorable=""/>
        </a:accent5>
        <a:accent6>
          <a:srgbClr xmlns:mc="http://schemas.openxmlformats.org/markup-compatibility/2006" xmlns:a14="http://schemas.microsoft.com/office/drawing/2010/main" val="3F7D43" mc:Ignorable=""/>
        </a:accent6>
        <a:hlink>
          <a:srgbClr xmlns:mc="http://schemas.openxmlformats.org/markup-compatibility/2006" xmlns:a14="http://schemas.microsoft.com/office/drawing/2010/main" val="66CCFF" mc:Ignorable=""/>
        </a:hlink>
        <a:folHlink>
          <a:srgbClr xmlns:mc="http://schemas.openxmlformats.org/markup-compatibility/2006" xmlns:a14="http://schemas.microsoft.com/office/drawing/2010/main" val="F0E500" mc:Ignorable="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xmlns:mc="http://schemas.openxmlformats.org/markup-compatibility/2006" xmlns:a14="http://schemas.microsoft.com/office/drawing/2010/main" val="777777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686B5D" mc:Ignorable=""/>
        </a:dk2>
        <a:lt2>
          <a:srgbClr xmlns:mc="http://schemas.openxmlformats.org/markup-compatibility/2006" xmlns:a14="http://schemas.microsoft.com/office/drawing/2010/main" val="D1D1CB" mc:Ignorable=""/>
        </a:lt2>
        <a:accent1>
          <a:srgbClr xmlns:mc="http://schemas.openxmlformats.org/markup-compatibility/2006" xmlns:a14="http://schemas.microsoft.com/office/drawing/2010/main" val="909082" mc:Ignorable=""/>
        </a:accent1>
        <a:accent2>
          <a:srgbClr xmlns:mc="http://schemas.openxmlformats.org/markup-compatibility/2006" xmlns:a14="http://schemas.microsoft.com/office/drawing/2010/main" val="809EA8" mc:Ignorable=""/>
        </a:accent2>
        <a:accent3>
          <a:srgbClr xmlns:mc="http://schemas.openxmlformats.org/markup-compatibility/2006" xmlns:a14="http://schemas.microsoft.com/office/drawing/2010/main" val="B9BAB6" mc:Ignorable=""/>
        </a:accent3>
        <a:accent4>
          <a:srgbClr xmlns:mc="http://schemas.openxmlformats.org/markup-compatibility/2006" xmlns:a14="http://schemas.microsoft.com/office/drawing/2010/main" val="DADADA" mc:Ignorable=""/>
        </a:accent4>
        <a:accent5>
          <a:srgbClr xmlns:mc="http://schemas.openxmlformats.org/markup-compatibility/2006" xmlns:a14="http://schemas.microsoft.com/office/drawing/2010/main" val="C6C6C1" mc:Ignorable=""/>
        </a:accent5>
        <a:accent6>
          <a:srgbClr xmlns:mc="http://schemas.openxmlformats.org/markup-compatibility/2006" xmlns:a14="http://schemas.microsoft.com/office/drawing/2010/main" val="738F98" mc:Ignorable=""/>
        </a:accent6>
        <a:hlink>
          <a:srgbClr xmlns:mc="http://schemas.openxmlformats.org/markup-compatibility/2006" xmlns:a14="http://schemas.microsoft.com/office/drawing/2010/main" val="FFCC66" mc:Ignorable=""/>
        </a:hlink>
        <a:folHlink>
          <a:srgbClr xmlns:mc="http://schemas.openxmlformats.org/markup-compatibility/2006" xmlns:a14="http://schemas.microsoft.com/office/drawing/2010/main" val="E9DCB9" mc:Ignorable="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xmlns:mc="http://schemas.openxmlformats.org/markup-compatibility/2006" xmlns:a14="http://schemas.microsoft.com/office/drawing/2010/main" val="3E3E5C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666699" mc:Ignorable=""/>
        </a:dk2>
        <a:lt2>
          <a:srgbClr xmlns:mc="http://schemas.openxmlformats.org/markup-compatibility/2006" xmlns:a14="http://schemas.microsoft.com/office/drawing/2010/main" val="FFFFFF" mc:Ignorable=""/>
        </a:lt2>
        <a:accent1>
          <a:srgbClr xmlns:mc="http://schemas.openxmlformats.org/markup-compatibility/2006" xmlns:a14="http://schemas.microsoft.com/office/drawing/2010/main" val="60597B" mc:Ignorable=""/>
        </a:accent1>
        <a:accent2>
          <a:srgbClr xmlns:mc="http://schemas.openxmlformats.org/markup-compatibility/2006" xmlns:a14="http://schemas.microsoft.com/office/drawing/2010/main" val="6666FF" mc:Ignorable=""/>
        </a:accent2>
        <a:accent3>
          <a:srgbClr xmlns:mc="http://schemas.openxmlformats.org/markup-compatibility/2006" xmlns:a14="http://schemas.microsoft.com/office/drawing/2010/main" val="B8B8CA" mc:Ignorable=""/>
        </a:accent3>
        <a:accent4>
          <a:srgbClr xmlns:mc="http://schemas.openxmlformats.org/markup-compatibility/2006" xmlns:a14="http://schemas.microsoft.com/office/drawing/2010/main" val="DADADA" mc:Ignorable=""/>
        </a:accent4>
        <a:accent5>
          <a:srgbClr xmlns:mc="http://schemas.openxmlformats.org/markup-compatibility/2006" xmlns:a14="http://schemas.microsoft.com/office/drawing/2010/main" val="B6B5BF" mc:Ignorable=""/>
        </a:accent5>
        <a:accent6>
          <a:srgbClr xmlns:mc="http://schemas.openxmlformats.org/markup-compatibility/2006" xmlns:a14="http://schemas.microsoft.com/office/drawing/2010/main" val="5C5CE7" mc:Ignorable=""/>
        </a:accent6>
        <a:hlink>
          <a:srgbClr xmlns:mc="http://schemas.openxmlformats.org/markup-compatibility/2006" xmlns:a14="http://schemas.microsoft.com/office/drawing/2010/main" val="99CCFF" mc:Ignorable=""/>
        </a:hlink>
        <a:folHlink>
          <a:srgbClr xmlns:mc="http://schemas.openxmlformats.org/markup-compatibility/2006" xmlns:a14="http://schemas.microsoft.com/office/drawing/2010/main" val="FFFF99" mc:Ignorable="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xmlns:mc="http://schemas.openxmlformats.org/markup-compatibility/2006" xmlns:a14="http://schemas.microsoft.com/office/drawing/2010/main" val="2D2015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523E26" mc:Ignorable=""/>
        </a:dk2>
        <a:lt2>
          <a:srgbClr xmlns:mc="http://schemas.openxmlformats.org/markup-compatibility/2006" xmlns:a14="http://schemas.microsoft.com/office/drawing/2010/main" val="DFC08D" mc:Ignorable=""/>
        </a:lt2>
        <a:accent1>
          <a:srgbClr xmlns:mc="http://schemas.openxmlformats.org/markup-compatibility/2006" xmlns:a14="http://schemas.microsoft.com/office/drawing/2010/main" val="8C7B70" mc:Ignorable=""/>
        </a:accent1>
        <a:accent2>
          <a:srgbClr xmlns:mc="http://schemas.openxmlformats.org/markup-compatibility/2006" xmlns:a14="http://schemas.microsoft.com/office/drawing/2010/main" val="8F5F2F" mc:Ignorable=""/>
        </a:accent2>
        <a:accent3>
          <a:srgbClr xmlns:mc="http://schemas.openxmlformats.org/markup-compatibility/2006" xmlns:a14="http://schemas.microsoft.com/office/drawing/2010/main" val="B3AFAC" mc:Ignorable=""/>
        </a:accent3>
        <a:accent4>
          <a:srgbClr xmlns:mc="http://schemas.openxmlformats.org/markup-compatibility/2006" xmlns:a14="http://schemas.microsoft.com/office/drawing/2010/main" val="DADADA" mc:Ignorable=""/>
        </a:accent4>
        <a:accent5>
          <a:srgbClr xmlns:mc="http://schemas.openxmlformats.org/markup-compatibility/2006" xmlns:a14="http://schemas.microsoft.com/office/drawing/2010/main" val="C5BFBB" mc:Ignorable=""/>
        </a:accent5>
        <a:accent6>
          <a:srgbClr xmlns:mc="http://schemas.openxmlformats.org/markup-compatibility/2006" xmlns:a14="http://schemas.microsoft.com/office/drawing/2010/main" val="81552A" mc:Ignorable=""/>
        </a:accent6>
        <a:hlink>
          <a:srgbClr xmlns:mc="http://schemas.openxmlformats.org/markup-compatibility/2006" xmlns:a14="http://schemas.microsoft.com/office/drawing/2010/main" val="CCB400" mc:Ignorable=""/>
        </a:hlink>
        <a:folHlink>
          <a:srgbClr xmlns:mc="http://schemas.openxmlformats.org/markup-compatibility/2006" xmlns:a14="http://schemas.microsoft.com/office/drawing/2010/main" val="8C9EA0" mc:Ignorable="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自訂設計">
  <a:themeElements>
    <a:clrScheme name="自訂設計 1">
      <a:dk1>
        <a:srgbClr xmlns:mc="http://schemas.openxmlformats.org/markup-compatibility/2006" xmlns:a14="http://schemas.microsoft.com/office/drawing/2010/main" val="000000" mc:Ignorable=""/>
      </a:dk1>
      <a:lt1>
        <a:srgbClr xmlns:mc="http://schemas.openxmlformats.org/markup-compatibility/2006" xmlns:a14="http://schemas.microsoft.com/office/drawing/2010/main" val="FFFFFF" mc:Ignorable=""/>
      </a:lt1>
      <a:dk2>
        <a:srgbClr xmlns:mc="http://schemas.openxmlformats.org/markup-compatibility/2006" xmlns:a14="http://schemas.microsoft.com/office/drawing/2010/main" val="000000" mc:Ignorable=""/>
      </a:dk2>
      <a:lt2>
        <a:srgbClr xmlns:mc="http://schemas.openxmlformats.org/markup-compatibility/2006" xmlns:a14="http://schemas.microsoft.com/office/drawing/2010/main" val="808080" mc:Ignorable=""/>
      </a:lt2>
      <a:accent1>
        <a:srgbClr xmlns:mc="http://schemas.openxmlformats.org/markup-compatibility/2006" xmlns:a14="http://schemas.microsoft.com/office/drawing/2010/main" val="BBE0E3" mc:Ignorable=""/>
      </a:accent1>
      <a:accent2>
        <a:srgbClr xmlns:mc="http://schemas.openxmlformats.org/markup-compatibility/2006" xmlns:a14="http://schemas.microsoft.com/office/drawing/2010/main" val="333399" mc:Ignorable=""/>
      </a:accent2>
      <a:accent3>
        <a:srgbClr xmlns:mc="http://schemas.openxmlformats.org/markup-compatibility/2006" xmlns:a14="http://schemas.microsoft.com/office/drawing/2010/main" val="FFFFFF" mc:Ignorable=""/>
      </a:accent3>
      <a:accent4>
        <a:srgbClr xmlns:mc="http://schemas.openxmlformats.org/markup-compatibility/2006" xmlns:a14="http://schemas.microsoft.com/office/drawing/2010/main" val="000000" mc:Ignorable=""/>
      </a:accent4>
      <a:accent5>
        <a:srgbClr xmlns:mc="http://schemas.openxmlformats.org/markup-compatibility/2006" xmlns:a14="http://schemas.microsoft.com/office/drawing/2010/main" val="DAEDEF" mc:Ignorable=""/>
      </a:accent5>
      <a:accent6>
        <a:srgbClr xmlns:mc="http://schemas.openxmlformats.org/markup-compatibility/2006" xmlns:a14="http://schemas.microsoft.com/office/drawing/2010/main" val="2D2D8A" mc:Ignorable=""/>
      </a:accent6>
      <a:hlink>
        <a:srgbClr xmlns:mc="http://schemas.openxmlformats.org/markup-compatibility/2006" xmlns:a14="http://schemas.microsoft.com/office/drawing/2010/main" val="009999" mc:Ignorable=""/>
      </a:hlink>
      <a:folHlink>
        <a:srgbClr xmlns:mc="http://schemas.openxmlformats.org/markup-compatibility/2006" xmlns:a14="http://schemas.microsoft.com/office/drawing/2010/main" val="99CC00" mc:Ignorable=""/>
      </a:folHlink>
    </a:clrScheme>
    <a:fontScheme name="自訂設計">
      <a:majorFont>
        <a:latin typeface="Arial"/>
        <a:ea typeface="文鼎粗黑"/>
        <a:cs typeface=""/>
      </a:majorFont>
      <a:minorFont>
        <a:latin typeface="Arial"/>
        <a:ea typeface="文鼎中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xmlns:mc="http://schemas.openxmlformats.org/markup-compatibility/2006" xmlns:a14="http://schemas.microsoft.com/office/drawing/2010/main" val="000000" mc:Ignorable="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自訂設計 1">
        <a:dk1>
          <a:srgbClr xmlns:mc="http://schemas.openxmlformats.org/markup-compatibility/2006" xmlns:a14="http://schemas.microsoft.com/office/drawing/2010/main" val="000000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000000" mc:Ignorable=""/>
        </a:dk2>
        <a:lt2>
          <a:srgbClr xmlns:mc="http://schemas.openxmlformats.org/markup-compatibility/2006" xmlns:a14="http://schemas.microsoft.com/office/drawing/2010/main" val="808080" mc:Ignorable=""/>
        </a:lt2>
        <a:accent1>
          <a:srgbClr xmlns:mc="http://schemas.openxmlformats.org/markup-compatibility/2006" xmlns:a14="http://schemas.microsoft.com/office/drawing/2010/main" val="BBE0E3" mc:Ignorable=""/>
        </a:accent1>
        <a:accent2>
          <a:srgbClr xmlns:mc="http://schemas.openxmlformats.org/markup-compatibility/2006" xmlns:a14="http://schemas.microsoft.com/office/drawing/2010/main" val="333399" mc:Ignorable=""/>
        </a:accent2>
        <a:accent3>
          <a:srgbClr xmlns:mc="http://schemas.openxmlformats.org/markup-compatibility/2006" xmlns:a14="http://schemas.microsoft.com/office/drawing/2010/main" val="FFFFFF" mc:Ignorable=""/>
        </a:accent3>
        <a:accent4>
          <a:srgbClr xmlns:mc="http://schemas.openxmlformats.org/markup-compatibility/2006" xmlns:a14="http://schemas.microsoft.com/office/drawing/2010/main" val="000000" mc:Ignorable=""/>
        </a:accent4>
        <a:accent5>
          <a:srgbClr xmlns:mc="http://schemas.openxmlformats.org/markup-compatibility/2006" xmlns:a14="http://schemas.microsoft.com/office/drawing/2010/main" val="DAEDEF" mc:Ignorable=""/>
        </a:accent5>
        <a:accent6>
          <a:srgbClr xmlns:mc="http://schemas.openxmlformats.org/markup-compatibility/2006" xmlns:a14="http://schemas.microsoft.com/office/drawing/2010/main" val="2D2D8A" mc:Ignorable=""/>
        </a:accent6>
        <a:hlink>
          <a:srgbClr xmlns:mc="http://schemas.openxmlformats.org/markup-compatibility/2006" xmlns:a14="http://schemas.microsoft.com/office/drawing/2010/main" val="009999" mc:Ignorable=""/>
        </a:hlink>
        <a:folHlink>
          <a:srgbClr xmlns:mc="http://schemas.openxmlformats.org/markup-compatibility/2006" xmlns:a14="http://schemas.microsoft.com/office/drawing/2010/main" val="99CC00" mc:Ignorable="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2">
        <a:dk1>
          <a:srgbClr xmlns:mc="http://schemas.openxmlformats.org/markup-compatibility/2006" xmlns:a14="http://schemas.microsoft.com/office/drawing/2010/main" val="000000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000000" mc:Ignorable=""/>
        </a:dk2>
        <a:lt2>
          <a:srgbClr xmlns:mc="http://schemas.openxmlformats.org/markup-compatibility/2006" xmlns:a14="http://schemas.microsoft.com/office/drawing/2010/main" val="969696" mc:Ignorable=""/>
        </a:lt2>
        <a:accent1>
          <a:srgbClr xmlns:mc="http://schemas.openxmlformats.org/markup-compatibility/2006" xmlns:a14="http://schemas.microsoft.com/office/drawing/2010/main" val="FBDF53" mc:Ignorable=""/>
        </a:accent1>
        <a:accent2>
          <a:srgbClr xmlns:mc="http://schemas.openxmlformats.org/markup-compatibility/2006" xmlns:a14="http://schemas.microsoft.com/office/drawing/2010/main" val="FF9966" mc:Ignorable=""/>
        </a:accent2>
        <a:accent3>
          <a:srgbClr xmlns:mc="http://schemas.openxmlformats.org/markup-compatibility/2006" xmlns:a14="http://schemas.microsoft.com/office/drawing/2010/main" val="FFFFFF" mc:Ignorable=""/>
        </a:accent3>
        <a:accent4>
          <a:srgbClr xmlns:mc="http://schemas.openxmlformats.org/markup-compatibility/2006" xmlns:a14="http://schemas.microsoft.com/office/drawing/2010/main" val="000000" mc:Ignorable=""/>
        </a:accent4>
        <a:accent5>
          <a:srgbClr xmlns:mc="http://schemas.openxmlformats.org/markup-compatibility/2006" xmlns:a14="http://schemas.microsoft.com/office/drawing/2010/main" val="FDECB3" mc:Ignorable=""/>
        </a:accent5>
        <a:accent6>
          <a:srgbClr xmlns:mc="http://schemas.openxmlformats.org/markup-compatibility/2006" xmlns:a14="http://schemas.microsoft.com/office/drawing/2010/main" val="E78A5C" mc:Ignorable=""/>
        </a:accent6>
        <a:hlink>
          <a:srgbClr xmlns:mc="http://schemas.openxmlformats.org/markup-compatibility/2006" xmlns:a14="http://schemas.microsoft.com/office/drawing/2010/main" val="CC3300" mc:Ignorable=""/>
        </a:hlink>
        <a:folHlink>
          <a:srgbClr xmlns:mc="http://schemas.openxmlformats.org/markup-compatibility/2006" xmlns:a14="http://schemas.microsoft.com/office/drawing/2010/main" val="996600" mc:Ignorable="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3">
        <a:dk1>
          <a:srgbClr xmlns:mc="http://schemas.openxmlformats.org/markup-compatibility/2006" xmlns:a14="http://schemas.microsoft.com/office/drawing/2010/main" val="000000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000000" mc:Ignorable=""/>
        </a:dk2>
        <a:lt2>
          <a:srgbClr xmlns:mc="http://schemas.openxmlformats.org/markup-compatibility/2006" xmlns:a14="http://schemas.microsoft.com/office/drawing/2010/main" val="808080" mc:Ignorable=""/>
        </a:lt2>
        <a:accent1>
          <a:srgbClr xmlns:mc="http://schemas.openxmlformats.org/markup-compatibility/2006" xmlns:a14="http://schemas.microsoft.com/office/drawing/2010/main" val="99CCFF" mc:Ignorable=""/>
        </a:accent1>
        <a:accent2>
          <a:srgbClr xmlns:mc="http://schemas.openxmlformats.org/markup-compatibility/2006" xmlns:a14="http://schemas.microsoft.com/office/drawing/2010/main" val="CCCCFF" mc:Ignorable=""/>
        </a:accent2>
        <a:accent3>
          <a:srgbClr xmlns:mc="http://schemas.openxmlformats.org/markup-compatibility/2006" xmlns:a14="http://schemas.microsoft.com/office/drawing/2010/main" val="FFFFFF" mc:Ignorable=""/>
        </a:accent3>
        <a:accent4>
          <a:srgbClr xmlns:mc="http://schemas.openxmlformats.org/markup-compatibility/2006" xmlns:a14="http://schemas.microsoft.com/office/drawing/2010/main" val="000000" mc:Ignorable=""/>
        </a:accent4>
        <a:accent5>
          <a:srgbClr xmlns:mc="http://schemas.openxmlformats.org/markup-compatibility/2006" xmlns:a14="http://schemas.microsoft.com/office/drawing/2010/main" val="CAE2FF" mc:Ignorable=""/>
        </a:accent5>
        <a:accent6>
          <a:srgbClr xmlns:mc="http://schemas.openxmlformats.org/markup-compatibility/2006" xmlns:a14="http://schemas.microsoft.com/office/drawing/2010/main" val="B9B9E7" mc:Ignorable=""/>
        </a:accent6>
        <a:hlink>
          <a:srgbClr xmlns:mc="http://schemas.openxmlformats.org/markup-compatibility/2006" xmlns:a14="http://schemas.microsoft.com/office/drawing/2010/main" val="3333CC" mc:Ignorable=""/>
        </a:hlink>
        <a:folHlink>
          <a:srgbClr xmlns:mc="http://schemas.openxmlformats.org/markup-compatibility/2006" xmlns:a14="http://schemas.microsoft.com/office/drawing/2010/main" val="AF67FF" mc:Ignorable="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4">
        <a:dk1>
          <a:srgbClr xmlns:mc="http://schemas.openxmlformats.org/markup-compatibility/2006" xmlns:a14="http://schemas.microsoft.com/office/drawing/2010/main" val="000000" mc:Ignorable=""/>
        </a:dk1>
        <a:lt1>
          <a:srgbClr xmlns:mc="http://schemas.openxmlformats.org/markup-compatibility/2006" xmlns:a14="http://schemas.microsoft.com/office/drawing/2010/main" val="DEF6F1" mc:Ignorable=""/>
        </a:lt1>
        <a:dk2>
          <a:srgbClr xmlns:mc="http://schemas.openxmlformats.org/markup-compatibility/2006" xmlns:a14="http://schemas.microsoft.com/office/drawing/2010/main" val="000000" mc:Ignorable=""/>
        </a:dk2>
        <a:lt2>
          <a:srgbClr xmlns:mc="http://schemas.openxmlformats.org/markup-compatibility/2006" xmlns:a14="http://schemas.microsoft.com/office/drawing/2010/main" val="969696" mc:Ignorable=""/>
        </a:lt2>
        <a:accent1>
          <a:srgbClr xmlns:mc="http://schemas.openxmlformats.org/markup-compatibility/2006" xmlns:a14="http://schemas.microsoft.com/office/drawing/2010/main" val="FFFFFF" mc:Ignorable=""/>
        </a:accent1>
        <a:accent2>
          <a:srgbClr xmlns:mc="http://schemas.openxmlformats.org/markup-compatibility/2006" xmlns:a14="http://schemas.microsoft.com/office/drawing/2010/main" val="8DC6FF" mc:Ignorable=""/>
        </a:accent2>
        <a:accent3>
          <a:srgbClr xmlns:mc="http://schemas.openxmlformats.org/markup-compatibility/2006" xmlns:a14="http://schemas.microsoft.com/office/drawing/2010/main" val="ECFAF7" mc:Ignorable=""/>
        </a:accent3>
        <a:accent4>
          <a:srgbClr xmlns:mc="http://schemas.openxmlformats.org/markup-compatibility/2006" xmlns:a14="http://schemas.microsoft.com/office/drawing/2010/main" val="000000" mc:Ignorable=""/>
        </a:accent4>
        <a:accent5>
          <a:srgbClr xmlns:mc="http://schemas.openxmlformats.org/markup-compatibility/2006" xmlns:a14="http://schemas.microsoft.com/office/drawing/2010/main" val="FFFFFF" mc:Ignorable=""/>
        </a:accent5>
        <a:accent6>
          <a:srgbClr xmlns:mc="http://schemas.openxmlformats.org/markup-compatibility/2006" xmlns:a14="http://schemas.microsoft.com/office/drawing/2010/main" val="7FB3E7" mc:Ignorable=""/>
        </a:accent6>
        <a:hlink>
          <a:srgbClr xmlns:mc="http://schemas.openxmlformats.org/markup-compatibility/2006" xmlns:a14="http://schemas.microsoft.com/office/drawing/2010/main" val="0066CC" mc:Ignorable=""/>
        </a:hlink>
        <a:folHlink>
          <a:srgbClr xmlns:mc="http://schemas.openxmlformats.org/markup-compatibility/2006" xmlns:a14="http://schemas.microsoft.com/office/drawing/2010/main" val="00A800" mc:Ignorable="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5">
        <a:dk1>
          <a:srgbClr xmlns:mc="http://schemas.openxmlformats.org/markup-compatibility/2006" xmlns:a14="http://schemas.microsoft.com/office/drawing/2010/main" val="000000" mc:Ignorable=""/>
        </a:dk1>
        <a:lt1>
          <a:srgbClr xmlns:mc="http://schemas.openxmlformats.org/markup-compatibility/2006" xmlns:a14="http://schemas.microsoft.com/office/drawing/2010/main" val="FFFFD9" mc:Ignorable=""/>
        </a:lt1>
        <a:dk2>
          <a:srgbClr xmlns:mc="http://schemas.openxmlformats.org/markup-compatibility/2006" xmlns:a14="http://schemas.microsoft.com/office/drawing/2010/main" val="000000" mc:Ignorable=""/>
        </a:dk2>
        <a:lt2>
          <a:srgbClr xmlns:mc="http://schemas.openxmlformats.org/markup-compatibility/2006" xmlns:a14="http://schemas.microsoft.com/office/drawing/2010/main" val="777777" mc:Ignorable=""/>
        </a:lt2>
        <a:accent1>
          <a:srgbClr xmlns:mc="http://schemas.openxmlformats.org/markup-compatibility/2006" xmlns:a14="http://schemas.microsoft.com/office/drawing/2010/main" val="FFFFF7" mc:Ignorable=""/>
        </a:accent1>
        <a:accent2>
          <a:srgbClr xmlns:mc="http://schemas.openxmlformats.org/markup-compatibility/2006" xmlns:a14="http://schemas.microsoft.com/office/drawing/2010/main" val="33CCCC" mc:Ignorable=""/>
        </a:accent2>
        <a:accent3>
          <a:srgbClr xmlns:mc="http://schemas.openxmlformats.org/markup-compatibility/2006" xmlns:a14="http://schemas.microsoft.com/office/drawing/2010/main" val="FFFFE9" mc:Ignorable=""/>
        </a:accent3>
        <a:accent4>
          <a:srgbClr xmlns:mc="http://schemas.openxmlformats.org/markup-compatibility/2006" xmlns:a14="http://schemas.microsoft.com/office/drawing/2010/main" val="000000" mc:Ignorable=""/>
        </a:accent4>
        <a:accent5>
          <a:srgbClr xmlns:mc="http://schemas.openxmlformats.org/markup-compatibility/2006" xmlns:a14="http://schemas.microsoft.com/office/drawing/2010/main" val="FFFFFA" mc:Ignorable=""/>
        </a:accent5>
        <a:accent6>
          <a:srgbClr xmlns:mc="http://schemas.openxmlformats.org/markup-compatibility/2006" xmlns:a14="http://schemas.microsoft.com/office/drawing/2010/main" val="2DB9B9" mc:Ignorable=""/>
        </a:accent6>
        <a:hlink>
          <a:srgbClr xmlns:mc="http://schemas.openxmlformats.org/markup-compatibility/2006" xmlns:a14="http://schemas.microsoft.com/office/drawing/2010/main" val="FF5050" mc:Ignorable=""/>
        </a:hlink>
        <a:folHlink>
          <a:srgbClr xmlns:mc="http://schemas.openxmlformats.org/markup-compatibility/2006" xmlns:a14="http://schemas.microsoft.com/office/drawing/2010/main" val="FF9900" mc:Ignorable="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6">
        <a:dk1>
          <a:srgbClr xmlns:mc="http://schemas.openxmlformats.org/markup-compatibility/2006" xmlns:a14="http://schemas.microsoft.com/office/drawing/2010/main" val="005A58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008080" mc:Ignorable=""/>
        </a:dk2>
        <a:lt2>
          <a:srgbClr xmlns:mc="http://schemas.openxmlformats.org/markup-compatibility/2006" xmlns:a14="http://schemas.microsoft.com/office/drawing/2010/main" val="FFFF99" mc:Ignorable=""/>
        </a:lt2>
        <a:accent1>
          <a:srgbClr xmlns:mc="http://schemas.openxmlformats.org/markup-compatibility/2006" xmlns:a14="http://schemas.microsoft.com/office/drawing/2010/main" val="006462" mc:Ignorable=""/>
        </a:accent1>
        <a:accent2>
          <a:srgbClr xmlns:mc="http://schemas.openxmlformats.org/markup-compatibility/2006" xmlns:a14="http://schemas.microsoft.com/office/drawing/2010/main" val="6D6FC7" mc:Ignorable=""/>
        </a:accent2>
        <a:accent3>
          <a:srgbClr xmlns:mc="http://schemas.openxmlformats.org/markup-compatibility/2006" xmlns:a14="http://schemas.microsoft.com/office/drawing/2010/main" val="AAC0C0" mc:Ignorable=""/>
        </a:accent3>
        <a:accent4>
          <a:srgbClr xmlns:mc="http://schemas.openxmlformats.org/markup-compatibility/2006" xmlns:a14="http://schemas.microsoft.com/office/drawing/2010/main" val="DADADA" mc:Ignorable=""/>
        </a:accent4>
        <a:accent5>
          <a:srgbClr xmlns:mc="http://schemas.openxmlformats.org/markup-compatibility/2006" xmlns:a14="http://schemas.microsoft.com/office/drawing/2010/main" val="AAB8B7" mc:Ignorable=""/>
        </a:accent5>
        <a:accent6>
          <a:srgbClr xmlns:mc="http://schemas.openxmlformats.org/markup-compatibility/2006" xmlns:a14="http://schemas.microsoft.com/office/drawing/2010/main" val="6264B4" mc:Ignorable=""/>
        </a:accent6>
        <a:hlink>
          <a:srgbClr xmlns:mc="http://schemas.openxmlformats.org/markup-compatibility/2006" xmlns:a14="http://schemas.microsoft.com/office/drawing/2010/main" val="00FFFF" mc:Ignorable=""/>
        </a:hlink>
        <a:folHlink>
          <a:srgbClr xmlns:mc="http://schemas.openxmlformats.org/markup-compatibility/2006" xmlns:a14="http://schemas.microsoft.com/office/drawing/2010/main" val="00FF00" mc:Ignorable="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7">
        <a:dk1>
          <a:srgbClr xmlns:mc="http://schemas.openxmlformats.org/markup-compatibility/2006" xmlns:a14="http://schemas.microsoft.com/office/drawing/2010/main" val="5C1F00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800000" mc:Ignorable=""/>
        </a:dk2>
        <a:lt2>
          <a:srgbClr xmlns:mc="http://schemas.openxmlformats.org/markup-compatibility/2006" xmlns:a14="http://schemas.microsoft.com/office/drawing/2010/main" val="DFD293" mc:Ignorable=""/>
        </a:lt2>
        <a:accent1>
          <a:srgbClr xmlns:mc="http://schemas.openxmlformats.org/markup-compatibility/2006" xmlns:a14="http://schemas.microsoft.com/office/drawing/2010/main" val="CC3300" mc:Ignorable=""/>
        </a:accent1>
        <a:accent2>
          <a:srgbClr xmlns:mc="http://schemas.openxmlformats.org/markup-compatibility/2006" xmlns:a14="http://schemas.microsoft.com/office/drawing/2010/main" val="BE7960" mc:Ignorable=""/>
        </a:accent2>
        <a:accent3>
          <a:srgbClr xmlns:mc="http://schemas.openxmlformats.org/markup-compatibility/2006" xmlns:a14="http://schemas.microsoft.com/office/drawing/2010/main" val="C0AAAA" mc:Ignorable=""/>
        </a:accent3>
        <a:accent4>
          <a:srgbClr xmlns:mc="http://schemas.openxmlformats.org/markup-compatibility/2006" xmlns:a14="http://schemas.microsoft.com/office/drawing/2010/main" val="DADADA" mc:Ignorable=""/>
        </a:accent4>
        <a:accent5>
          <a:srgbClr xmlns:mc="http://schemas.openxmlformats.org/markup-compatibility/2006" xmlns:a14="http://schemas.microsoft.com/office/drawing/2010/main" val="E2ADAA" mc:Ignorable=""/>
        </a:accent5>
        <a:accent6>
          <a:srgbClr xmlns:mc="http://schemas.openxmlformats.org/markup-compatibility/2006" xmlns:a14="http://schemas.microsoft.com/office/drawing/2010/main" val="AC6D56" mc:Ignorable=""/>
        </a:accent6>
        <a:hlink>
          <a:srgbClr xmlns:mc="http://schemas.openxmlformats.org/markup-compatibility/2006" xmlns:a14="http://schemas.microsoft.com/office/drawing/2010/main" val="FFFF99" mc:Ignorable=""/>
        </a:hlink>
        <a:folHlink>
          <a:srgbClr xmlns:mc="http://schemas.openxmlformats.org/markup-compatibility/2006" xmlns:a14="http://schemas.microsoft.com/office/drawing/2010/main" val="D3A219" mc:Ignorable="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8">
        <a:dk1>
          <a:srgbClr xmlns:mc="http://schemas.openxmlformats.org/markup-compatibility/2006" xmlns:a14="http://schemas.microsoft.com/office/drawing/2010/main" val="003366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000099" mc:Ignorable=""/>
        </a:dk2>
        <a:lt2>
          <a:srgbClr xmlns:mc="http://schemas.openxmlformats.org/markup-compatibility/2006" xmlns:a14="http://schemas.microsoft.com/office/drawing/2010/main" val="CCFFFF" mc:Ignorable=""/>
        </a:lt2>
        <a:accent1>
          <a:srgbClr xmlns:mc="http://schemas.openxmlformats.org/markup-compatibility/2006" xmlns:a14="http://schemas.microsoft.com/office/drawing/2010/main" val="3366CC" mc:Ignorable=""/>
        </a:accent1>
        <a:accent2>
          <a:srgbClr xmlns:mc="http://schemas.openxmlformats.org/markup-compatibility/2006" xmlns:a14="http://schemas.microsoft.com/office/drawing/2010/main" val="00B000" mc:Ignorable=""/>
        </a:accent2>
        <a:accent3>
          <a:srgbClr xmlns:mc="http://schemas.openxmlformats.org/markup-compatibility/2006" xmlns:a14="http://schemas.microsoft.com/office/drawing/2010/main" val="AAAACA" mc:Ignorable=""/>
        </a:accent3>
        <a:accent4>
          <a:srgbClr xmlns:mc="http://schemas.openxmlformats.org/markup-compatibility/2006" xmlns:a14="http://schemas.microsoft.com/office/drawing/2010/main" val="DADADA" mc:Ignorable=""/>
        </a:accent4>
        <a:accent5>
          <a:srgbClr xmlns:mc="http://schemas.openxmlformats.org/markup-compatibility/2006" xmlns:a14="http://schemas.microsoft.com/office/drawing/2010/main" val="ADB8E2" mc:Ignorable=""/>
        </a:accent5>
        <a:accent6>
          <a:srgbClr xmlns:mc="http://schemas.openxmlformats.org/markup-compatibility/2006" xmlns:a14="http://schemas.microsoft.com/office/drawing/2010/main" val="009F00" mc:Ignorable=""/>
        </a:accent6>
        <a:hlink>
          <a:srgbClr xmlns:mc="http://schemas.openxmlformats.org/markup-compatibility/2006" xmlns:a14="http://schemas.microsoft.com/office/drawing/2010/main" val="66CCFF" mc:Ignorable=""/>
        </a:hlink>
        <a:folHlink>
          <a:srgbClr xmlns:mc="http://schemas.openxmlformats.org/markup-compatibility/2006" xmlns:a14="http://schemas.microsoft.com/office/drawing/2010/main" val="FFE701" mc:Ignorable="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9">
        <a:dk1>
          <a:srgbClr xmlns:mc="http://schemas.openxmlformats.org/markup-compatibility/2006" xmlns:a14="http://schemas.microsoft.com/office/drawing/2010/main" val="336699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000000" mc:Ignorable=""/>
        </a:dk2>
        <a:lt2>
          <a:srgbClr xmlns:mc="http://schemas.openxmlformats.org/markup-compatibility/2006" xmlns:a14="http://schemas.microsoft.com/office/drawing/2010/main" val="E3EBF1" mc:Ignorable=""/>
        </a:lt2>
        <a:accent1>
          <a:srgbClr xmlns:mc="http://schemas.openxmlformats.org/markup-compatibility/2006" xmlns:a14="http://schemas.microsoft.com/office/drawing/2010/main" val="003399" mc:Ignorable=""/>
        </a:accent1>
        <a:accent2>
          <a:srgbClr xmlns:mc="http://schemas.openxmlformats.org/markup-compatibility/2006" xmlns:a14="http://schemas.microsoft.com/office/drawing/2010/main" val="468A4B" mc:Ignorable=""/>
        </a:accent2>
        <a:accent3>
          <a:srgbClr xmlns:mc="http://schemas.openxmlformats.org/markup-compatibility/2006" xmlns:a14="http://schemas.microsoft.com/office/drawing/2010/main" val="AAAAAA" mc:Ignorable=""/>
        </a:accent3>
        <a:accent4>
          <a:srgbClr xmlns:mc="http://schemas.openxmlformats.org/markup-compatibility/2006" xmlns:a14="http://schemas.microsoft.com/office/drawing/2010/main" val="DADADA" mc:Ignorable=""/>
        </a:accent4>
        <a:accent5>
          <a:srgbClr xmlns:mc="http://schemas.openxmlformats.org/markup-compatibility/2006" xmlns:a14="http://schemas.microsoft.com/office/drawing/2010/main" val="AAADCA" mc:Ignorable=""/>
        </a:accent5>
        <a:accent6>
          <a:srgbClr xmlns:mc="http://schemas.openxmlformats.org/markup-compatibility/2006" xmlns:a14="http://schemas.microsoft.com/office/drawing/2010/main" val="3F7D43" mc:Ignorable=""/>
        </a:accent6>
        <a:hlink>
          <a:srgbClr xmlns:mc="http://schemas.openxmlformats.org/markup-compatibility/2006" xmlns:a14="http://schemas.microsoft.com/office/drawing/2010/main" val="66CCFF" mc:Ignorable=""/>
        </a:hlink>
        <a:folHlink>
          <a:srgbClr xmlns:mc="http://schemas.openxmlformats.org/markup-compatibility/2006" xmlns:a14="http://schemas.microsoft.com/office/drawing/2010/main" val="F0E500" mc:Ignorable="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10">
        <a:dk1>
          <a:srgbClr xmlns:mc="http://schemas.openxmlformats.org/markup-compatibility/2006" xmlns:a14="http://schemas.microsoft.com/office/drawing/2010/main" val="777777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686B5D" mc:Ignorable=""/>
        </a:dk2>
        <a:lt2>
          <a:srgbClr xmlns:mc="http://schemas.openxmlformats.org/markup-compatibility/2006" xmlns:a14="http://schemas.microsoft.com/office/drawing/2010/main" val="D1D1CB" mc:Ignorable=""/>
        </a:lt2>
        <a:accent1>
          <a:srgbClr xmlns:mc="http://schemas.openxmlformats.org/markup-compatibility/2006" xmlns:a14="http://schemas.microsoft.com/office/drawing/2010/main" val="909082" mc:Ignorable=""/>
        </a:accent1>
        <a:accent2>
          <a:srgbClr xmlns:mc="http://schemas.openxmlformats.org/markup-compatibility/2006" xmlns:a14="http://schemas.microsoft.com/office/drawing/2010/main" val="809EA8" mc:Ignorable=""/>
        </a:accent2>
        <a:accent3>
          <a:srgbClr xmlns:mc="http://schemas.openxmlformats.org/markup-compatibility/2006" xmlns:a14="http://schemas.microsoft.com/office/drawing/2010/main" val="B9BAB6" mc:Ignorable=""/>
        </a:accent3>
        <a:accent4>
          <a:srgbClr xmlns:mc="http://schemas.openxmlformats.org/markup-compatibility/2006" xmlns:a14="http://schemas.microsoft.com/office/drawing/2010/main" val="DADADA" mc:Ignorable=""/>
        </a:accent4>
        <a:accent5>
          <a:srgbClr xmlns:mc="http://schemas.openxmlformats.org/markup-compatibility/2006" xmlns:a14="http://schemas.microsoft.com/office/drawing/2010/main" val="C6C6C1" mc:Ignorable=""/>
        </a:accent5>
        <a:accent6>
          <a:srgbClr xmlns:mc="http://schemas.openxmlformats.org/markup-compatibility/2006" xmlns:a14="http://schemas.microsoft.com/office/drawing/2010/main" val="738F98" mc:Ignorable=""/>
        </a:accent6>
        <a:hlink>
          <a:srgbClr xmlns:mc="http://schemas.openxmlformats.org/markup-compatibility/2006" xmlns:a14="http://schemas.microsoft.com/office/drawing/2010/main" val="FFCC66" mc:Ignorable=""/>
        </a:hlink>
        <a:folHlink>
          <a:srgbClr xmlns:mc="http://schemas.openxmlformats.org/markup-compatibility/2006" xmlns:a14="http://schemas.microsoft.com/office/drawing/2010/main" val="E9DCB9" mc:Ignorable="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11">
        <a:dk1>
          <a:srgbClr xmlns:mc="http://schemas.openxmlformats.org/markup-compatibility/2006" xmlns:a14="http://schemas.microsoft.com/office/drawing/2010/main" val="3E3E5C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666699" mc:Ignorable=""/>
        </a:dk2>
        <a:lt2>
          <a:srgbClr xmlns:mc="http://schemas.openxmlformats.org/markup-compatibility/2006" xmlns:a14="http://schemas.microsoft.com/office/drawing/2010/main" val="FFFFFF" mc:Ignorable=""/>
        </a:lt2>
        <a:accent1>
          <a:srgbClr xmlns:mc="http://schemas.openxmlformats.org/markup-compatibility/2006" xmlns:a14="http://schemas.microsoft.com/office/drawing/2010/main" val="60597B" mc:Ignorable=""/>
        </a:accent1>
        <a:accent2>
          <a:srgbClr xmlns:mc="http://schemas.openxmlformats.org/markup-compatibility/2006" xmlns:a14="http://schemas.microsoft.com/office/drawing/2010/main" val="6666FF" mc:Ignorable=""/>
        </a:accent2>
        <a:accent3>
          <a:srgbClr xmlns:mc="http://schemas.openxmlformats.org/markup-compatibility/2006" xmlns:a14="http://schemas.microsoft.com/office/drawing/2010/main" val="B8B8CA" mc:Ignorable=""/>
        </a:accent3>
        <a:accent4>
          <a:srgbClr xmlns:mc="http://schemas.openxmlformats.org/markup-compatibility/2006" xmlns:a14="http://schemas.microsoft.com/office/drawing/2010/main" val="DADADA" mc:Ignorable=""/>
        </a:accent4>
        <a:accent5>
          <a:srgbClr xmlns:mc="http://schemas.openxmlformats.org/markup-compatibility/2006" xmlns:a14="http://schemas.microsoft.com/office/drawing/2010/main" val="B6B5BF" mc:Ignorable=""/>
        </a:accent5>
        <a:accent6>
          <a:srgbClr xmlns:mc="http://schemas.openxmlformats.org/markup-compatibility/2006" xmlns:a14="http://schemas.microsoft.com/office/drawing/2010/main" val="5C5CE7" mc:Ignorable=""/>
        </a:accent6>
        <a:hlink>
          <a:srgbClr xmlns:mc="http://schemas.openxmlformats.org/markup-compatibility/2006" xmlns:a14="http://schemas.microsoft.com/office/drawing/2010/main" val="99CCFF" mc:Ignorable=""/>
        </a:hlink>
        <a:folHlink>
          <a:srgbClr xmlns:mc="http://schemas.openxmlformats.org/markup-compatibility/2006" xmlns:a14="http://schemas.microsoft.com/office/drawing/2010/main" val="FFFF99" mc:Ignorable="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12">
        <a:dk1>
          <a:srgbClr xmlns:mc="http://schemas.openxmlformats.org/markup-compatibility/2006" xmlns:a14="http://schemas.microsoft.com/office/drawing/2010/main" val="2D2015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523E26" mc:Ignorable=""/>
        </a:dk2>
        <a:lt2>
          <a:srgbClr xmlns:mc="http://schemas.openxmlformats.org/markup-compatibility/2006" xmlns:a14="http://schemas.microsoft.com/office/drawing/2010/main" val="DFC08D" mc:Ignorable=""/>
        </a:lt2>
        <a:accent1>
          <a:srgbClr xmlns:mc="http://schemas.openxmlformats.org/markup-compatibility/2006" xmlns:a14="http://schemas.microsoft.com/office/drawing/2010/main" val="8C7B70" mc:Ignorable=""/>
        </a:accent1>
        <a:accent2>
          <a:srgbClr xmlns:mc="http://schemas.openxmlformats.org/markup-compatibility/2006" xmlns:a14="http://schemas.microsoft.com/office/drawing/2010/main" val="8F5F2F" mc:Ignorable=""/>
        </a:accent2>
        <a:accent3>
          <a:srgbClr xmlns:mc="http://schemas.openxmlformats.org/markup-compatibility/2006" xmlns:a14="http://schemas.microsoft.com/office/drawing/2010/main" val="B3AFAC" mc:Ignorable=""/>
        </a:accent3>
        <a:accent4>
          <a:srgbClr xmlns:mc="http://schemas.openxmlformats.org/markup-compatibility/2006" xmlns:a14="http://schemas.microsoft.com/office/drawing/2010/main" val="DADADA" mc:Ignorable=""/>
        </a:accent4>
        <a:accent5>
          <a:srgbClr xmlns:mc="http://schemas.openxmlformats.org/markup-compatibility/2006" xmlns:a14="http://schemas.microsoft.com/office/drawing/2010/main" val="C5BFBB" mc:Ignorable=""/>
        </a:accent5>
        <a:accent6>
          <a:srgbClr xmlns:mc="http://schemas.openxmlformats.org/markup-compatibility/2006" xmlns:a14="http://schemas.microsoft.com/office/drawing/2010/main" val="81552A" mc:Ignorable=""/>
        </a:accent6>
        <a:hlink>
          <a:srgbClr xmlns:mc="http://schemas.openxmlformats.org/markup-compatibility/2006" xmlns:a14="http://schemas.microsoft.com/office/drawing/2010/main" val="CCB400" mc:Ignorable=""/>
        </a:hlink>
        <a:folHlink>
          <a:srgbClr xmlns:mc="http://schemas.openxmlformats.org/markup-compatibility/2006" xmlns:a14="http://schemas.microsoft.com/office/drawing/2010/main" val="8C9EA0" mc:Ignorable="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自訂設計">
  <a:themeElements>
    <a:clrScheme name="1_自訂設計 1">
      <a:dk1>
        <a:srgbClr xmlns:mc="http://schemas.openxmlformats.org/markup-compatibility/2006" xmlns:a14="http://schemas.microsoft.com/office/drawing/2010/main" val="000000" mc:Ignorable=""/>
      </a:dk1>
      <a:lt1>
        <a:srgbClr xmlns:mc="http://schemas.openxmlformats.org/markup-compatibility/2006" xmlns:a14="http://schemas.microsoft.com/office/drawing/2010/main" val="FFFFFF" mc:Ignorable=""/>
      </a:lt1>
      <a:dk2>
        <a:srgbClr xmlns:mc="http://schemas.openxmlformats.org/markup-compatibility/2006" xmlns:a14="http://schemas.microsoft.com/office/drawing/2010/main" val="000000" mc:Ignorable=""/>
      </a:dk2>
      <a:lt2>
        <a:srgbClr xmlns:mc="http://schemas.openxmlformats.org/markup-compatibility/2006" xmlns:a14="http://schemas.microsoft.com/office/drawing/2010/main" val="808080" mc:Ignorable=""/>
      </a:lt2>
      <a:accent1>
        <a:srgbClr xmlns:mc="http://schemas.openxmlformats.org/markup-compatibility/2006" xmlns:a14="http://schemas.microsoft.com/office/drawing/2010/main" val="BBE0E3" mc:Ignorable=""/>
      </a:accent1>
      <a:accent2>
        <a:srgbClr xmlns:mc="http://schemas.openxmlformats.org/markup-compatibility/2006" xmlns:a14="http://schemas.microsoft.com/office/drawing/2010/main" val="333399" mc:Ignorable=""/>
      </a:accent2>
      <a:accent3>
        <a:srgbClr xmlns:mc="http://schemas.openxmlformats.org/markup-compatibility/2006" xmlns:a14="http://schemas.microsoft.com/office/drawing/2010/main" val="FFFFFF" mc:Ignorable=""/>
      </a:accent3>
      <a:accent4>
        <a:srgbClr xmlns:mc="http://schemas.openxmlformats.org/markup-compatibility/2006" xmlns:a14="http://schemas.microsoft.com/office/drawing/2010/main" val="000000" mc:Ignorable=""/>
      </a:accent4>
      <a:accent5>
        <a:srgbClr xmlns:mc="http://schemas.openxmlformats.org/markup-compatibility/2006" xmlns:a14="http://schemas.microsoft.com/office/drawing/2010/main" val="DAEDEF" mc:Ignorable=""/>
      </a:accent5>
      <a:accent6>
        <a:srgbClr xmlns:mc="http://schemas.openxmlformats.org/markup-compatibility/2006" xmlns:a14="http://schemas.microsoft.com/office/drawing/2010/main" val="2D2D8A" mc:Ignorable=""/>
      </a:accent6>
      <a:hlink>
        <a:srgbClr xmlns:mc="http://schemas.openxmlformats.org/markup-compatibility/2006" xmlns:a14="http://schemas.microsoft.com/office/drawing/2010/main" val="009999" mc:Ignorable=""/>
      </a:hlink>
      <a:folHlink>
        <a:srgbClr xmlns:mc="http://schemas.openxmlformats.org/markup-compatibility/2006" xmlns:a14="http://schemas.microsoft.com/office/drawing/2010/main" val="99CC00" mc:Ignorable=""/>
      </a:folHlink>
    </a:clrScheme>
    <a:fontScheme name="1_自訂設計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xmlns:mc="http://schemas.openxmlformats.org/markup-compatibility/2006" xmlns:a14="http://schemas.microsoft.com/office/drawing/2010/main" val="000000" mc:Ignorable="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自訂設計 1">
        <a:dk1>
          <a:srgbClr xmlns:mc="http://schemas.openxmlformats.org/markup-compatibility/2006" xmlns:a14="http://schemas.microsoft.com/office/drawing/2010/main" val="000000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000000" mc:Ignorable=""/>
        </a:dk2>
        <a:lt2>
          <a:srgbClr xmlns:mc="http://schemas.openxmlformats.org/markup-compatibility/2006" xmlns:a14="http://schemas.microsoft.com/office/drawing/2010/main" val="808080" mc:Ignorable=""/>
        </a:lt2>
        <a:accent1>
          <a:srgbClr xmlns:mc="http://schemas.openxmlformats.org/markup-compatibility/2006" xmlns:a14="http://schemas.microsoft.com/office/drawing/2010/main" val="BBE0E3" mc:Ignorable=""/>
        </a:accent1>
        <a:accent2>
          <a:srgbClr xmlns:mc="http://schemas.openxmlformats.org/markup-compatibility/2006" xmlns:a14="http://schemas.microsoft.com/office/drawing/2010/main" val="333399" mc:Ignorable=""/>
        </a:accent2>
        <a:accent3>
          <a:srgbClr xmlns:mc="http://schemas.openxmlformats.org/markup-compatibility/2006" xmlns:a14="http://schemas.microsoft.com/office/drawing/2010/main" val="FFFFFF" mc:Ignorable=""/>
        </a:accent3>
        <a:accent4>
          <a:srgbClr xmlns:mc="http://schemas.openxmlformats.org/markup-compatibility/2006" xmlns:a14="http://schemas.microsoft.com/office/drawing/2010/main" val="000000" mc:Ignorable=""/>
        </a:accent4>
        <a:accent5>
          <a:srgbClr xmlns:mc="http://schemas.openxmlformats.org/markup-compatibility/2006" xmlns:a14="http://schemas.microsoft.com/office/drawing/2010/main" val="DAEDEF" mc:Ignorable=""/>
        </a:accent5>
        <a:accent6>
          <a:srgbClr xmlns:mc="http://schemas.openxmlformats.org/markup-compatibility/2006" xmlns:a14="http://schemas.microsoft.com/office/drawing/2010/main" val="2D2D8A" mc:Ignorable=""/>
        </a:accent6>
        <a:hlink>
          <a:srgbClr xmlns:mc="http://schemas.openxmlformats.org/markup-compatibility/2006" xmlns:a14="http://schemas.microsoft.com/office/drawing/2010/main" val="009999" mc:Ignorable=""/>
        </a:hlink>
        <a:folHlink>
          <a:srgbClr xmlns:mc="http://schemas.openxmlformats.org/markup-compatibility/2006" xmlns:a14="http://schemas.microsoft.com/office/drawing/2010/main" val="99CC00" mc:Ignorable="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訂設計 2">
        <a:dk1>
          <a:srgbClr xmlns:mc="http://schemas.openxmlformats.org/markup-compatibility/2006" xmlns:a14="http://schemas.microsoft.com/office/drawing/2010/main" val="000000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000000" mc:Ignorable=""/>
        </a:dk2>
        <a:lt2>
          <a:srgbClr xmlns:mc="http://schemas.openxmlformats.org/markup-compatibility/2006" xmlns:a14="http://schemas.microsoft.com/office/drawing/2010/main" val="969696" mc:Ignorable=""/>
        </a:lt2>
        <a:accent1>
          <a:srgbClr xmlns:mc="http://schemas.openxmlformats.org/markup-compatibility/2006" xmlns:a14="http://schemas.microsoft.com/office/drawing/2010/main" val="FBDF53" mc:Ignorable=""/>
        </a:accent1>
        <a:accent2>
          <a:srgbClr xmlns:mc="http://schemas.openxmlformats.org/markup-compatibility/2006" xmlns:a14="http://schemas.microsoft.com/office/drawing/2010/main" val="FF9966" mc:Ignorable=""/>
        </a:accent2>
        <a:accent3>
          <a:srgbClr xmlns:mc="http://schemas.openxmlformats.org/markup-compatibility/2006" xmlns:a14="http://schemas.microsoft.com/office/drawing/2010/main" val="FFFFFF" mc:Ignorable=""/>
        </a:accent3>
        <a:accent4>
          <a:srgbClr xmlns:mc="http://schemas.openxmlformats.org/markup-compatibility/2006" xmlns:a14="http://schemas.microsoft.com/office/drawing/2010/main" val="000000" mc:Ignorable=""/>
        </a:accent4>
        <a:accent5>
          <a:srgbClr xmlns:mc="http://schemas.openxmlformats.org/markup-compatibility/2006" xmlns:a14="http://schemas.microsoft.com/office/drawing/2010/main" val="FDECB3" mc:Ignorable=""/>
        </a:accent5>
        <a:accent6>
          <a:srgbClr xmlns:mc="http://schemas.openxmlformats.org/markup-compatibility/2006" xmlns:a14="http://schemas.microsoft.com/office/drawing/2010/main" val="E78A5C" mc:Ignorable=""/>
        </a:accent6>
        <a:hlink>
          <a:srgbClr xmlns:mc="http://schemas.openxmlformats.org/markup-compatibility/2006" xmlns:a14="http://schemas.microsoft.com/office/drawing/2010/main" val="CC3300" mc:Ignorable=""/>
        </a:hlink>
        <a:folHlink>
          <a:srgbClr xmlns:mc="http://schemas.openxmlformats.org/markup-compatibility/2006" xmlns:a14="http://schemas.microsoft.com/office/drawing/2010/main" val="996600" mc:Ignorable="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訂設計 3">
        <a:dk1>
          <a:srgbClr xmlns:mc="http://schemas.openxmlformats.org/markup-compatibility/2006" xmlns:a14="http://schemas.microsoft.com/office/drawing/2010/main" val="000000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000000" mc:Ignorable=""/>
        </a:dk2>
        <a:lt2>
          <a:srgbClr xmlns:mc="http://schemas.openxmlformats.org/markup-compatibility/2006" xmlns:a14="http://schemas.microsoft.com/office/drawing/2010/main" val="808080" mc:Ignorable=""/>
        </a:lt2>
        <a:accent1>
          <a:srgbClr xmlns:mc="http://schemas.openxmlformats.org/markup-compatibility/2006" xmlns:a14="http://schemas.microsoft.com/office/drawing/2010/main" val="99CCFF" mc:Ignorable=""/>
        </a:accent1>
        <a:accent2>
          <a:srgbClr xmlns:mc="http://schemas.openxmlformats.org/markup-compatibility/2006" xmlns:a14="http://schemas.microsoft.com/office/drawing/2010/main" val="CCCCFF" mc:Ignorable=""/>
        </a:accent2>
        <a:accent3>
          <a:srgbClr xmlns:mc="http://schemas.openxmlformats.org/markup-compatibility/2006" xmlns:a14="http://schemas.microsoft.com/office/drawing/2010/main" val="FFFFFF" mc:Ignorable=""/>
        </a:accent3>
        <a:accent4>
          <a:srgbClr xmlns:mc="http://schemas.openxmlformats.org/markup-compatibility/2006" xmlns:a14="http://schemas.microsoft.com/office/drawing/2010/main" val="000000" mc:Ignorable=""/>
        </a:accent4>
        <a:accent5>
          <a:srgbClr xmlns:mc="http://schemas.openxmlformats.org/markup-compatibility/2006" xmlns:a14="http://schemas.microsoft.com/office/drawing/2010/main" val="CAE2FF" mc:Ignorable=""/>
        </a:accent5>
        <a:accent6>
          <a:srgbClr xmlns:mc="http://schemas.openxmlformats.org/markup-compatibility/2006" xmlns:a14="http://schemas.microsoft.com/office/drawing/2010/main" val="B9B9E7" mc:Ignorable=""/>
        </a:accent6>
        <a:hlink>
          <a:srgbClr xmlns:mc="http://schemas.openxmlformats.org/markup-compatibility/2006" xmlns:a14="http://schemas.microsoft.com/office/drawing/2010/main" val="3333CC" mc:Ignorable=""/>
        </a:hlink>
        <a:folHlink>
          <a:srgbClr xmlns:mc="http://schemas.openxmlformats.org/markup-compatibility/2006" xmlns:a14="http://schemas.microsoft.com/office/drawing/2010/main" val="AF67FF" mc:Ignorable="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訂設計 4">
        <a:dk1>
          <a:srgbClr xmlns:mc="http://schemas.openxmlformats.org/markup-compatibility/2006" xmlns:a14="http://schemas.microsoft.com/office/drawing/2010/main" val="000000" mc:Ignorable=""/>
        </a:dk1>
        <a:lt1>
          <a:srgbClr xmlns:mc="http://schemas.openxmlformats.org/markup-compatibility/2006" xmlns:a14="http://schemas.microsoft.com/office/drawing/2010/main" val="DEF6F1" mc:Ignorable=""/>
        </a:lt1>
        <a:dk2>
          <a:srgbClr xmlns:mc="http://schemas.openxmlformats.org/markup-compatibility/2006" xmlns:a14="http://schemas.microsoft.com/office/drawing/2010/main" val="000000" mc:Ignorable=""/>
        </a:dk2>
        <a:lt2>
          <a:srgbClr xmlns:mc="http://schemas.openxmlformats.org/markup-compatibility/2006" xmlns:a14="http://schemas.microsoft.com/office/drawing/2010/main" val="969696" mc:Ignorable=""/>
        </a:lt2>
        <a:accent1>
          <a:srgbClr xmlns:mc="http://schemas.openxmlformats.org/markup-compatibility/2006" xmlns:a14="http://schemas.microsoft.com/office/drawing/2010/main" val="FFFFFF" mc:Ignorable=""/>
        </a:accent1>
        <a:accent2>
          <a:srgbClr xmlns:mc="http://schemas.openxmlformats.org/markup-compatibility/2006" xmlns:a14="http://schemas.microsoft.com/office/drawing/2010/main" val="8DC6FF" mc:Ignorable=""/>
        </a:accent2>
        <a:accent3>
          <a:srgbClr xmlns:mc="http://schemas.openxmlformats.org/markup-compatibility/2006" xmlns:a14="http://schemas.microsoft.com/office/drawing/2010/main" val="ECFAF7" mc:Ignorable=""/>
        </a:accent3>
        <a:accent4>
          <a:srgbClr xmlns:mc="http://schemas.openxmlformats.org/markup-compatibility/2006" xmlns:a14="http://schemas.microsoft.com/office/drawing/2010/main" val="000000" mc:Ignorable=""/>
        </a:accent4>
        <a:accent5>
          <a:srgbClr xmlns:mc="http://schemas.openxmlformats.org/markup-compatibility/2006" xmlns:a14="http://schemas.microsoft.com/office/drawing/2010/main" val="FFFFFF" mc:Ignorable=""/>
        </a:accent5>
        <a:accent6>
          <a:srgbClr xmlns:mc="http://schemas.openxmlformats.org/markup-compatibility/2006" xmlns:a14="http://schemas.microsoft.com/office/drawing/2010/main" val="7FB3E7" mc:Ignorable=""/>
        </a:accent6>
        <a:hlink>
          <a:srgbClr xmlns:mc="http://schemas.openxmlformats.org/markup-compatibility/2006" xmlns:a14="http://schemas.microsoft.com/office/drawing/2010/main" val="0066CC" mc:Ignorable=""/>
        </a:hlink>
        <a:folHlink>
          <a:srgbClr xmlns:mc="http://schemas.openxmlformats.org/markup-compatibility/2006" xmlns:a14="http://schemas.microsoft.com/office/drawing/2010/main" val="00A800" mc:Ignorable="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訂設計 5">
        <a:dk1>
          <a:srgbClr xmlns:mc="http://schemas.openxmlformats.org/markup-compatibility/2006" xmlns:a14="http://schemas.microsoft.com/office/drawing/2010/main" val="000000" mc:Ignorable=""/>
        </a:dk1>
        <a:lt1>
          <a:srgbClr xmlns:mc="http://schemas.openxmlformats.org/markup-compatibility/2006" xmlns:a14="http://schemas.microsoft.com/office/drawing/2010/main" val="FFFFD9" mc:Ignorable=""/>
        </a:lt1>
        <a:dk2>
          <a:srgbClr xmlns:mc="http://schemas.openxmlformats.org/markup-compatibility/2006" xmlns:a14="http://schemas.microsoft.com/office/drawing/2010/main" val="000000" mc:Ignorable=""/>
        </a:dk2>
        <a:lt2>
          <a:srgbClr xmlns:mc="http://schemas.openxmlformats.org/markup-compatibility/2006" xmlns:a14="http://schemas.microsoft.com/office/drawing/2010/main" val="777777" mc:Ignorable=""/>
        </a:lt2>
        <a:accent1>
          <a:srgbClr xmlns:mc="http://schemas.openxmlformats.org/markup-compatibility/2006" xmlns:a14="http://schemas.microsoft.com/office/drawing/2010/main" val="FFFFF7" mc:Ignorable=""/>
        </a:accent1>
        <a:accent2>
          <a:srgbClr xmlns:mc="http://schemas.openxmlformats.org/markup-compatibility/2006" xmlns:a14="http://schemas.microsoft.com/office/drawing/2010/main" val="33CCCC" mc:Ignorable=""/>
        </a:accent2>
        <a:accent3>
          <a:srgbClr xmlns:mc="http://schemas.openxmlformats.org/markup-compatibility/2006" xmlns:a14="http://schemas.microsoft.com/office/drawing/2010/main" val="FFFFE9" mc:Ignorable=""/>
        </a:accent3>
        <a:accent4>
          <a:srgbClr xmlns:mc="http://schemas.openxmlformats.org/markup-compatibility/2006" xmlns:a14="http://schemas.microsoft.com/office/drawing/2010/main" val="000000" mc:Ignorable=""/>
        </a:accent4>
        <a:accent5>
          <a:srgbClr xmlns:mc="http://schemas.openxmlformats.org/markup-compatibility/2006" xmlns:a14="http://schemas.microsoft.com/office/drawing/2010/main" val="FFFFFA" mc:Ignorable=""/>
        </a:accent5>
        <a:accent6>
          <a:srgbClr xmlns:mc="http://schemas.openxmlformats.org/markup-compatibility/2006" xmlns:a14="http://schemas.microsoft.com/office/drawing/2010/main" val="2DB9B9" mc:Ignorable=""/>
        </a:accent6>
        <a:hlink>
          <a:srgbClr xmlns:mc="http://schemas.openxmlformats.org/markup-compatibility/2006" xmlns:a14="http://schemas.microsoft.com/office/drawing/2010/main" val="FF5050" mc:Ignorable=""/>
        </a:hlink>
        <a:folHlink>
          <a:srgbClr xmlns:mc="http://schemas.openxmlformats.org/markup-compatibility/2006" xmlns:a14="http://schemas.microsoft.com/office/drawing/2010/main" val="FF9900" mc:Ignorable="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訂設計 6">
        <a:dk1>
          <a:srgbClr xmlns:mc="http://schemas.openxmlformats.org/markup-compatibility/2006" xmlns:a14="http://schemas.microsoft.com/office/drawing/2010/main" val="005A58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008080" mc:Ignorable=""/>
        </a:dk2>
        <a:lt2>
          <a:srgbClr xmlns:mc="http://schemas.openxmlformats.org/markup-compatibility/2006" xmlns:a14="http://schemas.microsoft.com/office/drawing/2010/main" val="FFFF99" mc:Ignorable=""/>
        </a:lt2>
        <a:accent1>
          <a:srgbClr xmlns:mc="http://schemas.openxmlformats.org/markup-compatibility/2006" xmlns:a14="http://schemas.microsoft.com/office/drawing/2010/main" val="006462" mc:Ignorable=""/>
        </a:accent1>
        <a:accent2>
          <a:srgbClr xmlns:mc="http://schemas.openxmlformats.org/markup-compatibility/2006" xmlns:a14="http://schemas.microsoft.com/office/drawing/2010/main" val="6D6FC7" mc:Ignorable=""/>
        </a:accent2>
        <a:accent3>
          <a:srgbClr xmlns:mc="http://schemas.openxmlformats.org/markup-compatibility/2006" xmlns:a14="http://schemas.microsoft.com/office/drawing/2010/main" val="AAC0C0" mc:Ignorable=""/>
        </a:accent3>
        <a:accent4>
          <a:srgbClr xmlns:mc="http://schemas.openxmlformats.org/markup-compatibility/2006" xmlns:a14="http://schemas.microsoft.com/office/drawing/2010/main" val="DADADA" mc:Ignorable=""/>
        </a:accent4>
        <a:accent5>
          <a:srgbClr xmlns:mc="http://schemas.openxmlformats.org/markup-compatibility/2006" xmlns:a14="http://schemas.microsoft.com/office/drawing/2010/main" val="AAB8B7" mc:Ignorable=""/>
        </a:accent5>
        <a:accent6>
          <a:srgbClr xmlns:mc="http://schemas.openxmlformats.org/markup-compatibility/2006" xmlns:a14="http://schemas.microsoft.com/office/drawing/2010/main" val="6264B4" mc:Ignorable=""/>
        </a:accent6>
        <a:hlink>
          <a:srgbClr xmlns:mc="http://schemas.openxmlformats.org/markup-compatibility/2006" xmlns:a14="http://schemas.microsoft.com/office/drawing/2010/main" val="00FFFF" mc:Ignorable=""/>
        </a:hlink>
        <a:folHlink>
          <a:srgbClr xmlns:mc="http://schemas.openxmlformats.org/markup-compatibility/2006" xmlns:a14="http://schemas.microsoft.com/office/drawing/2010/main" val="00FF00" mc:Ignorable="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訂設計 7">
        <a:dk1>
          <a:srgbClr xmlns:mc="http://schemas.openxmlformats.org/markup-compatibility/2006" xmlns:a14="http://schemas.microsoft.com/office/drawing/2010/main" val="5C1F00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800000" mc:Ignorable=""/>
        </a:dk2>
        <a:lt2>
          <a:srgbClr xmlns:mc="http://schemas.openxmlformats.org/markup-compatibility/2006" xmlns:a14="http://schemas.microsoft.com/office/drawing/2010/main" val="DFD293" mc:Ignorable=""/>
        </a:lt2>
        <a:accent1>
          <a:srgbClr xmlns:mc="http://schemas.openxmlformats.org/markup-compatibility/2006" xmlns:a14="http://schemas.microsoft.com/office/drawing/2010/main" val="CC3300" mc:Ignorable=""/>
        </a:accent1>
        <a:accent2>
          <a:srgbClr xmlns:mc="http://schemas.openxmlformats.org/markup-compatibility/2006" xmlns:a14="http://schemas.microsoft.com/office/drawing/2010/main" val="BE7960" mc:Ignorable=""/>
        </a:accent2>
        <a:accent3>
          <a:srgbClr xmlns:mc="http://schemas.openxmlformats.org/markup-compatibility/2006" xmlns:a14="http://schemas.microsoft.com/office/drawing/2010/main" val="C0AAAA" mc:Ignorable=""/>
        </a:accent3>
        <a:accent4>
          <a:srgbClr xmlns:mc="http://schemas.openxmlformats.org/markup-compatibility/2006" xmlns:a14="http://schemas.microsoft.com/office/drawing/2010/main" val="DADADA" mc:Ignorable=""/>
        </a:accent4>
        <a:accent5>
          <a:srgbClr xmlns:mc="http://schemas.openxmlformats.org/markup-compatibility/2006" xmlns:a14="http://schemas.microsoft.com/office/drawing/2010/main" val="E2ADAA" mc:Ignorable=""/>
        </a:accent5>
        <a:accent6>
          <a:srgbClr xmlns:mc="http://schemas.openxmlformats.org/markup-compatibility/2006" xmlns:a14="http://schemas.microsoft.com/office/drawing/2010/main" val="AC6D56" mc:Ignorable=""/>
        </a:accent6>
        <a:hlink>
          <a:srgbClr xmlns:mc="http://schemas.openxmlformats.org/markup-compatibility/2006" xmlns:a14="http://schemas.microsoft.com/office/drawing/2010/main" val="FFFF99" mc:Ignorable=""/>
        </a:hlink>
        <a:folHlink>
          <a:srgbClr xmlns:mc="http://schemas.openxmlformats.org/markup-compatibility/2006" xmlns:a14="http://schemas.microsoft.com/office/drawing/2010/main" val="D3A219" mc:Ignorable="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訂設計 8">
        <a:dk1>
          <a:srgbClr xmlns:mc="http://schemas.openxmlformats.org/markup-compatibility/2006" xmlns:a14="http://schemas.microsoft.com/office/drawing/2010/main" val="003366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000099" mc:Ignorable=""/>
        </a:dk2>
        <a:lt2>
          <a:srgbClr xmlns:mc="http://schemas.openxmlformats.org/markup-compatibility/2006" xmlns:a14="http://schemas.microsoft.com/office/drawing/2010/main" val="CCFFFF" mc:Ignorable=""/>
        </a:lt2>
        <a:accent1>
          <a:srgbClr xmlns:mc="http://schemas.openxmlformats.org/markup-compatibility/2006" xmlns:a14="http://schemas.microsoft.com/office/drawing/2010/main" val="3366CC" mc:Ignorable=""/>
        </a:accent1>
        <a:accent2>
          <a:srgbClr xmlns:mc="http://schemas.openxmlformats.org/markup-compatibility/2006" xmlns:a14="http://schemas.microsoft.com/office/drawing/2010/main" val="00B000" mc:Ignorable=""/>
        </a:accent2>
        <a:accent3>
          <a:srgbClr xmlns:mc="http://schemas.openxmlformats.org/markup-compatibility/2006" xmlns:a14="http://schemas.microsoft.com/office/drawing/2010/main" val="AAAACA" mc:Ignorable=""/>
        </a:accent3>
        <a:accent4>
          <a:srgbClr xmlns:mc="http://schemas.openxmlformats.org/markup-compatibility/2006" xmlns:a14="http://schemas.microsoft.com/office/drawing/2010/main" val="DADADA" mc:Ignorable=""/>
        </a:accent4>
        <a:accent5>
          <a:srgbClr xmlns:mc="http://schemas.openxmlformats.org/markup-compatibility/2006" xmlns:a14="http://schemas.microsoft.com/office/drawing/2010/main" val="ADB8E2" mc:Ignorable=""/>
        </a:accent5>
        <a:accent6>
          <a:srgbClr xmlns:mc="http://schemas.openxmlformats.org/markup-compatibility/2006" xmlns:a14="http://schemas.microsoft.com/office/drawing/2010/main" val="009F00" mc:Ignorable=""/>
        </a:accent6>
        <a:hlink>
          <a:srgbClr xmlns:mc="http://schemas.openxmlformats.org/markup-compatibility/2006" xmlns:a14="http://schemas.microsoft.com/office/drawing/2010/main" val="66CCFF" mc:Ignorable=""/>
        </a:hlink>
        <a:folHlink>
          <a:srgbClr xmlns:mc="http://schemas.openxmlformats.org/markup-compatibility/2006" xmlns:a14="http://schemas.microsoft.com/office/drawing/2010/main" val="FFE701" mc:Ignorable="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訂設計 9">
        <a:dk1>
          <a:srgbClr xmlns:mc="http://schemas.openxmlformats.org/markup-compatibility/2006" xmlns:a14="http://schemas.microsoft.com/office/drawing/2010/main" val="336699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000000" mc:Ignorable=""/>
        </a:dk2>
        <a:lt2>
          <a:srgbClr xmlns:mc="http://schemas.openxmlformats.org/markup-compatibility/2006" xmlns:a14="http://schemas.microsoft.com/office/drawing/2010/main" val="E3EBF1" mc:Ignorable=""/>
        </a:lt2>
        <a:accent1>
          <a:srgbClr xmlns:mc="http://schemas.openxmlformats.org/markup-compatibility/2006" xmlns:a14="http://schemas.microsoft.com/office/drawing/2010/main" val="003399" mc:Ignorable=""/>
        </a:accent1>
        <a:accent2>
          <a:srgbClr xmlns:mc="http://schemas.openxmlformats.org/markup-compatibility/2006" xmlns:a14="http://schemas.microsoft.com/office/drawing/2010/main" val="468A4B" mc:Ignorable=""/>
        </a:accent2>
        <a:accent3>
          <a:srgbClr xmlns:mc="http://schemas.openxmlformats.org/markup-compatibility/2006" xmlns:a14="http://schemas.microsoft.com/office/drawing/2010/main" val="AAAAAA" mc:Ignorable=""/>
        </a:accent3>
        <a:accent4>
          <a:srgbClr xmlns:mc="http://schemas.openxmlformats.org/markup-compatibility/2006" xmlns:a14="http://schemas.microsoft.com/office/drawing/2010/main" val="DADADA" mc:Ignorable=""/>
        </a:accent4>
        <a:accent5>
          <a:srgbClr xmlns:mc="http://schemas.openxmlformats.org/markup-compatibility/2006" xmlns:a14="http://schemas.microsoft.com/office/drawing/2010/main" val="AAADCA" mc:Ignorable=""/>
        </a:accent5>
        <a:accent6>
          <a:srgbClr xmlns:mc="http://schemas.openxmlformats.org/markup-compatibility/2006" xmlns:a14="http://schemas.microsoft.com/office/drawing/2010/main" val="3F7D43" mc:Ignorable=""/>
        </a:accent6>
        <a:hlink>
          <a:srgbClr xmlns:mc="http://schemas.openxmlformats.org/markup-compatibility/2006" xmlns:a14="http://schemas.microsoft.com/office/drawing/2010/main" val="66CCFF" mc:Ignorable=""/>
        </a:hlink>
        <a:folHlink>
          <a:srgbClr xmlns:mc="http://schemas.openxmlformats.org/markup-compatibility/2006" xmlns:a14="http://schemas.microsoft.com/office/drawing/2010/main" val="F0E500" mc:Ignorable="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訂設計 10">
        <a:dk1>
          <a:srgbClr xmlns:mc="http://schemas.openxmlformats.org/markup-compatibility/2006" xmlns:a14="http://schemas.microsoft.com/office/drawing/2010/main" val="777777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686B5D" mc:Ignorable=""/>
        </a:dk2>
        <a:lt2>
          <a:srgbClr xmlns:mc="http://schemas.openxmlformats.org/markup-compatibility/2006" xmlns:a14="http://schemas.microsoft.com/office/drawing/2010/main" val="D1D1CB" mc:Ignorable=""/>
        </a:lt2>
        <a:accent1>
          <a:srgbClr xmlns:mc="http://schemas.openxmlformats.org/markup-compatibility/2006" xmlns:a14="http://schemas.microsoft.com/office/drawing/2010/main" val="909082" mc:Ignorable=""/>
        </a:accent1>
        <a:accent2>
          <a:srgbClr xmlns:mc="http://schemas.openxmlformats.org/markup-compatibility/2006" xmlns:a14="http://schemas.microsoft.com/office/drawing/2010/main" val="809EA8" mc:Ignorable=""/>
        </a:accent2>
        <a:accent3>
          <a:srgbClr xmlns:mc="http://schemas.openxmlformats.org/markup-compatibility/2006" xmlns:a14="http://schemas.microsoft.com/office/drawing/2010/main" val="B9BAB6" mc:Ignorable=""/>
        </a:accent3>
        <a:accent4>
          <a:srgbClr xmlns:mc="http://schemas.openxmlformats.org/markup-compatibility/2006" xmlns:a14="http://schemas.microsoft.com/office/drawing/2010/main" val="DADADA" mc:Ignorable=""/>
        </a:accent4>
        <a:accent5>
          <a:srgbClr xmlns:mc="http://schemas.openxmlformats.org/markup-compatibility/2006" xmlns:a14="http://schemas.microsoft.com/office/drawing/2010/main" val="C6C6C1" mc:Ignorable=""/>
        </a:accent5>
        <a:accent6>
          <a:srgbClr xmlns:mc="http://schemas.openxmlformats.org/markup-compatibility/2006" xmlns:a14="http://schemas.microsoft.com/office/drawing/2010/main" val="738F98" mc:Ignorable=""/>
        </a:accent6>
        <a:hlink>
          <a:srgbClr xmlns:mc="http://schemas.openxmlformats.org/markup-compatibility/2006" xmlns:a14="http://schemas.microsoft.com/office/drawing/2010/main" val="FFCC66" mc:Ignorable=""/>
        </a:hlink>
        <a:folHlink>
          <a:srgbClr xmlns:mc="http://schemas.openxmlformats.org/markup-compatibility/2006" xmlns:a14="http://schemas.microsoft.com/office/drawing/2010/main" val="E9DCB9" mc:Ignorable="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訂設計 11">
        <a:dk1>
          <a:srgbClr xmlns:mc="http://schemas.openxmlformats.org/markup-compatibility/2006" xmlns:a14="http://schemas.microsoft.com/office/drawing/2010/main" val="3E3E5C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666699" mc:Ignorable=""/>
        </a:dk2>
        <a:lt2>
          <a:srgbClr xmlns:mc="http://schemas.openxmlformats.org/markup-compatibility/2006" xmlns:a14="http://schemas.microsoft.com/office/drawing/2010/main" val="FFFFFF" mc:Ignorable=""/>
        </a:lt2>
        <a:accent1>
          <a:srgbClr xmlns:mc="http://schemas.openxmlformats.org/markup-compatibility/2006" xmlns:a14="http://schemas.microsoft.com/office/drawing/2010/main" val="60597B" mc:Ignorable=""/>
        </a:accent1>
        <a:accent2>
          <a:srgbClr xmlns:mc="http://schemas.openxmlformats.org/markup-compatibility/2006" xmlns:a14="http://schemas.microsoft.com/office/drawing/2010/main" val="6666FF" mc:Ignorable=""/>
        </a:accent2>
        <a:accent3>
          <a:srgbClr xmlns:mc="http://schemas.openxmlformats.org/markup-compatibility/2006" xmlns:a14="http://schemas.microsoft.com/office/drawing/2010/main" val="B8B8CA" mc:Ignorable=""/>
        </a:accent3>
        <a:accent4>
          <a:srgbClr xmlns:mc="http://schemas.openxmlformats.org/markup-compatibility/2006" xmlns:a14="http://schemas.microsoft.com/office/drawing/2010/main" val="DADADA" mc:Ignorable=""/>
        </a:accent4>
        <a:accent5>
          <a:srgbClr xmlns:mc="http://schemas.openxmlformats.org/markup-compatibility/2006" xmlns:a14="http://schemas.microsoft.com/office/drawing/2010/main" val="B6B5BF" mc:Ignorable=""/>
        </a:accent5>
        <a:accent6>
          <a:srgbClr xmlns:mc="http://schemas.openxmlformats.org/markup-compatibility/2006" xmlns:a14="http://schemas.microsoft.com/office/drawing/2010/main" val="5C5CE7" mc:Ignorable=""/>
        </a:accent6>
        <a:hlink>
          <a:srgbClr xmlns:mc="http://schemas.openxmlformats.org/markup-compatibility/2006" xmlns:a14="http://schemas.microsoft.com/office/drawing/2010/main" val="99CCFF" mc:Ignorable=""/>
        </a:hlink>
        <a:folHlink>
          <a:srgbClr xmlns:mc="http://schemas.openxmlformats.org/markup-compatibility/2006" xmlns:a14="http://schemas.microsoft.com/office/drawing/2010/main" val="FFFF99" mc:Ignorable="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訂設計 12">
        <a:dk1>
          <a:srgbClr xmlns:mc="http://schemas.openxmlformats.org/markup-compatibility/2006" xmlns:a14="http://schemas.microsoft.com/office/drawing/2010/main" val="2D2015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523E26" mc:Ignorable=""/>
        </a:dk2>
        <a:lt2>
          <a:srgbClr xmlns:mc="http://schemas.openxmlformats.org/markup-compatibility/2006" xmlns:a14="http://schemas.microsoft.com/office/drawing/2010/main" val="DFC08D" mc:Ignorable=""/>
        </a:lt2>
        <a:accent1>
          <a:srgbClr xmlns:mc="http://schemas.openxmlformats.org/markup-compatibility/2006" xmlns:a14="http://schemas.microsoft.com/office/drawing/2010/main" val="8C7B70" mc:Ignorable=""/>
        </a:accent1>
        <a:accent2>
          <a:srgbClr xmlns:mc="http://schemas.openxmlformats.org/markup-compatibility/2006" xmlns:a14="http://schemas.microsoft.com/office/drawing/2010/main" val="8F5F2F" mc:Ignorable=""/>
        </a:accent2>
        <a:accent3>
          <a:srgbClr xmlns:mc="http://schemas.openxmlformats.org/markup-compatibility/2006" xmlns:a14="http://schemas.microsoft.com/office/drawing/2010/main" val="B3AFAC" mc:Ignorable=""/>
        </a:accent3>
        <a:accent4>
          <a:srgbClr xmlns:mc="http://schemas.openxmlformats.org/markup-compatibility/2006" xmlns:a14="http://schemas.microsoft.com/office/drawing/2010/main" val="DADADA" mc:Ignorable=""/>
        </a:accent4>
        <a:accent5>
          <a:srgbClr xmlns:mc="http://schemas.openxmlformats.org/markup-compatibility/2006" xmlns:a14="http://schemas.microsoft.com/office/drawing/2010/main" val="C5BFBB" mc:Ignorable=""/>
        </a:accent5>
        <a:accent6>
          <a:srgbClr xmlns:mc="http://schemas.openxmlformats.org/markup-compatibility/2006" xmlns:a14="http://schemas.microsoft.com/office/drawing/2010/main" val="81552A" mc:Ignorable=""/>
        </a:accent6>
        <a:hlink>
          <a:srgbClr xmlns:mc="http://schemas.openxmlformats.org/markup-compatibility/2006" xmlns:a14="http://schemas.microsoft.com/office/drawing/2010/main" val="CCB400" mc:Ignorable=""/>
        </a:hlink>
        <a:folHlink>
          <a:srgbClr xmlns:mc="http://schemas.openxmlformats.org/markup-compatibility/2006" xmlns:a14="http://schemas.microsoft.com/office/drawing/2010/main" val="8C9EA0" mc:Ignorable="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xmlns:mc="http://schemas.openxmlformats.org/markup-compatibility/2006" xmlns:a14="http://schemas.microsoft.com/office/drawing/2010/main" val="000000" mc:Ignorable=""/>
      </a:dk1>
      <a:lt1>
        <a:srgbClr xmlns:mc="http://schemas.openxmlformats.org/markup-compatibility/2006" xmlns:a14="http://schemas.microsoft.com/office/drawing/2010/main" val="FFFFFF" mc:Ignorable=""/>
      </a:lt1>
      <a:dk2>
        <a:srgbClr xmlns:mc="http://schemas.openxmlformats.org/markup-compatibility/2006" xmlns:a14="http://schemas.microsoft.com/office/drawing/2010/main" val="000000" mc:Ignorable=""/>
      </a:dk2>
      <a:lt2>
        <a:srgbClr xmlns:mc="http://schemas.openxmlformats.org/markup-compatibility/2006" xmlns:a14="http://schemas.microsoft.com/office/drawing/2010/main" val="808080" mc:Ignorable=""/>
      </a:lt2>
      <a:accent1>
        <a:srgbClr xmlns:mc="http://schemas.openxmlformats.org/markup-compatibility/2006" xmlns:a14="http://schemas.microsoft.com/office/drawing/2010/main" val="BBE0E3" mc:Ignorable=""/>
      </a:accent1>
      <a:accent2>
        <a:srgbClr xmlns:mc="http://schemas.openxmlformats.org/markup-compatibility/2006" xmlns:a14="http://schemas.microsoft.com/office/drawing/2010/main" val="333399" mc:Ignorable=""/>
      </a:accent2>
      <a:accent3>
        <a:srgbClr xmlns:mc="http://schemas.openxmlformats.org/markup-compatibility/2006" xmlns:a14="http://schemas.microsoft.com/office/drawing/2010/main" val="FFFFFF" mc:Ignorable=""/>
      </a:accent3>
      <a:accent4>
        <a:srgbClr xmlns:mc="http://schemas.openxmlformats.org/markup-compatibility/2006" xmlns:a14="http://schemas.microsoft.com/office/drawing/2010/main" val="000000" mc:Ignorable=""/>
      </a:accent4>
      <a:accent5>
        <a:srgbClr xmlns:mc="http://schemas.openxmlformats.org/markup-compatibility/2006" xmlns:a14="http://schemas.microsoft.com/office/drawing/2010/main" val="DAEDEF" mc:Ignorable=""/>
      </a:accent5>
      <a:accent6>
        <a:srgbClr xmlns:mc="http://schemas.openxmlformats.org/markup-compatibility/2006" xmlns:a14="http://schemas.microsoft.com/office/drawing/2010/main" val="2D2D8A" mc:Ignorable=""/>
      </a:accent6>
      <a:hlink>
        <a:srgbClr xmlns:mc="http://schemas.openxmlformats.org/markup-compatibility/2006" xmlns:a14="http://schemas.microsoft.com/office/drawing/2010/main" val="009999" mc:Ignorable=""/>
      </a:hlink>
      <a:folHlink>
        <a:srgbClr xmlns:mc="http://schemas.openxmlformats.org/markup-compatibility/2006" xmlns:a14="http://schemas.microsoft.com/office/drawing/2010/main" val="99CC00" mc:Ignorable="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xmlns:mc="http://schemas.openxmlformats.org/markup-compatibility/2006" xmlns:a14="http://schemas.microsoft.com/office/drawing/2010/main" val="000000" mc:Ignorable="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xmlns:mc="http://schemas.openxmlformats.org/markup-compatibility/2006" xmlns:a14="http://schemas.microsoft.com/office/drawing/2010/main" val="1F497D" mc:Ignorable=""/>
    </a:dk2>
    <a:lt2>
      <a:srgbClr xmlns:mc="http://schemas.openxmlformats.org/markup-compatibility/2006" xmlns:a14="http://schemas.microsoft.com/office/drawing/2010/main" val="EEECE1" mc:Ignorable=""/>
    </a:lt2>
    <a:accent1>
      <a:srgbClr xmlns:mc="http://schemas.openxmlformats.org/markup-compatibility/2006" xmlns:a14="http://schemas.microsoft.com/office/drawing/2010/main" val="4F81BD" mc:Ignorable=""/>
    </a:accent1>
    <a:accent2>
      <a:srgbClr xmlns:mc="http://schemas.openxmlformats.org/markup-compatibility/2006" xmlns:a14="http://schemas.microsoft.com/office/drawing/2010/main" val="C0504D" mc:Ignorable=""/>
    </a:accent2>
    <a:accent3>
      <a:srgbClr xmlns:mc="http://schemas.openxmlformats.org/markup-compatibility/2006" xmlns:a14="http://schemas.microsoft.com/office/drawing/2010/main" val="9BBB59" mc:Ignorable=""/>
    </a:accent3>
    <a:accent4>
      <a:srgbClr xmlns:mc="http://schemas.openxmlformats.org/markup-compatibility/2006" xmlns:a14="http://schemas.microsoft.com/office/drawing/2010/main" val="8064A2" mc:Ignorable=""/>
    </a:accent4>
    <a:accent5>
      <a:srgbClr xmlns:mc="http://schemas.openxmlformats.org/markup-compatibility/2006" xmlns:a14="http://schemas.microsoft.com/office/drawing/2010/main" val="4BACC6" mc:Ignorable=""/>
    </a:accent5>
    <a:accent6>
      <a:srgbClr xmlns:mc="http://schemas.openxmlformats.org/markup-compatibility/2006" xmlns:a14="http://schemas.microsoft.com/office/drawing/2010/main" val="F79646" mc:Ignorable=""/>
    </a:accent6>
    <a:hlink>
      <a:srgbClr xmlns:mc="http://schemas.openxmlformats.org/markup-compatibility/2006" xmlns:a14="http://schemas.microsoft.com/office/drawing/2010/main" val="0000FF" mc:Ignorable=""/>
    </a:hlink>
    <a:folHlink>
      <a:srgbClr xmlns:mc="http://schemas.openxmlformats.org/markup-compatibility/2006" xmlns:a14="http://schemas.microsoft.com/office/drawing/2010/main" val="800080" mc:Ignorable="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xmlns:mc="http://schemas.openxmlformats.org/markup-compatibility/2006" xmlns:a14="http://schemas.microsoft.com/office/drawing/2010/main" val="000000" mc:Ignorable="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xmlns:mc="http://schemas.openxmlformats.org/markup-compatibility/2006" xmlns:a14="http://schemas.microsoft.com/office/drawing/2010/main" val="000000" mc:Ignorable="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xmlns:mc="http://schemas.openxmlformats.org/markup-compatibility/2006" xmlns:a14="http://schemas.microsoft.com/office/drawing/2010/main" val="000000" mc:Ignorable="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55902</TotalTime>
  <Words>245</Words>
  <Application>Microsoft Office PowerPoint</Application>
  <PresentationFormat>On-screen Show (4:3)</PresentationFormat>
  <Paragraphs>69</Paragraphs>
  <Slides>7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預設簡報設計</vt:lpstr>
      <vt:lpstr>自訂設計</vt:lpstr>
      <vt:lpstr>1_自訂設計</vt:lpstr>
      <vt:lpstr>PowerPoint Presentation</vt:lpstr>
      <vt:lpstr>Color Engine - Status</vt:lpstr>
      <vt:lpstr>Effect by 16 Turn Points(4bit) </vt:lpstr>
      <vt:lpstr>Auto Tune</vt:lpstr>
      <vt:lpstr>Auto Tune</vt:lpstr>
      <vt:lpstr>PowerPoint Presentation</vt:lpstr>
      <vt:lpstr>PowerPoint Presentation</vt:lpstr>
    </vt:vector>
  </TitlesOfParts>
  <Company>AU Optronics Corp.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/>
  <cp:lastModifiedBy>sertekl3</cp:lastModifiedBy>
  <cp:revision>1572</cp:revision>
  <dcterms:created xsi:type="dcterms:W3CDTF">2008-10-06T10:00:22Z</dcterms:created>
  <dcterms:modified xsi:type="dcterms:W3CDTF">2011-04-07T09:39:33Z</dcterms:modified>
</cp:coreProperties>
</file>