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fe7d674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fe7d674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93bf3ff6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93bf3ff6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84719414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84719414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84719414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84719414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84719414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84719414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93bf3ff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93bf3ff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93bf3ff6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93bf3ff6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3bf3ff6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93bf3ff6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93bf3ff6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93bf3ff6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93bf3ff6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93bf3ff6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Sleep Habits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Sleep habit </a:t>
            </a:r>
            <a:r>
              <a:rPr lang="en"/>
              <a:t>takeaways</a:t>
            </a:r>
            <a:r>
              <a:rPr lang="en"/>
              <a:t> from 2013-2016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Details - Sleep Duration Statistics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Solution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Analytical Goals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735550" y="1673025"/>
            <a:ext cx="7338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Quantify the average hours of sleep for each year, quarter, month and day of the week.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Determine which month and which day of the week have the highest sleep quality.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Determine if the quality of sleep is better during the weekends or the weekdays.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735550" y="1673025"/>
            <a:ext cx="7338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data was collected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Weekend nights were defined as Friday and Saturday nights.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Limitations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was only collected when the user was wearing the fitness tracker.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Not all sleep events were captured.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Detailed sleep phases were not captured from 1/1/2013 to 1/14/2014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These dates were not included in the detailed sleep analysis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Sleep Duration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Sleep Quality: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Sleep Quality: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of the Week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Dashboard 2" id="114" name="Google Shape;11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9000" y="1258750"/>
            <a:ext cx="5431099" cy="188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