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3bf3ff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3bf3ff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152e4d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a152e4d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471941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471941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471941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471941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471941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471941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3bf3f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3bf3f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eaf4d5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eaf4d5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3bf3ff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3bf3ff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sleep likely dropped again in June and July due to the individual taking summer classes that were during those months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eaf4d5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eaf4d5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152e4d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152e4d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ayoclinic.org/healthy-lifestyle/adult-health/expert-answers/how-many-hours-of-sleep-are-enough/faq-2005789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Habits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habit </a:t>
            </a:r>
            <a:r>
              <a:rPr lang="en"/>
              <a:t>takeaways</a:t>
            </a:r>
            <a:r>
              <a:rPr lang="en"/>
              <a:t> from 2013-2016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802900" y="4227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Sarah Schwartz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December 2021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forward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35550" y="1673025"/>
            <a:ext cx="733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Collecting of more data including observational data could lead to improved recommendations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sleep.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observational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data includes: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Temperature of bedroom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Amount of physical activity during the 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before sleep of last meal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Mood before sleeping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individual is no longer in university, so new sleep data would provide more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insight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into their sleep quality.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735550" y="1673025"/>
            <a:ext cx="73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How many hours of sleep are enough for good health?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By Eric J. Olson, M.D., Mayo Clinic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understand sleep quality so that active steps can be taken to improve it.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79025" y="500925"/>
            <a:ext cx="3954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5003825" y="25505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Analyze</a:t>
            </a:r>
            <a:r>
              <a:rPr lang="en">
                <a:solidFill>
                  <a:srgbClr val="666666"/>
                </a:solidFill>
              </a:rPr>
              <a:t> the sleep data collected to try to understand what external factors impact the quality of sleep.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Goals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35550" y="1673025"/>
            <a:ext cx="733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Quantify the average hours of sleep for each year, quarter, month and day of the week.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which month and which day of the week have the highest sleep quality.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Determine if the quality of sleep is better during the weekends or the weekdays.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35550" y="1673025"/>
            <a:ext cx="733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was collected from an Basis B1 fitness tracker.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Weekend nights were defined as Friday and Saturday nights.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was only collected when the user was wearing the fitness tracker.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all sleep events were captured.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Detailed sleep phases were not captured from 1/1/2013 to 1/14/2014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dates were not included in the detailed sleep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Sleep Duration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average sleep duration was 7.26 ± 1.47 hours over the 1,372 days recorded.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6450"/>
            <a:ext cx="3867385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Quality: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no </a:t>
            </a:r>
            <a:r>
              <a:rPr lang="en"/>
              <a:t>statistically</a:t>
            </a:r>
            <a:r>
              <a:rPr lang="en"/>
              <a:t> significant difference in the sleep duration  or the number of tosses and turns between the different quarters of the year.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125" y="1527712"/>
            <a:ext cx="5226450" cy="2088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Quality: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duration was significantly longer during May and </a:t>
            </a:r>
            <a:r>
              <a:rPr lang="en"/>
              <a:t>significantly</a:t>
            </a:r>
            <a:r>
              <a:rPr lang="en"/>
              <a:t> shorter during January.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months line up with the start and end of the spring semester, which may </a:t>
            </a:r>
            <a:r>
              <a:rPr lang="en"/>
              <a:t>contribute</a:t>
            </a:r>
            <a:r>
              <a:rPr lang="en"/>
              <a:t> to these outliers.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575" y="912700"/>
            <a:ext cx="5186925" cy="3318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Quality: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Week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Tuesday/Thursday class schedule may have led to waking earlier and not sleeping as long on these 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average number of tosses and turns correlate with the length of sleep duration, which indicates that the sleep quality does not </a:t>
            </a:r>
            <a:r>
              <a:rPr lang="en"/>
              <a:t>necessarily</a:t>
            </a:r>
            <a:r>
              <a:rPr lang="en"/>
              <a:t> </a:t>
            </a:r>
            <a:r>
              <a:rPr lang="en"/>
              <a:t>correlate</a:t>
            </a:r>
            <a:r>
              <a:rPr lang="en"/>
              <a:t> to sleep duration.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50" y="1317413"/>
            <a:ext cx="5230943" cy="250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735550" y="1673025"/>
            <a:ext cx="733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sleep duration does not necessarily correlate with sleep quality.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duration of each sleep stage and tosses and turns correlate to the sleep duration in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positively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Sleep duration does correlate to class schedules.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month of May has a significantly higher average sleep duration likely due to it being the month with the fewest days at school.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average sleep duration over the entire period was within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recommended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sleep range.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Mayo Clinic recommends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at least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7 hours of sleep for an adult.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