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83" r:id="rId5"/>
    <p:sldId id="271" r:id="rId6"/>
    <p:sldId id="273" r:id="rId7"/>
    <p:sldId id="274" r:id="rId8"/>
    <p:sldId id="276" r:id="rId9"/>
    <p:sldId id="258" r:id="rId10"/>
    <p:sldId id="269" r:id="rId11"/>
    <p:sldId id="259" r:id="rId12"/>
    <p:sldId id="270" r:id="rId13"/>
    <p:sldId id="260" r:id="rId14"/>
    <p:sldId id="28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8" r:id="rId23"/>
    <p:sldId id="279" r:id="rId24"/>
    <p:sldId id="268" r:id="rId25"/>
  </p:sldIdLst>
  <p:sldSz cx="12192000" cy="6858000"/>
  <p:notesSz cx="6857365" cy="914336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07" d="100"/>
          <a:sy n="107" d="100"/>
        </p:scale>
        <p:origin x="0" y="0"/>
      </p:cViewPr>
      <p:guideLst>
        <p:guide orient="horz" pos="2171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 Light" panose="020F0302020204030204" charset="0"/>
              </a:rPr>
              <a:t>单击此处编辑母版标题样式</a:t>
            </a:r>
            <a:endParaRPr lang="zh-CN" altLang="en-US">
              <a:sym typeface="Calibri Light" panose="020F030202020403020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charset="0"/>
              </a:rPr>
              <a:t>单击此处编辑母版文本样式</a:t>
            </a:r>
            <a:endParaRPr lang="en-US" altLang="zh-CN">
              <a:sym typeface="Calibri" panose="020F0502020204030204" charset="0"/>
            </a:endParaRPr>
          </a:p>
          <a:p>
            <a:pPr lvl="1"/>
            <a:r>
              <a:rPr lang="zh-CN" altLang="en-US">
                <a:sym typeface="Calibri" panose="020F0502020204030204" charset="0"/>
              </a:rPr>
              <a:t>第二级</a:t>
            </a:r>
            <a:endParaRPr lang="en-US" altLang="zh-CN">
              <a:sym typeface="Calibri" panose="020F0502020204030204" charset="0"/>
            </a:endParaRPr>
          </a:p>
          <a:p>
            <a:pPr lvl="2"/>
            <a:r>
              <a:rPr lang="zh-CN" altLang="en-US">
                <a:sym typeface="Calibri" panose="020F0502020204030204" charset="0"/>
              </a:rPr>
              <a:t>第三级</a:t>
            </a:r>
            <a:endParaRPr lang="en-US" altLang="zh-CN">
              <a:sym typeface="Calibri" panose="020F0502020204030204" charset="0"/>
            </a:endParaRPr>
          </a:p>
          <a:p>
            <a:pPr lvl="3"/>
            <a:r>
              <a:rPr lang="zh-CN" altLang="en-US">
                <a:sym typeface="Calibri" panose="020F0502020204030204" charset="0"/>
              </a:rPr>
              <a:t>第四级</a:t>
            </a:r>
            <a:endParaRPr lang="en-US" altLang="zh-CN">
              <a:sym typeface="Calibri" panose="020F0502020204030204" charset="0"/>
            </a:endParaRPr>
          </a:p>
          <a:p>
            <a:pPr lvl="4"/>
            <a:r>
              <a:rPr lang="zh-CN" altLang="en-US">
                <a:sym typeface="Calibri" panose="020F0502020204030204" charset="0"/>
              </a:rPr>
              <a:t>第五级</a:t>
            </a:r>
            <a:endParaRPr lang="zh-CN" altLang="en-US">
              <a:sym typeface="Calibri" panose="020F050202020403020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fld id="{CAD2D6BD-DE1B-4B5F-8B41-2702339687B9}" type="datetime1"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l" defTabSz="914400" eaLnBrk="0" fontAlgn="base" hangingPunct="0">
        <a:lnSpc>
          <a:spcPct val="90000"/>
        </a:lnSpc>
        <a:spcBef>
          <a:spcPts val="0"/>
        </a:spcBef>
        <a:spcAft>
          <a:spcPts val="0"/>
        </a:spcAft>
        <a:buNone/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Calibri Light" panose="020F0302020204030204" charset="0"/>
        </a:defRPr>
      </a:lvl1pPr>
    </p:titleStyle>
    <p:bodyStyle>
      <a:lvl1pPr marL="228600" indent="-228600" algn="l" defTabSz="914400" eaLnBrk="0" fontAlgn="base" hangingPunct="0">
        <a:lnSpc>
          <a:spcPct val="9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1pPr>
      <a:lvl2pPr marL="6858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marL="11430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marL="16002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marL="20574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5146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29718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34290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34290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fld id="{CAD2D6BD-DE1B-4B5F-8B41-2702339687B9}" type="datetime1"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l" defTabSz="914400" eaLnBrk="0" fontAlgn="base" hangingPunct="0">
        <a:lnSpc>
          <a:spcPct val="90000"/>
        </a:lnSpc>
        <a:spcBef>
          <a:spcPts val="0"/>
        </a:spcBef>
        <a:spcAft>
          <a:spcPts val="0"/>
        </a:spcAft>
        <a:buNone/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Calibri Light" panose="020F0302020204030204" charset="0"/>
        </a:defRPr>
      </a:lvl1pPr>
    </p:titleStyle>
    <p:bodyStyle>
      <a:lvl1pPr marL="228600" indent="-228600" algn="l" defTabSz="914400" eaLnBrk="0" fontAlgn="base" hangingPunct="0">
        <a:lnSpc>
          <a:spcPct val="9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1pPr>
      <a:lvl2pPr marL="6858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marL="11430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marL="16002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marL="2057400" indent="-228600" algn="l" defTabSz="914400" eaLnBrk="0" fontAlgn="base" hangingPunct="0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5146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29718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34290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3429000" indent="-228600" algn="l" defTabSz="914400" fontAlgn="base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曲线"/>
          <p:cNvSpPr/>
          <p:nvPr/>
        </p:nvSpPr>
        <p:spPr>
          <a:xfrm>
            <a:off x="276225" y="2012950"/>
            <a:ext cx="11452225" cy="241141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0361" y="78"/>
                </a:lnTo>
                <a:lnTo>
                  <a:pt x="21600" y="10926"/>
                </a:lnTo>
                <a:lnTo>
                  <a:pt x="20375" y="21600"/>
                </a:lnTo>
                <a:lnTo>
                  <a:pt x="0" y="21600"/>
                </a:lnTo>
                <a:lnTo>
                  <a:pt x="1243" y="1083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 cap="flat" cmpd="sng">
            <a:noFill/>
            <a:prstDash val="solid"/>
            <a:round/>
          </a:ln>
        </p:spPr>
      </p:sp>
      <p:sp>
        <p:nvSpPr>
          <p:cNvPr id="12" name="曲线"/>
          <p:cNvSpPr/>
          <p:nvPr/>
        </p:nvSpPr>
        <p:spPr>
          <a:xfrm>
            <a:off x="300038" y="2028825"/>
            <a:ext cx="11406187" cy="2384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0365" y="0"/>
                </a:lnTo>
                <a:lnTo>
                  <a:pt x="21600" y="10935"/>
                </a:lnTo>
                <a:lnTo>
                  <a:pt x="20389" y="21600"/>
                </a:lnTo>
                <a:lnTo>
                  <a:pt x="0" y="21600"/>
                </a:lnTo>
                <a:lnTo>
                  <a:pt x="1229" y="10835"/>
                </a:lnTo>
                <a:lnTo>
                  <a:pt x="0" y="0"/>
                </a:lnTo>
                <a:close/>
              </a:path>
            </a:pathLst>
          </a:custGeom>
          <a:solidFill>
            <a:srgbClr val="D08D4C"/>
          </a:solidFill>
          <a:ln w="9525" cap="flat" cmpd="sng">
            <a:noFill/>
            <a:prstDash val="solid"/>
            <a:round/>
          </a:ln>
        </p:spPr>
      </p:sp>
      <p:sp>
        <p:nvSpPr>
          <p:cNvPr id="13" name="曲线"/>
          <p:cNvSpPr/>
          <p:nvPr/>
        </p:nvSpPr>
        <p:spPr>
          <a:xfrm>
            <a:off x="347662" y="2055813"/>
            <a:ext cx="11320462" cy="23288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0383" y="0"/>
                </a:lnTo>
                <a:lnTo>
                  <a:pt x="21600" y="10938"/>
                </a:lnTo>
                <a:lnTo>
                  <a:pt x="20408" y="21600"/>
                </a:lnTo>
                <a:lnTo>
                  <a:pt x="0" y="21600"/>
                </a:lnTo>
                <a:lnTo>
                  <a:pt x="1199" y="10836"/>
                </a:lnTo>
                <a:lnTo>
                  <a:pt x="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14" name="曲线"/>
          <p:cNvSpPr/>
          <p:nvPr/>
        </p:nvSpPr>
        <p:spPr>
          <a:xfrm>
            <a:off x="395288" y="2084388"/>
            <a:ext cx="11239500" cy="2273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0409" y="0"/>
                </a:lnTo>
                <a:lnTo>
                  <a:pt x="21599" y="10888"/>
                </a:lnTo>
                <a:lnTo>
                  <a:pt x="20422" y="21600"/>
                </a:lnTo>
                <a:lnTo>
                  <a:pt x="0" y="21600"/>
                </a:lnTo>
                <a:lnTo>
                  <a:pt x="1183" y="10830"/>
                </a:lnTo>
                <a:lnTo>
                  <a:pt x="0" y="0"/>
                </a:lnTo>
                <a:close/>
              </a:path>
            </a:pathLst>
          </a:custGeom>
          <a:solidFill>
            <a:srgbClr val="305862"/>
          </a:solidFill>
          <a:ln w="9525" cap="flat" cmpd="sng">
            <a:noFill/>
            <a:prstDash val="solid"/>
            <a:round/>
          </a:ln>
        </p:spPr>
      </p:sp>
      <p:sp>
        <p:nvSpPr>
          <p:cNvPr id="15" name="曲线"/>
          <p:cNvSpPr/>
          <p:nvPr/>
        </p:nvSpPr>
        <p:spPr>
          <a:xfrm>
            <a:off x="1308100" y="1624013"/>
            <a:ext cx="3184525" cy="3200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21600"/>
                </a:moveTo>
                <a:cubicBezTo>
                  <a:pt x="7926" y="21600"/>
                  <a:pt x="5191" y="20441"/>
                  <a:pt x="3151" y="18401"/>
                </a:cubicBezTo>
                <a:cubicBezTo>
                  <a:pt x="1112" y="16362"/>
                  <a:pt x="0" y="13673"/>
                  <a:pt x="0" y="10800"/>
                </a:cubicBezTo>
                <a:cubicBezTo>
                  <a:pt x="0" y="7879"/>
                  <a:pt x="1112" y="5191"/>
                  <a:pt x="3151" y="3151"/>
                </a:cubicBezTo>
                <a:cubicBezTo>
                  <a:pt x="5191" y="1112"/>
                  <a:pt x="7926" y="0"/>
                  <a:pt x="10800" y="0"/>
                </a:cubicBezTo>
                <a:cubicBezTo>
                  <a:pt x="13673" y="0"/>
                  <a:pt x="16408" y="1112"/>
                  <a:pt x="18448" y="3151"/>
                </a:cubicBezTo>
                <a:cubicBezTo>
                  <a:pt x="20487" y="5191"/>
                  <a:pt x="21600" y="7879"/>
                  <a:pt x="21600" y="10800"/>
                </a:cubicBezTo>
                <a:cubicBezTo>
                  <a:pt x="21600" y="13673"/>
                  <a:pt x="20487" y="16362"/>
                  <a:pt x="18448" y="18401"/>
                </a:cubicBezTo>
                <a:cubicBezTo>
                  <a:pt x="16408" y="20441"/>
                  <a:pt x="13673" y="21600"/>
                  <a:pt x="10800" y="21600"/>
                </a:cubicBezTo>
                <a:close/>
              </a:path>
            </a:pathLst>
          </a:custGeom>
          <a:solidFill>
            <a:srgbClr val="DE5B2E"/>
          </a:solidFill>
          <a:ln w="9525" cap="flat" cmpd="sng">
            <a:noFill/>
            <a:prstDash val="solid"/>
            <a:round/>
          </a:ln>
        </p:spPr>
      </p:sp>
      <p:sp>
        <p:nvSpPr>
          <p:cNvPr id="16" name="椭圆"/>
          <p:cNvSpPr/>
          <p:nvPr/>
        </p:nvSpPr>
        <p:spPr>
          <a:xfrm>
            <a:off x="1335088" y="1650999"/>
            <a:ext cx="3130549" cy="3140075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17" name="椭圆"/>
          <p:cNvSpPr/>
          <p:nvPr/>
        </p:nvSpPr>
        <p:spPr>
          <a:xfrm>
            <a:off x="1362075" y="1677988"/>
            <a:ext cx="3076574" cy="3084511"/>
          </a:xfrm>
          <a:prstGeom prst="ellipse">
            <a:avLst/>
          </a:prstGeom>
          <a:solidFill>
            <a:srgbClr val="DA5946"/>
          </a:solidFill>
          <a:ln w="9525" cap="flat" cmpd="sng">
            <a:noFill/>
            <a:prstDash val="solid"/>
            <a:round/>
          </a:ln>
        </p:spPr>
      </p:sp>
      <p:sp>
        <p:nvSpPr>
          <p:cNvPr id="18" name="曲线"/>
          <p:cNvSpPr/>
          <p:nvPr/>
        </p:nvSpPr>
        <p:spPr>
          <a:xfrm>
            <a:off x="1566863" y="1878013"/>
            <a:ext cx="2665411" cy="26860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689" y="21489"/>
                </a:moveTo>
                <a:cubicBezTo>
                  <a:pt x="10689" y="21379"/>
                  <a:pt x="10744" y="21323"/>
                  <a:pt x="10800" y="21323"/>
                </a:cubicBezTo>
                <a:cubicBezTo>
                  <a:pt x="10800" y="21323"/>
                  <a:pt x="10800" y="21323"/>
                  <a:pt x="10800" y="21323"/>
                </a:cubicBezTo>
                <a:cubicBezTo>
                  <a:pt x="10855" y="21323"/>
                  <a:pt x="10910" y="21379"/>
                  <a:pt x="10910" y="21489"/>
                </a:cubicBezTo>
                <a:cubicBezTo>
                  <a:pt x="10910" y="21489"/>
                  <a:pt x="10910" y="21489"/>
                  <a:pt x="10910" y="21489"/>
                </a:cubicBezTo>
                <a:cubicBezTo>
                  <a:pt x="10910" y="21544"/>
                  <a:pt x="10855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744" y="21600"/>
                  <a:pt x="10689" y="21544"/>
                  <a:pt x="10689" y="21489"/>
                </a:cubicBezTo>
              </a:path>
              <a:path w="21600" h="21600">
                <a:moveTo>
                  <a:pt x="11076" y="21434"/>
                </a:moveTo>
                <a:cubicBezTo>
                  <a:pt x="11076" y="21379"/>
                  <a:pt x="11132" y="21323"/>
                  <a:pt x="11187" y="21323"/>
                </a:cubicBezTo>
                <a:cubicBezTo>
                  <a:pt x="11187" y="21323"/>
                  <a:pt x="11187" y="21323"/>
                  <a:pt x="11187" y="21323"/>
                </a:cubicBezTo>
                <a:cubicBezTo>
                  <a:pt x="11243" y="21323"/>
                  <a:pt x="11298" y="21379"/>
                  <a:pt x="11298" y="21434"/>
                </a:cubicBezTo>
                <a:cubicBezTo>
                  <a:pt x="11298" y="21434"/>
                  <a:pt x="11298" y="21434"/>
                  <a:pt x="11298" y="21434"/>
                </a:cubicBezTo>
                <a:cubicBezTo>
                  <a:pt x="11298" y="21544"/>
                  <a:pt x="11243" y="21544"/>
                  <a:pt x="11187" y="21600"/>
                </a:cubicBezTo>
                <a:cubicBezTo>
                  <a:pt x="11187" y="21600"/>
                  <a:pt x="11187" y="21600"/>
                  <a:pt x="11187" y="21600"/>
                </a:cubicBezTo>
                <a:cubicBezTo>
                  <a:pt x="11187" y="21600"/>
                  <a:pt x="11187" y="21600"/>
                  <a:pt x="11187" y="21600"/>
                </a:cubicBezTo>
                <a:cubicBezTo>
                  <a:pt x="11187" y="21600"/>
                  <a:pt x="11187" y="21600"/>
                  <a:pt x="11187" y="21600"/>
                </a:cubicBezTo>
                <a:cubicBezTo>
                  <a:pt x="11132" y="21600"/>
                  <a:pt x="11076" y="21544"/>
                  <a:pt x="11076" y="21434"/>
                </a:cubicBezTo>
              </a:path>
              <a:path w="21600" h="21600">
                <a:moveTo>
                  <a:pt x="10412" y="21600"/>
                </a:moveTo>
                <a:cubicBezTo>
                  <a:pt x="10356" y="21544"/>
                  <a:pt x="10301" y="21489"/>
                  <a:pt x="10301" y="21434"/>
                </a:cubicBezTo>
                <a:cubicBezTo>
                  <a:pt x="10301" y="21434"/>
                  <a:pt x="10301" y="21434"/>
                  <a:pt x="10301" y="21434"/>
                </a:cubicBezTo>
                <a:cubicBezTo>
                  <a:pt x="10301" y="21379"/>
                  <a:pt x="10356" y="21323"/>
                  <a:pt x="10412" y="21323"/>
                </a:cubicBezTo>
                <a:cubicBezTo>
                  <a:pt x="10412" y="21323"/>
                  <a:pt x="10412" y="21323"/>
                  <a:pt x="10412" y="21323"/>
                </a:cubicBezTo>
                <a:cubicBezTo>
                  <a:pt x="10467" y="21323"/>
                  <a:pt x="10523" y="21379"/>
                  <a:pt x="10523" y="21434"/>
                </a:cubicBezTo>
                <a:cubicBezTo>
                  <a:pt x="10523" y="21434"/>
                  <a:pt x="10523" y="21434"/>
                  <a:pt x="10523" y="21434"/>
                </a:cubicBezTo>
                <a:cubicBezTo>
                  <a:pt x="10523" y="21544"/>
                  <a:pt x="10467" y="21600"/>
                  <a:pt x="10412" y="21600"/>
                </a:cubicBezTo>
                <a:cubicBezTo>
                  <a:pt x="10412" y="21600"/>
                  <a:pt x="10412" y="21600"/>
                  <a:pt x="10412" y="21600"/>
                </a:cubicBezTo>
                <a:cubicBezTo>
                  <a:pt x="10412" y="21600"/>
                  <a:pt x="10412" y="21600"/>
                  <a:pt x="10412" y="21600"/>
                </a:cubicBezTo>
              </a:path>
              <a:path w="21600" h="21600">
                <a:moveTo>
                  <a:pt x="11464" y="21434"/>
                </a:moveTo>
                <a:cubicBezTo>
                  <a:pt x="11464" y="21379"/>
                  <a:pt x="11520" y="21323"/>
                  <a:pt x="11575" y="21323"/>
                </a:cubicBezTo>
                <a:cubicBezTo>
                  <a:pt x="11575" y="21323"/>
                  <a:pt x="11575" y="21323"/>
                  <a:pt x="11575" y="21323"/>
                </a:cubicBezTo>
                <a:cubicBezTo>
                  <a:pt x="11630" y="21323"/>
                  <a:pt x="11686" y="21379"/>
                  <a:pt x="11686" y="21434"/>
                </a:cubicBezTo>
                <a:cubicBezTo>
                  <a:pt x="11686" y="21434"/>
                  <a:pt x="11686" y="21434"/>
                  <a:pt x="11686" y="21434"/>
                </a:cubicBezTo>
                <a:cubicBezTo>
                  <a:pt x="11686" y="21489"/>
                  <a:pt x="11630" y="21544"/>
                  <a:pt x="11575" y="21544"/>
                </a:cubicBezTo>
                <a:cubicBezTo>
                  <a:pt x="11575" y="21544"/>
                  <a:pt x="11575" y="21544"/>
                  <a:pt x="11575" y="21544"/>
                </a:cubicBezTo>
                <a:cubicBezTo>
                  <a:pt x="11575" y="21544"/>
                  <a:pt x="11575" y="21544"/>
                  <a:pt x="11575" y="21544"/>
                </a:cubicBezTo>
                <a:cubicBezTo>
                  <a:pt x="11575" y="21544"/>
                  <a:pt x="11575" y="21544"/>
                  <a:pt x="11575" y="21544"/>
                </a:cubicBezTo>
                <a:cubicBezTo>
                  <a:pt x="11520" y="21544"/>
                  <a:pt x="11464" y="21489"/>
                  <a:pt x="11464" y="21434"/>
                </a:cubicBezTo>
              </a:path>
              <a:path w="21600" h="21600">
                <a:moveTo>
                  <a:pt x="10024" y="21544"/>
                </a:moveTo>
                <a:cubicBezTo>
                  <a:pt x="9913" y="21544"/>
                  <a:pt x="9858" y="21489"/>
                  <a:pt x="9913" y="21434"/>
                </a:cubicBezTo>
                <a:cubicBezTo>
                  <a:pt x="9913" y="21434"/>
                  <a:pt x="9913" y="21434"/>
                  <a:pt x="9913" y="21434"/>
                </a:cubicBezTo>
                <a:cubicBezTo>
                  <a:pt x="9913" y="21379"/>
                  <a:pt x="9969" y="21323"/>
                  <a:pt x="10024" y="21323"/>
                </a:cubicBezTo>
                <a:cubicBezTo>
                  <a:pt x="10024" y="21323"/>
                  <a:pt x="10024" y="21323"/>
                  <a:pt x="10024" y="21323"/>
                </a:cubicBezTo>
                <a:cubicBezTo>
                  <a:pt x="10080" y="21323"/>
                  <a:pt x="10135" y="21379"/>
                  <a:pt x="10135" y="21434"/>
                </a:cubicBezTo>
                <a:cubicBezTo>
                  <a:pt x="10135" y="21434"/>
                  <a:pt x="10135" y="21434"/>
                  <a:pt x="10135" y="21434"/>
                </a:cubicBezTo>
                <a:cubicBezTo>
                  <a:pt x="10135" y="21489"/>
                  <a:pt x="10080" y="21544"/>
                  <a:pt x="10024" y="21544"/>
                </a:cubicBezTo>
                <a:cubicBezTo>
                  <a:pt x="10024" y="21544"/>
                  <a:pt x="10024" y="21544"/>
                  <a:pt x="10024" y="21544"/>
                </a:cubicBezTo>
                <a:cubicBezTo>
                  <a:pt x="10024" y="21544"/>
                  <a:pt x="10024" y="21544"/>
                  <a:pt x="10024" y="21544"/>
                </a:cubicBezTo>
              </a:path>
              <a:path w="21600" h="21600">
                <a:moveTo>
                  <a:pt x="11852" y="21434"/>
                </a:moveTo>
                <a:cubicBezTo>
                  <a:pt x="11852" y="21323"/>
                  <a:pt x="11907" y="21268"/>
                  <a:pt x="11963" y="21268"/>
                </a:cubicBezTo>
                <a:cubicBezTo>
                  <a:pt x="11963" y="21268"/>
                  <a:pt x="11963" y="21268"/>
                  <a:pt x="11963" y="21268"/>
                </a:cubicBezTo>
                <a:cubicBezTo>
                  <a:pt x="12018" y="21268"/>
                  <a:pt x="12073" y="21323"/>
                  <a:pt x="12073" y="21379"/>
                </a:cubicBezTo>
                <a:cubicBezTo>
                  <a:pt x="12073" y="21379"/>
                  <a:pt x="12073" y="21379"/>
                  <a:pt x="12073" y="21379"/>
                </a:cubicBezTo>
                <a:cubicBezTo>
                  <a:pt x="12129" y="21434"/>
                  <a:pt x="12073" y="21489"/>
                  <a:pt x="12018" y="21489"/>
                </a:cubicBezTo>
                <a:cubicBezTo>
                  <a:pt x="12018" y="21489"/>
                  <a:pt x="12018" y="21489"/>
                  <a:pt x="12018" y="21489"/>
                </a:cubicBezTo>
                <a:cubicBezTo>
                  <a:pt x="12018" y="21489"/>
                  <a:pt x="12018" y="21489"/>
                  <a:pt x="12018" y="21489"/>
                </a:cubicBezTo>
                <a:cubicBezTo>
                  <a:pt x="12018" y="21489"/>
                  <a:pt x="12018" y="21489"/>
                  <a:pt x="12018" y="21489"/>
                </a:cubicBezTo>
                <a:cubicBezTo>
                  <a:pt x="11963" y="21489"/>
                  <a:pt x="11963" y="21489"/>
                  <a:pt x="11963" y="21489"/>
                </a:cubicBezTo>
                <a:cubicBezTo>
                  <a:pt x="11963" y="21489"/>
                  <a:pt x="11963" y="21489"/>
                  <a:pt x="11963" y="21489"/>
                </a:cubicBezTo>
                <a:cubicBezTo>
                  <a:pt x="11907" y="21489"/>
                  <a:pt x="11852" y="21489"/>
                  <a:pt x="11852" y="21434"/>
                </a:cubicBezTo>
              </a:path>
              <a:path w="21600" h="21600">
                <a:moveTo>
                  <a:pt x="9581" y="21489"/>
                </a:moveTo>
                <a:cubicBezTo>
                  <a:pt x="9526" y="21489"/>
                  <a:pt x="9470" y="21434"/>
                  <a:pt x="9470" y="21379"/>
                </a:cubicBezTo>
                <a:cubicBezTo>
                  <a:pt x="9470" y="21379"/>
                  <a:pt x="9470" y="21379"/>
                  <a:pt x="9470" y="21379"/>
                </a:cubicBezTo>
                <a:cubicBezTo>
                  <a:pt x="9470" y="21323"/>
                  <a:pt x="9581" y="21268"/>
                  <a:pt x="9636" y="21268"/>
                </a:cubicBezTo>
                <a:cubicBezTo>
                  <a:pt x="9636" y="21268"/>
                  <a:pt x="9636" y="21268"/>
                  <a:pt x="9636" y="21268"/>
                </a:cubicBezTo>
                <a:cubicBezTo>
                  <a:pt x="9692" y="21268"/>
                  <a:pt x="9747" y="21323"/>
                  <a:pt x="9747" y="21434"/>
                </a:cubicBezTo>
                <a:cubicBezTo>
                  <a:pt x="9747" y="21434"/>
                  <a:pt x="9747" y="21434"/>
                  <a:pt x="9747" y="21434"/>
                </a:cubicBezTo>
                <a:cubicBezTo>
                  <a:pt x="9692" y="21489"/>
                  <a:pt x="9692" y="21489"/>
                  <a:pt x="9581" y="21489"/>
                </a:cubicBezTo>
                <a:cubicBezTo>
                  <a:pt x="9581" y="21489"/>
                  <a:pt x="9581" y="21489"/>
                  <a:pt x="9581" y="21489"/>
                </a:cubicBezTo>
                <a:cubicBezTo>
                  <a:pt x="9581" y="21489"/>
                  <a:pt x="9581" y="21489"/>
                  <a:pt x="9581" y="21489"/>
                </a:cubicBezTo>
              </a:path>
              <a:path w="21600" h="21600">
                <a:moveTo>
                  <a:pt x="12239" y="21379"/>
                </a:moveTo>
                <a:cubicBezTo>
                  <a:pt x="12239" y="21323"/>
                  <a:pt x="12295" y="21268"/>
                  <a:pt x="12350" y="21213"/>
                </a:cubicBezTo>
                <a:cubicBezTo>
                  <a:pt x="12350" y="21213"/>
                  <a:pt x="12350" y="21213"/>
                  <a:pt x="12350" y="21213"/>
                </a:cubicBezTo>
                <a:cubicBezTo>
                  <a:pt x="12406" y="21213"/>
                  <a:pt x="12461" y="21268"/>
                  <a:pt x="12516" y="21323"/>
                </a:cubicBezTo>
                <a:cubicBezTo>
                  <a:pt x="12516" y="21323"/>
                  <a:pt x="12516" y="21323"/>
                  <a:pt x="12516" y="21323"/>
                </a:cubicBezTo>
                <a:cubicBezTo>
                  <a:pt x="12516" y="21379"/>
                  <a:pt x="12461" y="21434"/>
                  <a:pt x="12406" y="21489"/>
                </a:cubicBezTo>
                <a:cubicBezTo>
                  <a:pt x="12406" y="21489"/>
                  <a:pt x="12406" y="21489"/>
                  <a:pt x="12406" y="21489"/>
                </a:cubicBezTo>
                <a:cubicBezTo>
                  <a:pt x="12406" y="21489"/>
                  <a:pt x="12406" y="21489"/>
                  <a:pt x="12350" y="21489"/>
                </a:cubicBezTo>
                <a:cubicBezTo>
                  <a:pt x="12350" y="21489"/>
                  <a:pt x="12350" y="21489"/>
                  <a:pt x="12350" y="21489"/>
                </a:cubicBezTo>
                <a:cubicBezTo>
                  <a:pt x="12295" y="21489"/>
                  <a:pt x="12295" y="21434"/>
                  <a:pt x="12239" y="21379"/>
                </a:cubicBezTo>
              </a:path>
              <a:path w="21600" h="21600">
                <a:moveTo>
                  <a:pt x="9193" y="21434"/>
                </a:moveTo>
                <a:cubicBezTo>
                  <a:pt x="9138" y="21434"/>
                  <a:pt x="9083" y="21379"/>
                  <a:pt x="9083" y="21323"/>
                </a:cubicBezTo>
                <a:cubicBezTo>
                  <a:pt x="9083" y="21323"/>
                  <a:pt x="9083" y="21323"/>
                  <a:pt x="9083" y="21323"/>
                </a:cubicBezTo>
                <a:cubicBezTo>
                  <a:pt x="9083" y="21268"/>
                  <a:pt x="9138" y="21213"/>
                  <a:pt x="9249" y="21213"/>
                </a:cubicBezTo>
                <a:cubicBezTo>
                  <a:pt x="9249" y="21213"/>
                  <a:pt x="9249" y="21213"/>
                  <a:pt x="9249" y="21213"/>
                </a:cubicBezTo>
                <a:cubicBezTo>
                  <a:pt x="9304" y="21213"/>
                  <a:pt x="9359" y="21323"/>
                  <a:pt x="9304" y="21379"/>
                </a:cubicBezTo>
                <a:cubicBezTo>
                  <a:pt x="9304" y="21379"/>
                  <a:pt x="9304" y="21379"/>
                  <a:pt x="9304" y="21379"/>
                </a:cubicBezTo>
                <a:cubicBezTo>
                  <a:pt x="9304" y="21434"/>
                  <a:pt x="9249" y="21489"/>
                  <a:pt x="9193" y="21489"/>
                </a:cubicBezTo>
                <a:cubicBezTo>
                  <a:pt x="9193" y="21489"/>
                  <a:pt x="9193" y="21489"/>
                  <a:pt x="9193" y="21489"/>
                </a:cubicBezTo>
                <a:cubicBezTo>
                  <a:pt x="9193" y="21489"/>
                  <a:pt x="9193" y="21489"/>
                  <a:pt x="9193" y="21434"/>
                </a:cubicBezTo>
              </a:path>
              <a:path w="21600" h="21600">
                <a:moveTo>
                  <a:pt x="12683" y="21323"/>
                </a:moveTo>
                <a:cubicBezTo>
                  <a:pt x="12627" y="21213"/>
                  <a:pt x="12683" y="21158"/>
                  <a:pt x="12738" y="21158"/>
                </a:cubicBezTo>
                <a:cubicBezTo>
                  <a:pt x="12738" y="21158"/>
                  <a:pt x="12738" y="21158"/>
                  <a:pt x="12738" y="21158"/>
                </a:cubicBezTo>
                <a:cubicBezTo>
                  <a:pt x="12793" y="21158"/>
                  <a:pt x="12849" y="21213"/>
                  <a:pt x="12904" y="21268"/>
                </a:cubicBezTo>
                <a:cubicBezTo>
                  <a:pt x="12904" y="21268"/>
                  <a:pt x="12904" y="21268"/>
                  <a:pt x="12904" y="21268"/>
                </a:cubicBezTo>
                <a:cubicBezTo>
                  <a:pt x="12904" y="21323"/>
                  <a:pt x="12849" y="21379"/>
                  <a:pt x="12793" y="21379"/>
                </a:cubicBezTo>
                <a:cubicBezTo>
                  <a:pt x="12793" y="21379"/>
                  <a:pt x="12793" y="21379"/>
                  <a:pt x="12793" y="21379"/>
                </a:cubicBezTo>
                <a:cubicBezTo>
                  <a:pt x="12793" y="21379"/>
                  <a:pt x="12793" y="21379"/>
                  <a:pt x="12793" y="21379"/>
                </a:cubicBezTo>
                <a:cubicBezTo>
                  <a:pt x="12793" y="21379"/>
                  <a:pt x="12793" y="21379"/>
                  <a:pt x="12793" y="21379"/>
                </a:cubicBezTo>
                <a:cubicBezTo>
                  <a:pt x="12738" y="21379"/>
                  <a:pt x="12683" y="21379"/>
                  <a:pt x="12683" y="21323"/>
                </a:cubicBezTo>
              </a:path>
              <a:path w="21600" h="21600">
                <a:moveTo>
                  <a:pt x="8806" y="21379"/>
                </a:moveTo>
                <a:cubicBezTo>
                  <a:pt x="8806" y="21379"/>
                  <a:pt x="8806" y="21379"/>
                  <a:pt x="8806" y="21379"/>
                </a:cubicBezTo>
                <a:cubicBezTo>
                  <a:pt x="8806" y="21379"/>
                  <a:pt x="8806" y="21379"/>
                  <a:pt x="8806" y="21379"/>
                </a:cubicBezTo>
                <a:cubicBezTo>
                  <a:pt x="8750" y="21379"/>
                  <a:pt x="8695" y="21323"/>
                  <a:pt x="8695" y="21268"/>
                </a:cubicBezTo>
                <a:cubicBezTo>
                  <a:pt x="8695" y="21268"/>
                  <a:pt x="8695" y="21268"/>
                  <a:pt x="8695" y="21268"/>
                </a:cubicBezTo>
                <a:cubicBezTo>
                  <a:pt x="8695" y="21213"/>
                  <a:pt x="8750" y="21158"/>
                  <a:pt x="8861" y="21158"/>
                </a:cubicBezTo>
                <a:cubicBezTo>
                  <a:pt x="8861" y="21158"/>
                  <a:pt x="8861" y="21158"/>
                  <a:pt x="8861" y="21158"/>
                </a:cubicBezTo>
                <a:cubicBezTo>
                  <a:pt x="8916" y="21158"/>
                  <a:pt x="8916" y="21213"/>
                  <a:pt x="8916" y="21323"/>
                </a:cubicBezTo>
                <a:cubicBezTo>
                  <a:pt x="8916" y="21323"/>
                  <a:pt x="8916" y="21323"/>
                  <a:pt x="8916" y="21323"/>
                </a:cubicBezTo>
                <a:cubicBezTo>
                  <a:pt x="8916" y="21379"/>
                  <a:pt x="8861" y="21379"/>
                  <a:pt x="8806" y="21379"/>
                </a:cubicBezTo>
                <a:cubicBezTo>
                  <a:pt x="8806" y="21379"/>
                  <a:pt x="8806" y="21379"/>
                  <a:pt x="8806" y="21379"/>
                </a:cubicBezTo>
                <a:cubicBezTo>
                  <a:pt x="8806" y="21379"/>
                  <a:pt x="8806" y="21379"/>
                  <a:pt x="8806" y="21379"/>
                </a:cubicBezTo>
              </a:path>
              <a:path w="21600" h="21600">
                <a:moveTo>
                  <a:pt x="13070" y="21213"/>
                </a:moveTo>
                <a:cubicBezTo>
                  <a:pt x="13015" y="21158"/>
                  <a:pt x="13070" y="21102"/>
                  <a:pt x="13126" y="21102"/>
                </a:cubicBezTo>
                <a:cubicBezTo>
                  <a:pt x="13126" y="21102"/>
                  <a:pt x="13126" y="21102"/>
                  <a:pt x="13126" y="21102"/>
                </a:cubicBezTo>
                <a:cubicBezTo>
                  <a:pt x="13181" y="21047"/>
                  <a:pt x="13236" y="21102"/>
                  <a:pt x="13292" y="21158"/>
                </a:cubicBezTo>
                <a:cubicBezTo>
                  <a:pt x="13292" y="21158"/>
                  <a:pt x="13292" y="21158"/>
                  <a:pt x="13292" y="21158"/>
                </a:cubicBezTo>
                <a:cubicBezTo>
                  <a:pt x="13292" y="21213"/>
                  <a:pt x="13236" y="21323"/>
                  <a:pt x="13181" y="21323"/>
                </a:cubicBezTo>
                <a:cubicBezTo>
                  <a:pt x="13181" y="21323"/>
                  <a:pt x="13181" y="21323"/>
                  <a:pt x="13181" y="21323"/>
                </a:cubicBezTo>
                <a:cubicBezTo>
                  <a:pt x="13181" y="21323"/>
                  <a:pt x="13181" y="21323"/>
                  <a:pt x="13181" y="21323"/>
                </a:cubicBezTo>
                <a:cubicBezTo>
                  <a:pt x="13181" y="21323"/>
                  <a:pt x="13181" y="21323"/>
                  <a:pt x="13181" y="21323"/>
                </a:cubicBezTo>
                <a:cubicBezTo>
                  <a:pt x="13181" y="21323"/>
                  <a:pt x="13181" y="21323"/>
                  <a:pt x="13181" y="21323"/>
                </a:cubicBezTo>
                <a:cubicBezTo>
                  <a:pt x="13181" y="21323"/>
                  <a:pt x="13181" y="21323"/>
                  <a:pt x="13181" y="21323"/>
                </a:cubicBezTo>
                <a:cubicBezTo>
                  <a:pt x="13126" y="21323"/>
                  <a:pt x="13070" y="21268"/>
                  <a:pt x="13070" y="21213"/>
                </a:cubicBezTo>
              </a:path>
              <a:path w="21600" h="21600">
                <a:moveTo>
                  <a:pt x="8418" y="21323"/>
                </a:moveTo>
                <a:cubicBezTo>
                  <a:pt x="8363" y="21323"/>
                  <a:pt x="8307" y="21213"/>
                  <a:pt x="8307" y="21158"/>
                </a:cubicBezTo>
                <a:cubicBezTo>
                  <a:pt x="8307" y="21158"/>
                  <a:pt x="8307" y="21158"/>
                  <a:pt x="8307" y="21158"/>
                </a:cubicBezTo>
                <a:cubicBezTo>
                  <a:pt x="8307" y="21102"/>
                  <a:pt x="8363" y="21047"/>
                  <a:pt x="8473" y="21102"/>
                </a:cubicBezTo>
                <a:cubicBezTo>
                  <a:pt x="8473" y="21102"/>
                  <a:pt x="8473" y="21102"/>
                  <a:pt x="8473" y="21102"/>
                </a:cubicBezTo>
                <a:cubicBezTo>
                  <a:pt x="8529" y="21102"/>
                  <a:pt x="8529" y="21158"/>
                  <a:pt x="8529" y="21213"/>
                </a:cubicBezTo>
                <a:cubicBezTo>
                  <a:pt x="8529" y="21213"/>
                  <a:pt x="8529" y="21213"/>
                  <a:pt x="8529" y="21213"/>
                </a:cubicBezTo>
                <a:cubicBezTo>
                  <a:pt x="8529" y="21268"/>
                  <a:pt x="8473" y="21323"/>
                  <a:pt x="8418" y="21323"/>
                </a:cubicBezTo>
                <a:cubicBezTo>
                  <a:pt x="8418" y="21323"/>
                  <a:pt x="8418" y="21323"/>
                  <a:pt x="8418" y="21323"/>
                </a:cubicBezTo>
                <a:cubicBezTo>
                  <a:pt x="8418" y="21323"/>
                  <a:pt x="8418" y="21323"/>
                  <a:pt x="8418" y="21323"/>
                </a:cubicBezTo>
              </a:path>
              <a:path w="21600" h="21600">
                <a:moveTo>
                  <a:pt x="13458" y="21158"/>
                </a:moveTo>
                <a:cubicBezTo>
                  <a:pt x="13403" y="21047"/>
                  <a:pt x="13458" y="20992"/>
                  <a:pt x="13513" y="20992"/>
                </a:cubicBezTo>
                <a:cubicBezTo>
                  <a:pt x="13513" y="20992"/>
                  <a:pt x="13513" y="20992"/>
                  <a:pt x="13513" y="20992"/>
                </a:cubicBezTo>
                <a:cubicBezTo>
                  <a:pt x="13569" y="20992"/>
                  <a:pt x="13624" y="20992"/>
                  <a:pt x="13680" y="21102"/>
                </a:cubicBezTo>
                <a:cubicBezTo>
                  <a:pt x="13680" y="21102"/>
                  <a:pt x="13680" y="21102"/>
                  <a:pt x="13680" y="21102"/>
                </a:cubicBezTo>
                <a:cubicBezTo>
                  <a:pt x="13680" y="21158"/>
                  <a:pt x="13624" y="21213"/>
                  <a:pt x="13569" y="21213"/>
                </a:cubicBezTo>
                <a:cubicBezTo>
                  <a:pt x="13569" y="21213"/>
                  <a:pt x="13569" y="21213"/>
                  <a:pt x="13569" y="21213"/>
                </a:cubicBezTo>
                <a:cubicBezTo>
                  <a:pt x="13569" y="21213"/>
                  <a:pt x="13569" y="21213"/>
                  <a:pt x="13569" y="21213"/>
                </a:cubicBezTo>
                <a:cubicBezTo>
                  <a:pt x="13569" y="21213"/>
                  <a:pt x="13569" y="21213"/>
                  <a:pt x="13569" y="21213"/>
                </a:cubicBezTo>
                <a:cubicBezTo>
                  <a:pt x="13513" y="21213"/>
                  <a:pt x="13458" y="21213"/>
                  <a:pt x="13458" y="21158"/>
                </a:cubicBezTo>
              </a:path>
              <a:path w="21600" h="21600">
                <a:moveTo>
                  <a:pt x="8030" y="21213"/>
                </a:moveTo>
                <a:cubicBezTo>
                  <a:pt x="8030" y="21213"/>
                  <a:pt x="8030" y="21213"/>
                  <a:pt x="8030" y="21213"/>
                </a:cubicBezTo>
                <a:cubicBezTo>
                  <a:pt x="8030" y="21213"/>
                  <a:pt x="8030" y="21213"/>
                  <a:pt x="8030" y="21213"/>
                </a:cubicBezTo>
                <a:cubicBezTo>
                  <a:pt x="7919" y="21213"/>
                  <a:pt x="7919" y="21158"/>
                  <a:pt x="7919" y="21047"/>
                </a:cubicBezTo>
                <a:cubicBezTo>
                  <a:pt x="7919" y="21047"/>
                  <a:pt x="7919" y="21047"/>
                  <a:pt x="7919" y="21047"/>
                </a:cubicBezTo>
                <a:cubicBezTo>
                  <a:pt x="7919" y="20992"/>
                  <a:pt x="8030" y="20992"/>
                  <a:pt x="8086" y="20992"/>
                </a:cubicBezTo>
                <a:cubicBezTo>
                  <a:pt x="8086" y="20992"/>
                  <a:pt x="8086" y="20992"/>
                  <a:pt x="8086" y="20992"/>
                </a:cubicBezTo>
                <a:cubicBezTo>
                  <a:pt x="8141" y="20992"/>
                  <a:pt x="8141" y="21047"/>
                  <a:pt x="8141" y="21158"/>
                </a:cubicBezTo>
                <a:cubicBezTo>
                  <a:pt x="8141" y="21158"/>
                  <a:pt x="8141" y="21158"/>
                  <a:pt x="8141" y="21158"/>
                </a:cubicBezTo>
                <a:cubicBezTo>
                  <a:pt x="8141" y="21158"/>
                  <a:pt x="8086" y="21213"/>
                  <a:pt x="8030" y="21213"/>
                </a:cubicBezTo>
                <a:cubicBezTo>
                  <a:pt x="8030" y="21213"/>
                  <a:pt x="8030" y="21213"/>
                  <a:pt x="8030" y="21213"/>
                </a:cubicBezTo>
                <a:cubicBezTo>
                  <a:pt x="8030" y="21213"/>
                  <a:pt x="8030" y="21213"/>
                  <a:pt x="8030" y="21213"/>
                </a:cubicBezTo>
              </a:path>
              <a:path w="21600" h="21600">
                <a:moveTo>
                  <a:pt x="13846" y="21047"/>
                </a:moveTo>
                <a:cubicBezTo>
                  <a:pt x="13790" y="20992"/>
                  <a:pt x="13846" y="20881"/>
                  <a:pt x="13901" y="20881"/>
                </a:cubicBezTo>
                <a:cubicBezTo>
                  <a:pt x="13901" y="20881"/>
                  <a:pt x="13901" y="20881"/>
                  <a:pt x="13901" y="20881"/>
                </a:cubicBezTo>
                <a:cubicBezTo>
                  <a:pt x="13956" y="20881"/>
                  <a:pt x="14012" y="20881"/>
                  <a:pt x="14067" y="20937"/>
                </a:cubicBezTo>
                <a:cubicBezTo>
                  <a:pt x="14067" y="20937"/>
                  <a:pt x="14067" y="20937"/>
                  <a:pt x="14067" y="20937"/>
                </a:cubicBezTo>
                <a:cubicBezTo>
                  <a:pt x="14067" y="21047"/>
                  <a:pt x="14012" y="21102"/>
                  <a:pt x="13956" y="21102"/>
                </a:cubicBezTo>
                <a:cubicBezTo>
                  <a:pt x="13956" y="21102"/>
                  <a:pt x="13956" y="21102"/>
                  <a:pt x="13956" y="21102"/>
                </a:cubicBezTo>
                <a:cubicBezTo>
                  <a:pt x="13956" y="21102"/>
                  <a:pt x="13956" y="21102"/>
                  <a:pt x="13956" y="21102"/>
                </a:cubicBezTo>
                <a:cubicBezTo>
                  <a:pt x="13956" y="21102"/>
                  <a:pt x="13956" y="21102"/>
                  <a:pt x="13956" y="21102"/>
                </a:cubicBezTo>
                <a:cubicBezTo>
                  <a:pt x="13901" y="21102"/>
                  <a:pt x="13846" y="21102"/>
                  <a:pt x="13846" y="21047"/>
                </a:cubicBezTo>
              </a:path>
              <a:path w="21600" h="21600">
                <a:moveTo>
                  <a:pt x="7643" y="21102"/>
                </a:moveTo>
                <a:cubicBezTo>
                  <a:pt x="7532" y="21102"/>
                  <a:pt x="7532" y="20992"/>
                  <a:pt x="7532" y="20937"/>
                </a:cubicBezTo>
                <a:cubicBezTo>
                  <a:pt x="7532" y="20937"/>
                  <a:pt x="7532" y="20937"/>
                  <a:pt x="7532" y="20937"/>
                </a:cubicBezTo>
                <a:cubicBezTo>
                  <a:pt x="7532" y="20881"/>
                  <a:pt x="7643" y="20881"/>
                  <a:pt x="7698" y="20881"/>
                </a:cubicBezTo>
                <a:cubicBezTo>
                  <a:pt x="7698" y="20881"/>
                  <a:pt x="7698" y="20881"/>
                  <a:pt x="7698" y="20881"/>
                </a:cubicBezTo>
                <a:cubicBezTo>
                  <a:pt x="7753" y="20881"/>
                  <a:pt x="7809" y="20937"/>
                  <a:pt x="7753" y="21047"/>
                </a:cubicBezTo>
                <a:cubicBezTo>
                  <a:pt x="7753" y="21047"/>
                  <a:pt x="7753" y="21047"/>
                  <a:pt x="7753" y="21047"/>
                </a:cubicBezTo>
                <a:cubicBezTo>
                  <a:pt x="7753" y="21102"/>
                  <a:pt x="7698" y="21102"/>
                  <a:pt x="7643" y="21102"/>
                </a:cubicBezTo>
                <a:cubicBezTo>
                  <a:pt x="7643" y="21102"/>
                  <a:pt x="7643" y="21102"/>
                  <a:pt x="7643" y="21102"/>
                </a:cubicBezTo>
                <a:cubicBezTo>
                  <a:pt x="7643" y="21102"/>
                  <a:pt x="7643" y="21102"/>
                  <a:pt x="7643" y="21102"/>
                </a:cubicBezTo>
              </a:path>
              <a:path w="21600" h="21600">
                <a:moveTo>
                  <a:pt x="14178" y="20937"/>
                </a:moveTo>
                <a:cubicBezTo>
                  <a:pt x="14178" y="20826"/>
                  <a:pt x="14233" y="20771"/>
                  <a:pt x="14289" y="20771"/>
                </a:cubicBezTo>
                <a:cubicBezTo>
                  <a:pt x="14289" y="20771"/>
                  <a:pt x="14289" y="20771"/>
                  <a:pt x="14289" y="20771"/>
                </a:cubicBezTo>
                <a:cubicBezTo>
                  <a:pt x="14344" y="20716"/>
                  <a:pt x="14400" y="20771"/>
                  <a:pt x="14400" y="20826"/>
                </a:cubicBezTo>
                <a:cubicBezTo>
                  <a:pt x="14400" y="20826"/>
                  <a:pt x="14400" y="20826"/>
                  <a:pt x="14400" y="20826"/>
                </a:cubicBezTo>
                <a:cubicBezTo>
                  <a:pt x="14455" y="20881"/>
                  <a:pt x="14400" y="20937"/>
                  <a:pt x="14344" y="20992"/>
                </a:cubicBezTo>
                <a:cubicBezTo>
                  <a:pt x="14344" y="20992"/>
                  <a:pt x="14344" y="20992"/>
                  <a:pt x="14344" y="20992"/>
                </a:cubicBezTo>
                <a:cubicBezTo>
                  <a:pt x="14344" y="20992"/>
                  <a:pt x="14344" y="20992"/>
                  <a:pt x="14344" y="20992"/>
                </a:cubicBezTo>
                <a:cubicBezTo>
                  <a:pt x="14344" y="20992"/>
                  <a:pt x="14344" y="20992"/>
                  <a:pt x="14344" y="20992"/>
                </a:cubicBezTo>
                <a:cubicBezTo>
                  <a:pt x="14289" y="20992"/>
                  <a:pt x="14233" y="20937"/>
                  <a:pt x="14178" y="20937"/>
                </a:cubicBezTo>
              </a:path>
              <a:path w="21600" h="21600">
                <a:moveTo>
                  <a:pt x="7255" y="20992"/>
                </a:moveTo>
                <a:cubicBezTo>
                  <a:pt x="7144" y="20937"/>
                  <a:pt x="7144" y="20881"/>
                  <a:pt x="7144" y="20826"/>
                </a:cubicBezTo>
                <a:cubicBezTo>
                  <a:pt x="7144" y="20826"/>
                  <a:pt x="7144" y="20826"/>
                  <a:pt x="7144" y="20826"/>
                </a:cubicBezTo>
                <a:cubicBezTo>
                  <a:pt x="7200" y="20771"/>
                  <a:pt x="7255" y="20716"/>
                  <a:pt x="7310" y="20771"/>
                </a:cubicBezTo>
                <a:cubicBezTo>
                  <a:pt x="7310" y="20771"/>
                  <a:pt x="7310" y="20771"/>
                  <a:pt x="7310" y="20771"/>
                </a:cubicBezTo>
                <a:cubicBezTo>
                  <a:pt x="7366" y="20771"/>
                  <a:pt x="7421" y="20826"/>
                  <a:pt x="7366" y="20881"/>
                </a:cubicBezTo>
                <a:cubicBezTo>
                  <a:pt x="7366" y="20881"/>
                  <a:pt x="7366" y="20881"/>
                  <a:pt x="7366" y="20881"/>
                </a:cubicBezTo>
                <a:cubicBezTo>
                  <a:pt x="7366" y="20937"/>
                  <a:pt x="7310" y="20992"/>
                  <a:pt x="7255" y="20992"/>
                </a:cubicBezTo>
                <a:cubicBezTo>
                  <a:pt x="7255" y="20992"/>
                  <a:pt x="7255" y="20992"/>
                  <a:pt x="7255" y="20992"/>
                </a:cubicBezTo>
                <a:cubicBezTo>
                  <a:pt x="7255" y="20992"/>
                  <a:pt x="7255" y="20992"/>
                  <a:pt x="7255" y="20992"/>
                </a:cubicBezTo>
              </a:path>
              <a:path w="21600" h="21600">
                <a:moveTo>
                  <a:pt x="14566" y="20771"/>
                </a:moveTo>
                <a:cubicBezTo>
                  <a:pt x="14566" y="20716"/>
                  <a:pt x="14566" y="20660"/>
                  <a:pt x="14621" y="20605"/>
                </a:cubicBezTo>
                <a:cubicBezTo>
                  <a:pt x="14621" y="20605"/>
                  <a:pt x="14621" y="20605"/>
                  <a:pt x="14621" y="20605"/>
                </a:cubicBezTo>
                <a:cubicBezTo>
                  <a:pt x="14732" y="20605"/>
                  <a:pt x="14787" y="20605"/>
                  <a:pt x="14787" y="20716"/>
                </a:cubicBezTo>
                <a:cubicBezTo>
                  <a:pt x="14787" y="20716"/>
                  <a:pt x="14787" y="20716"/>
                  <a:pt x="14787" y="20716"/>
                </a:cubicBezTo>
                <a:cubicBezTo>
                  <a:pt x="14843" y="20771"/>
                  <a:pt x="14787" y="20826"/>
                  <a:pt x="14732" y="20826"/>
                </a:cubicBezTo>
                <a:cubicBezTo>
                  <a:pt x="14732" y="20826"/>
                  <a:pt x="14732" y="20826"/>
                  <a:pt x="14732" y="20826"/>
                </a:cubicBezTo>
                <a:cubicBezTo>
                  <a:pt x="14732" y="20826"/>
                  <a:pt x="14732" y="20826"/>
                  <a:pt x="14676" y="20826"/>
                </a:cubicBezTo>
                <a:cubicBezTo>
                  <a:pt x="14676" y="20826"/>
                  <a:pt x="14676" y="20826"/>
                  <a:pt x="14676" y="20826"/>
                </a:cubicBezTo>
                <a:cubicBezTo>
                  <a:pt x="14621" y="20826"/>
                  <a:pt x="14621" y="20826"/>
                  <a:pt x="14566" y="20771"/>
                </a:cubicBezTo>
              </a:path>
              <a:path w="21600" h="21600">
                <a:moveTo>
                  <a:pt x="6867" y="20826"/>
                </a:moveTo>
                <a:cubicBezTo>
                  <a:pt x="6812" y="20826"/>
                  <a:pt x="6756" y="20716"/>
                  <a:pt x="6812" y="20660"/>
                </a:cubicBezTo>
                <a:cubicBezTo>
                  <a:pt x="6812" y="20660"/>
                  <a:pt x="6812" y="20660"/>
                  <a:pt x="6812" y="20660"/>
                </a:cubicBezTo>
                <a:cubicBezTo>
                  <a:pt x="6812" y="20605"/>
                  <a:pt x="6867" y="20605"/>
                  <a:pt x="6923" y="20605"/>
                </a:cubicBezTo>
                <a:cubicBezTo>
                  <a:pt x="6923" y="20605"/>
                  <a:pt x="6923" y="20605"/>
                  <a:pt x="6923" y="20605"/>
                </a:cubicBezTo>
                <a:cubicBezTo>
                  <a:pt x="6978" y="20660"/>
                  <a:pt x="7033" y="20716"/>
                  <a:pt x="6978" y="20771"/>
                </a:cubicBezTo>
                <a:cubicBezTo>
                  <a:pt x="6978" y="20771"/>
                  <a:pt x="6978" y="20771"/>
                  <a:pt x="6978" y="20771"/>
                </a:cubicBezTo>
                <a:cubicBezTo>
                  <a:pt x="6978" y="20826"/>
                  <a:pt x="6923" y="20826"/>
                  <a:pt x="6923" y="20826"/>
                </a:cubicBezTo>
                <a:cubicBezTo>
                  <a:pt x="6923" y="20826"/>
                  <a:pt x="6923" y="20826"/>
                  <a:pt x="6923" y="20826"/>
                </a:cubicBezTo>
                <a:cubicBezTo>
                  <a:pt x="6867" y="20826"/>
                  <a:pt x="6867" y="20826"/>
                  <a:pt x="6867" y="20826"/>
                </a:cubicBezTo>
              </a:path>
              <a:path w="21600" h="21600">
                <a:moveTo>
                  <a:pt x="14953" y="20605"/>
                </a:moveTo>
                <a:cubicBezTo>
                  <a:pt x="14953" y="20550"/>
                  <a:pt x="14953" y="20495"/>
                  <a:pt x="15009" y="20495"/>
                </a:cubicBezTo>
                <a:cubicBezTo>
                  <a:pt x="15009" y="20495"/>
                  <a:pt x="15009" y="20495"/>
                  <a:pt x="15009" y="20495"/>
                </a:cubicBezTo>
                <a:cubicBezTo>
                  <a:pt x="15064" y="20439"/>
                  <a:pt x="15119" y="20495"/>
                  <a:pt x="15175" y="20550"/>
                </a:cubicBezTo>
                <a:cubicBezTo>
                  <a:pt x="15175" y="20550"/>
                  <a:pt x="15175" y="20550"/>
                  <a:pt x="15175" y="20550"/>
                </a:cubicBezTo>
                <a:cubicBezTo>
                  <a:pt x="15175" y="20605"/>
                  <a:pt x="15175" y="20660"/>
                  <a:pt x="15119" y="20716"/>
                </a:cubicBezTo>
                <a:cubicBezTo>
                  <a:pt x="15119" y="20716"/>
                  <a:pt x="15119" y="20716"/>
                  <a:pt x="15119" y="20716"/>
                </a:cubicBezTo>
                <a:cubicBezTo>
                  <a:pt x="15119" y="20716"/>
                  <a:pt x="15119" y="20716"/>
                  <a:pt x="15119" y="20716"/>
                </a:cubicBezTo>
                <a:cubicBezTo>
                  <a:pt x="15119" y="20716"/>
                  <a:pt x="15119" y="20716"/>
                  <a:pt x="15119" y="20716"/>
                </a:cubicBezTo>
                <a:cubicBezTo>
                  <a:pt x="15064" y="20716"/>
                  <a:pt x="15064" y="20716"/>
                  <a:pt x="15064" y="20716"/>
                </a:cubicBezTo>
                <a:cubicBezTo>
                  <a:pt x="15064" y="20716"/>
                  <a:pt x="15064" y="20716"/>
                  <a:pt x="15064" y="20716"/>
                </a:cubicBezTo>
                <a:cubicBezTo>
                  <a:pt x="15009" y="20716"/>
                  <a:pt x="14953" y="20660"/>
                  <a:pt x="14953" y="20605"/>
                </a:cubicBezTo>
              </a:path>
              <a:path w="21600" h="21600">
                <a:moveTo>
                  <a:pt x="6479" y="20660"/>
                </a:moveTo>
                <a:cubicBezTo>
                  <a:pt x="6424" y="20660"/>
                  <a:pt x="6369" y="20605"/>
                  <a:pt x="6424" y="20550"/>
                </a:cubicBezTo>
                <a:cubicBezTo>
                  <a:pt x="6424" y="20550"/>
                  <a:pt x="6424" y="20550"/>
                  <a:pt x="6424" y="20550"/>
                </a:cubicBezTo>
                <a:cubicBezTo>
                  <a:pt x="6424" y="20439"/>
                  <a:pt x="6535" y="20439"/>
                  <a:pt x="6590" y="20439"/>
                </a:cubicBezTo>
                <a:cubicBezTo>
                  <a:pt x="6590" y="20439"/>
                  <a:pt x="6590" y="20439"/>
                  <a:pt x="6590" y="20439"/>
                </a:cubicBezTo>
                <a:cubicBezTo>
                  <a:pt x="6646" y="20495"/>
                  <a:pt x="6646" y="20550"/>
                  <a:pt x="6646" y="20605"/>
                </a:cubicBezTo>
                <a:cubicBezTo>
                  <a:pt x="6646" y="20605"/>
                  <a:pt x="6646" y="20605"/>
                  <a:pt x="6646" y="20605"/>
                </a:cubicBezTo>
                <a:cubicBezTo>
                  <a:pt x="6590" y="20660"/>
                  <a:pt x="6590" y="20716"/>
                  <a:pt x="6535" y="20716"/>
                </a:cubicBezTo>
                <a:cubicBezTo>
                  <a:pt x="6535" y="20716"/>
                  <a:pt x="6535" y="20716"/>
                  <a:pt x="6535" y="20716"/>
                </a:cubicBezTo>
                <a:cubicBezTo>
                  <a:pt x="6535" y="20716"/>
                  <a:pt x="6479" y="20660"/>
                  <a:pt x="6479" y="20660"/>
                </a:cubicBezTo>
              </a:path>
              <a:path w="21600" h="21600">
                <a:moveTo>
                  <a:pt x="15341" y="20439"/>
                </a:moveTo>
                <a:cubicBezTo>
                  <a:pt x="15286" y="20384"/>
                  <a:pt x="15286" y="20329"/>
                  <a:pt x="15396" y="20329"/>
                </a:cubicBezTo>
                <a:cubicBezTo>
                  <a:pt x="15396" y="20329"/>
                  <a:pt x="15396" y="20329"/>
                  <a:pt x="15396" y="20329"/>
                </a:cubicBezTo>
                <a:cubicBezTo>
                  <a:pt x="15452" y="20274"/>
                  <a:pt x="15507" y="20329"/>
                  <a:pt x="15507" y="20384"/>
                </a:cubicBezTo>
                <a:cubicBezTo>
                  <a:pt x="15507" y="20384"/>
                  <a:pt x="15507" y="20384"/>
                  <a:pt x="15507" y="20384"/>
                </a:cubicBezTo>
                <a:cubicBezTo>
                  <a:pt x="15563" y="20439"/>
                  <a:pt x="15507" y="20495"/>
                  <a:pt x="15452" y="20495"/>
                </a:cubicBezTo>
                <a:cubicBezTo>
                  <a:pt x="15452" y="20495"/>
                  <a:pt x="15452" y="20495"/>
                  <a:pt x="15452" y="20495"/>
                </a:cubicBezTo>
                <a:cubicBezTo>
                  <a:pt x="15452" y="20550"/>
                  <a:pt x="15452" y="20550"/>
                  <a:pt x="15396" y="20550"/>
                </a:cubicBezTo>
                <a:cubicBezTo>
                  <a:pt x="15396" y="20550"/>
                  <a:pt x="15396" y="20550"/>
                  <a:pt x="15396" y="20550"/>
                </a:cubicBezTo>
                <a:cubicBezTo>
                  <a:pt x="15396" y="20550"/>
                  <a:pt x="15341" y="20495"/>
                  <a:pt x="15341" y="20439"/>
                </a:cubicBezTo>
              </a:path>
              <a:path w="21600" h="21600">
                <a:moveTo>
                  <a:pt x="6092" y="20495"/>
                </a:moveTo>
                <a:cubicBezTo>
                  <a:pt x="6036" y="20495"/>
                  <a:pt x="6036" y="20439"/>
                  <a:pt x="6036" y="20329"/>
                </a:cubicBezTo>
                <a:cubicBezTo>
                  <a:pt x="6036" y="20329"/>
                  <a:pt x="6036" y="20329"/>
                  <a:pt x="6036" y="20329"/>
                </a:cubicBezTo>
                <a:cubicBezTo>
                  <a:pt x="6092" y="20274"/>
                  <a:pt x="6147" y="20274"/>
                  <a:pt x="6203" y="20274"/>
                </a:cubicBezTo>
                <a:cubicBezTo>
                  <a:pt x="6203" y="20274"/>
                  <a:pt x="6203" y="20274"/>
                  <a:pt x="6203" y="20274"/>
                </a:cubicBezTo>
                <a:cubicBezTo>
                  <a:pt x="6258" y="20329"/>
                  <a:pt x="6313" y="20384"/>
                  <a:pt x="6258" y="20439"/>
                </a:cubicBezTo>
                <a:cubicBezTo>
                  <a:pt x="6258" y="20439"/>
                  <a:pt x="6258" y="20439"/>
                  <a:pt x="6258" y="20439"/>
                </a:cubicBezTo>
                <a:cubicBezTo>
                  <a:pt x="6258" y="20495"/>
                  <a:pt x="6203" y="20495"/>
                  <a:pt x="6147" y="20495"/>
                </a:cubicBezTo>
                <a:cubicBezTo>
                  <a:pt x="6147" y="20495"/>
                  <a:pt x="6147" y="20495"/>
                  <a:pt x="6147" y="20495"/>
                </a:cubicBezTo>
                <a:cubicBezTo>
                  <a:pt x="6147" y="20495"/>
                  <a:pt x="6147" y="20495"/>
                  <a:pt x="6092" y="20495"/>
                </a:cubicBezTo>
              </a:path>
              <a:path w="21600" h="21600">
                <a:moveTo>
                  <a:pt x="15673" y="20274"/>
                </a:moveTo>
                <a:cubicBezTo>
                  <a:pt x="15618" y="20218"/>
                  <a:pt x="15673" y="20163"/>
                  <a:pt x="15729" y="20108"/>
                </a:cubicBezTo>
                <a:cubicBezTo>
                  <a:pt x="15729" y="20108"/>
                  <a:pt x="15729" y="20108"/>
                  <a:pt x="15729" y="20108"/>
                </a:cubicBezTo>
                <a:cubicBezTo>
                  <a:pt x="15784" y="20108"/>
                  <a:pt x="15839" y="20108"/>
                  <a:pt x="15895" y="20163"/>
                </a:cubicBezTo>
                <a:cubicBezTo>
                  <a:pt x="15895" y="20163"/>
                  <a:pt x="15895" y="20163"/>
                  <a:pt x="15895" y="20163"/>
                </a:cubicBezTo>
                <a:cubicBezTo>
                  <a:pt x="15895" y="20218"/>
                  <a:pt x="15895" y="20329"/>
                  <a:pt x="15839" y="20329"/>
                </a:cubicBezTo>
                <a:cubicBezTo>
                  <a:pt x="15839" y="20329"/>
                  <a:pt x="15839" y="20329"/>
                  <a:pt x="15839" y="20329"/>
                </a:cubicBezTo>
                <a:cubicBezTo>
                  <a:pt x="15839" y="20329"/>
                  <a:pt x="15839" y="20329"/>
                  <a:pt x="15839" y="20329"/>
                </a:cubicBezTo>
                <a:cubicBezTo>
                  <a:pt x="15839" y="20329"/>
                  <a:pt x="15839" y="20329"/>
                  <a:pt x="15839" y="20329"/>
                </a:cubicBezTo>
                <a:cubicBezTo>
                  <a:pt x="15839" y="20329"/>
                  <a:pt x="15784" y="20329"/>
                  <a:pt x="15784" y="20329"/>
                </a:cubicBezTo>
                <a:cubicBezTo>
                  <a:pt x="15784" y="20329"/>
                  <a:pt x="15784" y="20329"/>
                  <a:pt x="15784" y="20329"/>
                </a:cubicBezTo>
                <a:cubicBezTo>
                  <a:pt x="15729" y="20329"/>
                  <a:pt x="15673" y="20329"/>
                  <a:pt x="15673" y="20274"/>
                </a:cubicBezTo>
              </a:path>
              <a:path w="21600" h="21600">
                <a:moveTo>
                  <a:pt x="5760" y="20329"/>
                </a:moveTo>
                <a:cubicBezTo>
                  <a:pt x="5704" y="20274"/>
                  <a:pt x="5649" y="20218"/>
                  <a:pt x="5704" y="20163"/>
                </a:cubicBezTo>
                <a:cubicBezTo>
                  <a:pt x="5704" y="20163"/>
                  <a:pt x="5704" y="20163"/>
                  <a:pt x="5704" y="20163"/>
                </a:cubicBezTo>
                <a:cubicBezTo>
                  <a:pt x="5704" y="20108"/>
                  <a:pt x="5815" y="20108"/>
                  <a:pt x="5870" y="20108"/>
                </a:cubicBezTo>
                <a:cubicBezTo>
                  <a:pt x="5870" y="20108"/>
                  <a:pt x="5870" y="20108"/>
                  <a:pt x="5870" y="20108"/>
                </a:cubicBezTo>
                <a:cubicBezTo>
                  <a:pt x="5926" y="20163"/>
                  <a:pt x="5926" y="20218"/>
                  <a:pt x="5926" y="20274"/>
                </a:cubicBezTo>
                <a:cubicBezTo>
                  <a:pt x="5926" y="20274"/>
                  <a:pt x="5926" y="20274"/>
                  <a:pt x="5926" y="20274"/>
                </a:cubicBezTo>
                <a:cubicBezTo>
                  <a:pt x="5870" y="20329"/>
                  <a:pt x="5870" y="20329"/>
                  <a:pt x="5815" y="20329"/>
                </a:cubicBezTo>
                <a:cubicBezTo>
                  <a:pt x="5815" y="20329"/>
                  <a:pt x="5815" y="20329"/>
                  <a:pt x="5815" y="20329"/>
                </a:cubicBezTo>
                <a:cubicBezTo>
                  <a:pt x="5760" y="20329"/>
                  <a:pt x="5760" y="20329"/>
                  <a:pt x="5760" y="20329"/>
                </a:cubicBezTo>
              </a:path>
              <a:path w="21600" h="21600">
                <a:moveTo>
                  <a:pt x="16006" y="20108"/>
                </a:moveTo>
                <a:cubicBezTo>
                  <a:pt x="16006" y="20053"/>
                  <a:pt x="16006" y="19997"/>
                  <a:pt x="16061" y="19942"/>
                </a:cubicBezTo>
                <a:cubicBezTo>
                  <a:pt x="16061" y="19942"/>
                  <a:pt x="16061" y="19942"/>
                  <a:pt x="16061" y="19942"/>
                </a:cubicBezTo>
                <a:cubicBezTo>
                  <a:pt x="16116" y="19887"/>
                  <a:pt x="16172" y="19942"/>
                  <a:pt x="16227" y="19997"/>
                </a:cubicBezTo>
                <a:cubicBezTo>
                  <a:pt x="16227" y="19997"/>
                  <a:pt x="16227" y="19997"/>
                  <a:pt x="16227" y="19997"/>
                </a:cubicBezTo>
                <a:cubicBezTo>
                  <a:pt x="16283" y="20053"/>
                  <a:pt x="16227" y="20108"/>
                  <a:pt x="16172" y="20163"/>
                </a:cubicBezTo>
                <a:cubicBezTo>
                  <a:pt x="16172" y="20163"/>
                  <a:pt x="16172" y="20163"/>
                  <a:pt x="16172" y="20163"/>
                </a:cubicBezTo>
                <a:cubicBezTo>
                  <a:pt x="16172" y="20163"/>
                  <a:pt x="16172" y="20163"/>
                  <a:pt x="16172" y="20163"/>
                </a:cubicBezTo>
                <a:cubicBezTo>
                  <a:pt x="16172" y="20163"/>
                  <a:pt x="16172" y="20163"/>
                  <a:pt x="16172" y="20163"/>
                </a:cubicBezTo>
                <a:cubicBezTo>
                  <a:pt x="16172" y="20163"/>
                  <a:pt x="16172" y="20163"/>
                  <a:pt x="16116" y="20163"/>
                </a:cubicBezTo>
                <a:cubicBezTo>
                  <a:pt x="16116" y="20163"/>
                  <a:pt x="16116" y="20163"/>
                  <a:pt x="16116" y="20163"/>
                </a:cubicBezTo>
                <a:cubicBezTo>
                  <a:pt x="16061" y="20163"/>
                  <a:pt x="16061" y="20163"/>
                  <a:pt x="16006" y="20108"/>
                </a:cubicBezTo>
              </a:path>
              <a:path w="21600" h="21600">
                <a:moveTo>
                  <a:pt x="5372" y="20108"/>
                </a:moveTo>
                <a:cubicBezTo>
                  <a:pt x="5316" y="20108"/>
                  <a:pt x="5316" y="20053"/>
                  <a:pt x="5372" y="19997"/>
                </a:cubicBezTo>
                <a:cubicBezTo>
                  <a:pt x="5372" y="19997"/>
                  <a:pt x="5372" y="19997"/>
                  <a:pt x="5372" y="19997"/>
                </a:cubicBezTo>
                <a:cubicBezTo>
                  <a:pt x="5372" y="19942"/>
                  <a:pt x="5483" y="19887"/>
                  <a:pt x="5538" y="19942"/>
                </a:cubicBezTo>
                <a:cubicBezTo>
                  <a:pt x="5538" y="19942"/>
                  <a:pt x="5538" y="19942"/>
                  <a:pt x="5538" y="19942"/>
                </a:cubicBezTo>
                <a:cubicBezTo>
                  <a:pt x="5593" y="19942"/>
                  <a:pt x="5593" y="20053"/>
                  <a:pt x="5538" y="20108"/>
                </a:cubicBezTo>
                <a:cubicBezTo>
                  <a:pt x="5538" y="20108"/>
                  <a:pt x="5538" y="20108"/>
                  <a:pt x="5538" y="20108"/>
                </a:cubicBezTo>
                <a:cubicBezTo>
                  <a:pt x="5538" y="20108"/>
                  <a:pt x="5483" y="20163"/>
                  <a:pt x="5427" y="20163"/>
                </a:cubicBezTo>
                <a:cubicBezTo>
                  <a:pt x="5427" y="20163"/>
                  <a:pt x="5427" y="20163"/>
                  <a:pt x="5427" y="20163"/>
                </a:cubicBezTo>
                <a:cubicBezTo>
                  <a:pt x="5427" y="20163"/>
                  <a:pt x="5427" y="20163"/>
                  <a:pt x="5372" y="20108"/>
                </a:cubicBezTo>
              </a:path>
              <a:path w="21600" h="21600">
                <a:moveTo>
                  <a:pt x="16393" y="19887"/>
                </a:moveTo>
                <a:cubicBezTo>
                  <a:pt x="16338" y="19832"/>
                  <a:pt x="16338" y="19776"/>
                  <a:pt x="16393" y="19721"/>
                </a:cubicBezTo>
                <a:cubicBezTo>
                  <a:pt x="16393" y="19721"/>
                  <a:pt x="16393" y="19721"/>
                  <a:pt x="16393" y="19721"/>
                </a:cubicBezTo>
                <a:cubicBezTo>
                  <a:pt x="16449" y="19721"/>
                  <a:pt x="16559" y="19721"/>
                  <a:pt x="16559" y="19776"/>
                </a:cubicBezTo>
                <a:cubicBezTo>
                  <a:pt x="16559" y="19776"/>
                  <a:pt x="16559" y="19776"/>
                  <a:pt x="16559" y="19776"/>
                </a:cubicBezTo>
                <a:cubicBezTo>
                  <a:pt x="16615" y="19832"/>
                  <a:pt x="16559" y="19887"/>
                  <a:pt x="16559" y="19942"/>
                </a:cubicBezTo>
                <a:cubicBezTo>
                  <a:pt x="16559" y="19942"/>
                  <a:pt x="16559" y="19942"/>
                  <a:pt x="16559" y="19942"/>
                </a:cubicBezTo>
                <a:cubicBezTo>
                  <a:pt x="16504" y="19942"/>
                  <a:pt x="16504" y="19942"/>
                  <a:pt x="16449" y="19942"/>
                </a:cubicBezTo>
                <a:cubicBezTo>
                  <a:pt x="16449" y="19942"/>
                  <a:pt x="16449" y="19942"/>
                  <a:pt x="16449" y="19942"/>
                </a:cubicBezTo>
                <a:cubicBezTo>
                  <a:pt x="16449" y="19942"/>
                  <a:pt x="16393" y="19942"/>
                  <a:pt x="16393" y="19887"/>
                </a:cubicBezTo>
              </a:path>
              <a:path w="21600" h="21600">
                <a:moveTo>
                  <a:pt x="5040" y="19942"/>
                </a:moveTo>
                <a:cubicBezTo>
                  <a:pt x="4984" y="19887"/>
                  <a:pt x="4984" y="19832"/>
                  <a:pt x="5040" y="19776"/>
                </a:cubicBezTo>
                <a:cubicBezTo>
                  <a:pt x="5040" y="19776"/>
                  <a:pt x="5040" y="19776"/>
                  <a:pt x="5040" y="19776"/>
                </a:cubicBezTo>
                <a:cubicBezTo>
                  <a:pt x="5040" y="19721"/>
                  <a:pt x="5095" y="19666"/>
                  <a:pt x="5150" y="19721"/>
                </a:cubicBezTo>
                <a:cubicBezTo>
                  <a:pt x="5150" y="19721"/>
                  <a:pt x="5150" y="19721"/>
                  <a:pt x="5150" y="19721"/>
                </a:cubicBezTo>
                <a:cubicBezTo>
                  <a:pt x="5206" y="19776"/>
                  <a:pt x="5261" y="19832"/>
                  <a:pt x="5206" y="19887"/>
                </a:cubicBezTo>
                <a:cubicBezTo>
                  <a:pt x="5206" y="19887"/>
                  <a:pt x="5206" y="19887"/>
                  <a:pt x="5206" y="19887"/>
                </a:cubicBezTo>
                <a:cubicBezTo>
                  <a:pt x="5206" y="19942"/>
                  <a:pt x="5150" y="19942"/>
                  <a:pt x="5095" y="19942"/>
                </a:cubicBezTo>
                <a:cubicBezTo>
                  <a:pt x="5095" y="19942"/>
                  <a:pt x="5095" y="19942"/>
                  <a:pt x="5095" y="19942"/>
                </a:cubicBezTo>
                <a:cubicBezTo>
                  <a:pt x="5095" y="19942"/>
                  <a:pt x="5095" y="19942"/>
                  <a:pt x="5040" y="19942"/>
                </a:cubicBezTo>
              </a:path>
              <a:path w="21600" h="21600">
                <a:moveTo>
                  <a:pt x="16726" y="19666"/>
                </a:moveTo>
                <a:cubicBezTo>
                  <a:pt x="16670" y="19611"/>
                  <a:pt x="16670" y="19556"/>
                  <a:pt x="16726" y="19500"/>
                </a:cubicBezTo>
                <a:cubicBezTo>
                  <a:pt x="16726" y="19500"/>
                  <a:pt x="16726" y="19500"/>
                  <a:pt x="16726" y="19500"/>
                </a:cubicBezTo>
                <a:cubicBezTo>
                  <a:pt x="16781" y="19500"/>
                  <a:pt x="16892" y="19500"/>
                  <a:pt x="16892" y="19556"/>
                </a:cubicBezTo>
                <a:cubicBezTo>
                  <a:pt x="16892" y="19556"/>
                  <a:pt x="16892" y="19556"/>
                  <a:pt x="16892" y="19556"/>
                </a:cubicBezTo>
                <a:cubicBezTo>
                  <a:pt x="16947" y="19611"/>
                  <a:pt x="16947" y="19666"/>
                  <a:pt x="16892" y="19721"/>
                </a:cubicBezTo>
                <a:cubicBezTo>
                  <a:pt x="16892" y="19721"/>
                  <a:pt x="16892" y="19721"/>
                  <a:pt x="16892" y="19721"/>
                </a:cubicBezTo>
                <a:cubicBezTo>
                  <a:pt x="16892" y="19721"/>
                  <a:pt x="16892" y="19721"/>
                  <a:pt x="16892" y="19721"/>
                </a:cubicBezTo>
                <a:cubicBezTo>
                  <a:pt x="16892" y="19721"/>
                  <a:pt x="16892" y="19721"/>
                  <a:pt x="16892" y="19721"/>
                </a:cubicBezTo>
                <a:cubicBezTo>
                  <a:pt x="16836" y="19721"/>
                  <a:pt x="16836" y="19721"/>
                  <a:pt x="16781" y="19721"/>
                </a:cubicBezTo>
                <a:cubicBezTo>
                  <a:pt x="16781" y="19721"/>
                  <a:pt x="16781" y="19721"/>
                  <a:pt x="16781" y="19721"/>
                </a:cubicBezTo>
                <a:cubicBezTo>
                  <a:pt x="16781" y="19721"/>
                  <a:pt x="16726" y="19721"/>
                  <a:pt x="16726" y="19666"/>
                </a:cubicBezTo>
              </a:path>
              <a:path w="21600" h="21600">
                <a:moveTo>
                  <a:pt x="4707" y="19721"/>
                </a:moveTo>
                <a:cubicBezTo>
                  <a:pt x="4652" y="19666"/>
                  <a:pt x="4652" y="19611"/>
                  <a:pt x="4707" y="19556"/>
                </a:cubicBezTo>
                <a:cubicBezTo>
                  <a:pt x="4707" y="19556"/>
                  <a:pt x="4707" y="19556"/>
                  <a:pt x="4707" y="19556"/>
                </a:cubicBezTo>
                <a:cubicBezTo>
                  <a:pt x="4707" y="19500"/>
                  <a:pt x="4763" y="19445"/>
                  <a:pt x="4818" y="19500"/>
                </a:cubicBezTo>
                <a:cubicBezTo>
                  <a:pt x="4818" y="19500"/>
                  <a:pt x="4818" y="19500"/>
                  <a:pt x="4818" y="19500"/>
                </a:cubicBezTo>
                <a:cubicBezTo>
                  <a:pt x="4873" y="19556"/>
                  <a:pt x="4929" y="19611"/>
                  <a:pt x="4873" y="19666"/>
                </a:cubicBezTo>
                <a:cubicBezTo>
                  <a:pt x="4873" y="19666"/>
                  <a:pt x="4873" y="19666"/>
                  <a:pt x="4873" y="19666"/>
                </a:cubicBezTo>
                <a:cubicBezTo>
                  <a:pt x="4873" y="19721"/>
                  <a:pt x="4818" y="19721"/>
                  <a:pt x="4763" y="19721"/>
                </a:cubicBezTo>
                <a:cubicBezTo>
                  <a:pt x="4763" y="19721"/>
                  <a:pt x="4763" y="19721"/>
                  <a:pt x="4763" y="19721"/>
                </a:cubicBezTo>
                <a:cubicBezTo>
                  <a:pt x="4763" y="19721"/>
                  <a:pt x="4707" y="19721"/>
                  <a:pt x="4707" y="19721"/>
                </a:cubicBezTo>
              </a:path>
              <a:path w="21600" h="21600">
                <a:moveTo>
                  <a:pt x="17058" y="19445"/>
                </a:moveTo>
                <a:cubicBezTo>
                  <a:pt x="17003" y="19390"/>
                  <a:pt x="17003" y="19335"/>
                  <a:pt x="17058" y="19279"/>
                </a:cubicBezTo>
                <a:cubicBezTo>
                  <a:pt x="17058" y="19279"/>
                  <a:pt x="17058" y="19279"/>
                  <a:pt x="17058" y="19279"/>
                </a:cubicBezTo>
                <a:cubicBezTo>
                  <a:pt x="17113" y="19279"/>
                  <a:pt x="17169" y="19279"/>
                  <a:pt x="17224" y="19335"/>
                </a:cubicBezTo>
                <a:cubicBezTo>
                  <a:pt x="17224" y="19335"/>
                  <a:pt x="17224" y="19335"/>
                  <a:pt x="17224" y="19335"/>
                </a:cubicBezTo>
                <a:cubicBezTo>
                  <a:pt x="17279" y="19390"/>
                  <a:pt x="17279" y="19445"/>
                  <a:pt x="17224" y="19500"/>
                </a:cubicBezTo>
                <a:cubicBezTo>
                  <a:pt x="17224" y="19500"/>
                  <a:pt x="17224" y="19500"/>
                  <a:pt x="17224" y="19500"/>
                </a:cubicBezTo>
                <a:cubicBezTo>
                  <a:pt x="17169" y="19500"/>
                  <a:pt x="17169" y="19500"/>
                  <a:pt x="17113" y="19500"/>
                </a:cubicBezTo>
                <a:cubicBezTo>
                  <a:pt x="17113" y="19500"/>
                  <a:pt x="17113" y="19500"/>
                  <a:pt x="17113" y="19500"/>
                </a:cubicBezTo>
                <a:cubicBezTo>
                  <a:pt x="17113" y="19500"/>
                  <a:pt x="17058" y="19500"/>
                  <a:pt x="17058" y="19445"/>
                </a:cubicBezTo>
              </a:path>
              <a:path w="21600" h="21600">
                <a:moveTo>
                  <a:pt x="4375" y="19445"/>
                </a:moveTo>
                <a:cubicBezTo>
                  <a:pt x="4320" y="19445"/>
                  <a:pt x="4320" y="19335"/>
                  <a:pt x="4375" y="19279"/>
                </a:cubicBezTo>
                <a:cubicBezTo>
                  <a:pt x="4375" y="19279"/>
                  <a:pt x="4375" y="19279"/>
                  <a:pt x="4375" y="19279"/>
                </a:cubicBezTo>
                <a:cubicBezTo>
                  <a:pt x="4375" y="19224"/>
                  <a:pt x="4486" y="19224"/>
                  <a:pt x="4541" y="19279"/>
                </a:cubicBezTo>
                <a:cubicBezTo>
                  <a:pt x="4541" y="19279"/>
                  <a:pt x="4541" y="19279"/>
                  <a:pt x="4541" y="19279"/>
                </a:cubicBezTo>
                <a:cubicBezTo>
                  <a:pt x="4596" y="19335"/>
                  <a:pt x="4596" y="19390"/>
                  <a:pt x="4541" y="19445"/>
                </a:cubicBezTo>
                <a:cubicBezTo>
                  <a:pt x="4541" y="19445"/>
                  <a:pt x="4541" y="19445"/>
                  <a:pt x="4541" y="19445"/>
                </a:cubicBezTo>
                <a:cubicBezTo>
                  <a:pt x="4541" y="19500"/>
                  <a:pt x="4486" y="19500"/>
                  <a:pt x="4430" y="19500"/>
                </a:cubicBezTo>
                <a:cubicBezTo>
                  <a:pt x="4430" y="19500"/>
                  <a:pt x="4430" y="19500"/>
                  <a:pt x="4430" y="19500"/>
                </a:cubicBezTo>
                <a:cubicBezTo>
                  <a:pt x="4430" y="19500"/>
                  <a:pt x="4430" y="19500"/>
                  <a:pt x="4375" y="19445"/>
                </a:cubicBezTo>
              </a:path>
              <a:path w="21600" h="21600">
                <a:moveTo>
                  <a:pt x="17335" y="19224"/>
                </a:moveTo>
                <a:cubicBezTo>
                  <a:pt x="17335" y="19169"/>
                  <a:pt x="17335" y="19114"/>
                  <a:pt x="17390" y="19058"/>
                </a:cubicBezTo>
                <a:cubicBezTo>
                  <a:pt x="17390" y="19058"/>
                  <a:pt x="17390" y="19058"/>
                  <a:pt x="17390" y="19058"/>
                </a:cubicBezTo>
                <a:cubicBezTo>
                  <a:pt x="17446" y="19003"/>
                  <a:pt x="17501" y="19003"/>
                  <a:pt x="17556" y="19058"/>
                </a:cubicBezTo>
                <a:cubicBezTo>
                  <a:pt x="17556" y="19058"/>
                  <a:pt x="17556" y="19058"/>
                  <a:pt x="17556" y="19058"/>
                </a:cubicBezTo>
                <a:cubicBezTo>
                  <a:pt x="17556" y="19114"/>
                  <a:pt x="17556" y="19224"/>
                  <a:pt x="17501" y="19224"/>
                </a:cubicBezTo>
                <a:cubicBezTo>
                  <a:pt x="17501" y="19224"/>
                  <a:pt x="17501" y="19224"/>
                  <a:pt x="17501" y="19224"/>
                </a:cubicBezTo>
                <a:cubicBezTo>
                  <a:pt x="17501" y="19224"/>
                  <a:pt x="17501" y="19224"/>
                  <a:pt x="17501" y="19224"/>
                </a:cubicBezTo>
                <a:cubicBezTo>
                  <a:pt x="17501" y="19224"/>
                  <a:pt x="17501" y="19224"/>
                  <a:pt x="17501" y="19224"/>
                </a:cubicBezTo>
                <a:cubicBezTo>
                  <a:pt x="17501" y="19279"/>
                  <a:pt x="17446" y="19279"/>
                  <a:pt x="17446" y="19279"/>
                </a:cubicBezTo>
                <a:cubicBezTo>
                  <a:pt x="17446" y="19279"/>
                  <a:pt x="17446" y="19279"/>
                  <a:pt x="17446" y="19279"/>
                </a:cubicBezTo>
                <a:cubicBezTo>
                  <a:pt x="17390" y="19279"/>
                  <a:pt x="17390" y="19224"/>
                  <a:pt x="17335" y="19224"/>
                </a:cubicBezTo>
              </a:path>
              <a:path w="21600" h="21600">
                <a:moveTo>
                  <a:pt x="4043" y="19224"/>
                </a:moveTo>
                <a:cubicBezTo>
                  <a:pt x="3987" y="19169"/>
                  <a:pt x="3987" y="19114"/>
                  <a:pt x="4043" y="19058"/>
                </a:cubicBezTo>
                <a:cubicBezTo>
                  <a:pt x="4043" y="19058"/>
                  <a:pt x="4043" y="19058"/>
                  <a:pt x="4043" y="19058"/>
                </a:cubicBezTo>
                <a:cubicBezTo>
                  <a:pt x="4098" y="19003"/>
                  <a:pt x="4153" y="19003"/>
                  <a:pt x="4209" y="19058"/>
                </a:cubicBezTo>
                <a:cubicBezTo>
                  <a:pt x="4209" y="19058"/>
                  <a:pt x="4209" y="19058"/>
                  <a:pt x="4209" y="19058"/>
                </a:cubicBezTo>
                <a:cubicBezTo>
                  <a:pt x="4264" y="19058"/>
                  <a:pt x="4264" y="19169"/>
                  <a:pt x="4209" y="19224"/>
                </a:cubicBezTo>
                <a:cubicBezTo>
                  <a:pt x="4209" y="19224"/>
                  <a:pt x="4209" y="19224"/>
                  <a:pt x="4209" y="19224"/>
                </a:cubicBezTo>
                <a:cubicBezTo>
                  <a:pt x="4209" y="19224"/>
                  <a:pt x="4153" y="19224"/>
                  <a:pt x="4153" y="19224"/>
                </a:cubicBezTo>
                <a:cubicBezTo>
                  <a:pt x="4153" y="19224"/>
                  <a:pt x="4153" y="19224"/>
                  <a:pt x="4153" y="19224"/>
                </a:cubicBezTo>
                <a:cubicBezTo>
                  <a:pt x="4098" y="19224"/>
                  <a:pt x="4098" y="19224"/>
                  <a:pt x="4043" y="19224"/>
                </a:cubicBezTo>
              </a:path>
              <a:path w="21600" h="21600">
                <a:moveTo>
                  <a:pt x="17667" y="18948"/>
                </a:moveTo>
                <a:cubicBezTo>
                  <a:pt x="17612" y="18948"/>
                  <a:pt x="17612" y="18837"/>
                  <a:pt x="17667" y="18782"/>
                </a:cubicBezTo>
                <a:cubicBezTo>
                  <a:pt x="17667" y="18782"/>
                  <a:pt x="17667" y="18782"/>
                  <a:pt x="17667" y="18782"/>
                </a:cubicBezTo>
                <a:cubicBezTo>
                  <a:pt x="17723" y="18782"/>
                  <a:pt x="17778" y="18782"/>
                  <a:pt x="17833" y="18837"/>
                </a:cubicBezTo>
                <a:cubicBezTo>
                  <a:pt x="17833" y="18837"/>
                  <a:pt x="17833" y="18837"/>
                  <a:pt x="17833" y="18837"/>
                </a:cubicBezTo>
                <a:cubicBezTo>
                  <a:pt x="17889" y="18893"/>
                  <a:pt x="17889" y="18948"/>
                  <a:pt x="17833" y="19003"/>
                </a:cubicBezTo>
                <a:cubicBezTo>
                  <a:pt x="17833" y="19003"/>
                  <a:pt x="17833" y="19003"/>
                  <a:pt x="17833" y="19003"/>
                </a:cubicBezTo>
                <a:cubicBezTo>
                  <a:pt x="17833" y="19003"/>
                  <a:pt x="17833" y="19003"/>
                  <a:pt x="17833" y="19003"/>
                </a:cubicBezTo>
                <a:cubicBezTo>
                  <a:pt x="17833" y="19003"/>
                  <a:pt x="17833" y="19003"/>
                  <a:pt x="17833" y="19003"/>
                </a:cubicBezTo>
                <a:cubicBezTo>
                  <a:pt x="17833" y="19003"/>
                  <a:pt x="17778" y="19003"/>
                  <a:pt x="17778" y="19003"/>
                </a:cubicBezTo>
                <a:cubicBezTo>
                  <a:pt x="17778" y="19003"/>
                  <a:pt x="17778" y="19003"/>
                  <a:pt x="17778" y="19003"/>
                </a:cubicBezTo>
                <a:cubicBezTo>
                  <a:pt x="17723" y="19003"/>
                  <a:pt x="17667" y="19003"/>
                  <a:pt x="17667" y="18948"/>
                </a:cubicBezTo>
              </a:path>
              <a:path w="21600" h="21600">
                <a:moveTo>
                  <a:pt x="3766" y="18948"/>
                </a:moveTo>
                <a:cubicBezTo>
                  <a:pt x="3710" y="18893"/>
                  <a:pt x="3710" y="18837"/>
                  <a:pt x="3766" y="18782"/>
                </a:cubicBezTo>
                <a:cubicBezTo>
                  <a:pt x="3766" y="18782"/>
                  <a:pt x="3766" y="18782"/>
                  <a:pt x="3766" y="18782"/>
                </a:cubicBezTo>
                <a:cubicBezTo>
                  <a:pt x="3766" y="18727"/>
                  <a:pt x="3876" y="18727"/>
                  <a:pt x="3876" y="18782"/>
                </a:cubicBezTo>
                <a:cubicBezTo>
                  <a:pt x="3876" y="18782"/>
                  <a:pt x="3876" y="18782"/>
                  <a:pt x="3876" y="18782"/>
                </a:cubicBezTo>
                <a:cubicBezTo>
                  <a:pt x="3932" y="18837"/>
                  <a:pt x="3932" y="18893"/>
                  <a:pt x="3932" y="18948"/>
                </a:cubicBezTo>
                <a:cubicBezTo>
                  <a:pt x="3932" y="18948"/>
                  <a:pt x="3932" y="18948"/>
                  <a:pt x="3932" y="18948"/>
                </a:cubicBezTo>
                <a:cubicBezTo>
                  <a:pt x="3876" y="19003"/>
                  <a:pt x="3876" y="19003"/>
                  <a:pt x="3821" y="19003"/>
                </a:cubicBezTo>
                <a:cubicBezTo>
                  <a:pt x="3821" y="19003"/>
                  <a:pt x="3821" y="19003"/>
                  <a:pt x="3821" y="19003"/>
                </a:cubicBezTo>
                <a:cubicBezTo>
                  <a:pt x="3821" y="19003"/>
                  <a:pt x="3766" y="19003"/>
                  <a:pt x="3766" y="18948"/>
                </a:cubicBezTo>
              </a:path>
              <a:path w="21600" h="21600">
                <a:moveTo>
                  <a:pt x="17944" y="18727"/>
                </a:moveTo>
                <a:cubicBezTo>
                  <a:pt x="17944" y="18672"/>
                  <a:pt x="17944" y="18561"/>
                  <a:pt x="18000" y="18561"/>
                </a:cubicBezTo>
                <a:cubicBezTo>
                  <a:pt x="18000" y="18561"/>
                  <a:pt x="18000" y="18561"/>
                  <a:pt x="18000" y="18561"/>
                </a:cubicBezTo>
                <a:cubicBezTo>
                  <a:pt x="18000" y="18506"/>
                  <a:pt x="18110" y="18506"/>
                  <a:pt x="18166" y="18561"/>
                </a:cubicBezTo>
                <a:cubicBezTo>
                  <a:pt x="18166" y="18561"/>
                  <a:pt x="18166" y="18561"/>
                  <a:pt x="18166" y="18561"/>
                </a:cubicBezTo>
                <a:cubicBezTo>
                  <a:pt x="18166" y="18616"/>
                  <a:pt x="18166" y="18672"/>
                  <a:pt x="18110" y="18727"/>
                </a:cubicBezTo>
                <a:cubicBezTo>
                  <a:pt x="18110" y="18727"/>
                  <a:pt x="18110" y="18727"/>
                  <a:pt x="18110" y="18727"/>
                </a:cubicBezTo>
                <a:cubicBezTo>
                  <a:pt x="18110" y="18727"/>
                  <a:pt x="18110" y="18727"/>
                  <a:pt x="18110" y="18727"/>
                </a:cubicBezTo>
                <a:cubicBezTo>
                  <a:pt x="18110" y="18727"/>
                  <a:pt x="18110" y="18727"/>
                  <a:pt x="18110" y="18727"/>
                </a:cubicBezTo>
                <a:cubicBezTo>
                  <a:pt x="18110" y="18727"/>
                  <a:pt x="18110" y="18727"/>
                  <a:pt x="18055" y="18727"/>
                </a:cubicBezTo>
                <a:cubicBezTo>
                  <a:pt x="18055" y="18727"/>
                  <a:pt x="18055" y="18727"/>
                  <a:pt x="18055" y="18727"/>
                </a:cubicBezTo>
                <a:cubicBezTo>
                  <a:pt x="18000" y="18727"/>
                  <a:pt x="18000" y="18727"/>
                  <a:pt x="17944" y="18727"/>
                </a:cubicBezTo>
              </a:path>
              <a:path w="21600" h="21600">
                <a:moveTo>
                  <a:pt x="3433" y="18672"/>
                </a:moveTo>
                <a:cubicBezTo>
                  <a:pt x="3433" y="18672"/>
                  <a:pt x="3433" y="18672"/>
                  <a:pt x="3433" y="18672"/>
                </a:cubicBezTo>
                <a:cubicBezTo>
                  <a:pt x="3433" y="18672"/>
                  <a:pt x="3433" y="18672"/>
                  <a:pt x="3433" y="18672"/>
                </a:cubicBezTo>
                <a:cubicBezTo>
                  <a:pt x="3378" y="18672"/>
                  <a:pt x="3378" y="18561"/>
                  <a:pt x="3433" y="18506"/>
                </a:cubicBezTo>
                <a:cubicBezTo>
                  <a:pt x="3433" y="18506"/>
                  <a:pt x="3433" y="18506"/>
                  <a:pt x="3433" y="18506"/>
                </a:cubicBezTo>
                <a:cubicBezTo>
                  <a:pt x="3489" y="18506"/>
                  <a:pt x="3544" y="18451"/>
                  <a:pt x="3600" y="18506"/>
                </a:cubicBezTo>
                <a:cubicBezTo>
                  <a:pt x="3600" y="18506"/>
                  <a:pt x="3600" y="18506"/>
                  <a:pt x="3600" y="18506"/>
                </a:cubicBezTo>
                <a:cubicBezTo>
                  <a:pt x="3655" y="18561"/>
                  <a:pt x="3655" y="18616"/>
                  <a:pt x="3600" y="18672"/>
                </a:cubicBezTo>
                <a:cubicBezTo>
                  <a:pt x="3600" y="18672"/>
                  <a:pt x="3600" y="18672"/>
                  <a:pt x="3600" y="18672"/>
                </a:cubicBezTo>
                <a:cubicBezTo>
                  <a:pt x="3600" y="18727"/>
                  <a:pt x="3544" y="18727"/>
                  <a:pt x="3544" y="18727"/>
                </a:cubicBezTo>
                <a:cubicBezTo>
                  <a:pt x="3544" y="18727"/>
                  <a:pt x="3544" y="18727"/>
                  <a:pt x="3544" y="18727"/>
                </a:cubicBezTo>
                <a:cubicBezTo>
                  <a:pt x="3489" y="18727"/>
                  <a:pt x="3489" y="18727"/>
                  <a:pt x="3433" y="18672"/>
                </a:cubicBezTo>
              </a:path>
              <a:path w="21600" h="21600">
                <a:moveTo>
                  <a:pt x="18276" y="18451"/>
                </a:moveTo>
                <a:cubicBezTo>
                  <a:pt x="18221" y="18395"/>
                  <a:pt x="18221" y="18340"/>
                  <a:pt x="18276" y="18285"/>
                </a:cubicBezTo>
                <a:cubicBezTo>
                  <a:pt x="18276" y="18285"/>
                  <a:pt x="18276" y="18285"/>
                  <a:pt x="18276" y="18285"/>
                </a:cubicBezTo>
                <a:cubicBezTo>
                  <a:pt x="18332" y="18230"/>
                  <a:pt x="18387" y="18230"/>
                  <a:pt x="18443" y="18285"/>
                </a:cubicBezTo>
                <a:cubicBezTo>
                  <a:pt x="18443" y="18285"/>
                  <a:pt x="18443" y="18285"/>
                  <a:pt x="18443" y="18285"/>
                </a:cubicBezTo>
                <a:cubicBezTo>
                  <a:pt x="18498" y="18340"/>
                  <a:pt x="18498" y="18395"/>
                  <a:pt x="18443" y="18451"/>
                </a:cubicBezTo>
                <a:cubicBezTo>
                  <a:pt x="18443" y="18451"/>
                  <a:pt x="18443" y="18451"/>
                  <a:pt x="18443" y="18451"/>
                </a:cubicBezTo>
                <a:cubicBezTo>
                  <a:pt x="18387" y="18451"/>
                  <a:pt x="18387" y="18451"/>
                  <a:pt x="18332" y="18451"/>
                </a:cubicBezTo>
                <a:cubicBezTo>
                  <a:pt x="18332" y="18451"/>
                  <a:pt x="18332" y="18451"/>
                  <a:pt x="18332" y="18451"/>
                </a:cubicBezTo>
                <a:cubicBezTo>
                  <a:pt x="18332" y="18451"/>
                  <a:pt x="18276" y="18451"/>
                  <a:pt x="18276" y="18451"/>
                </a:cubicBezTo>
              </a:path>
              <a:path w="21600" h="21600">
                <a:moveTo>
                  <a:pt x="3156" y="18395"/>
                </a:moveTo>
                <a:cubicBezTo>
                  <a:pt x="3101" y="18340"/>
                  <a:pt x="3101" y="18285"/>
                  <a:pt x="3156" y="18230"/>
                </a:cubicBezTo>
                <a:cubicBezTo>
                  <a:pt x="3156" y="18230"/>
                  <a:pt x="3156" y="18230"/>
                  <a:pt x="3156" y="18230"/>
                </a:cubicBezTo>
                <a:cubicBezTo>
                  <a:pt x="3212" y="18174"/>
                  <a:pt x="3267" y="18174"/>
                  <a:pt x="3323" y="18230"/>
                </a:cubicBezTo>
                <a:cubicBezTo>
                  <a:pt x="3323" y="18230"/>
                  <a:pt x="3323" y="18230"/>
                  <a:pt x="3323" y="18230"/>
                </a:cubicBezTo>
                <a:cubicBezTo>
                  <a:pt x="3378" y="18285"/>
                  <a:pt x="3378" y="18340"/>
                  <a:pt x="3323" y="18395"/>
                </a:cubicBezTo>
                <a:cubicBezTo>
                  <a:pt x="3323" y="18395"/>
                  <a:pt x="3323" y="18395"/>
                  <a:pt x="3323" y="18395"/>
                </a:cubicBezTo>
                <a:cubicBezTo>
                  <a:pt x="3323" y="18451"/>
                  <a:pt x="3267" y="18451"/>
                  <a:pt x="3267" y="18451"/>
                </a:cubicBezTo>
                <a:cubicBezTo>
                  <a:pt x="3267" y="18451"/>
                  <a:pt x="3267" y="18451"/>
                  <a:pt x="3267" y="18451"/>
                </a:cubicBezTo>
                <a:cubicBezTo>
                  <a:pt x="3212" y="18451"/>
                  <a:pt x="3156" y="18451"/>
                  <a:pt x="3156" y="18395"/>
                </a:cubicBezTo>
              </a:path>
              <a:path w="21600" h="21600">
                <a:moveTo>
                  <a:pt x="18553" y="18174"/>
                </a:moveTo>
                <a:cubicBezTo>
                  <a:pt x="18498" y="18119"/>
                  <a:pt x="18498" y="18009"/>
                  <a:pt x="18553" y="18009"/>
                </a:cubicBezTo>
                <a:cubicBezTo>
                  <a:pt x="18553" y="18009"/>
                  <a:pt x="18553" y="18009"/>
                  <a:pt x="18553" y="18009"/>
                </a:cubicBezTo>
                <a:cubicBezTo>
                  <a:pt x="18553" y="17953"/>
                  <a:pt x="18664" y="17953"/>
                  <a:pt x="18720" y="17953"/>
                </a:cubicBezTo>
                <a:cubicBezTo>
                  <a:pt x="18720" y="17953"/>
                  <a:pt x="18720" y="17953"/>
                  <a:pt x="18720" y="17953"/>
                </a:cubicBezTo>
                <a:cubicBezTo>
                  <a:pt x="18775" y="18009"/>
                  <a:pt x="18775" y="18119"/>
                  <a:pt x="18720" y="18119"/>
                </a:cubicBezTo>
                <a:cubicBezTo>
                  <a:pt x="18720" y="18119"/>
                  <a:pt x="18720" y="18119"/>
                  <a:pt x="18720" y="18119"/>
                </a:cubicBezTo>
                <a:cubicBezTo>
                  <a:pt x="18720" y="18119"/>
                  <a:pt x="18720" y="18119"/>
                  <a:pt x="18720" y="18119"/>
                </a:cubicBezTo>
                <a:cubicBezTo>
                  <a:pt x="18720" y="18119"/>
                  <a:pt x="18720" y="18119"/>
                  <a:pt x="18720" y="18119"/>
                </a:cubicBezTo>
                <a:cubicBezTo>
                  <a:pt x="18664" y="18174"/>
                  <a:pt x="18664" y="18174"/>
                  <a:pt x="18609" y="18174"/>
                </a:cubicBezTo>
                <a:cubicBezTo>
                  <a:pt x="18609" y="18174"/>
                  <a:pt x="18609" y="18174"/>
                  <a:pt x="18609" y="18174"/>
                </a:cubicBezTo>
                <a:cubicBezTo>
                  <a:pt x="18609" y="18174"/>
                  <a:pt x="18553" y="18174"/>
                  <a:pt x="18553" y="18174"/>
                </a:cubicBezTo>
              </a:path>
              <a:path w="21600" h="21600">
                <a:moveTo>
                  <a:pt x="2879" y="18119"/>
                </a:moveTo>
                <a:cubicBezTo>
                  <a:pt x="2879" y="18119"/>
                  <a:pt x="2879" y="18119"/>
                  <a:pt x="2879" y="18119"/>
                </a:cubicBezTo>
                <a:cubicBezTo>
                  <a:pt x="2879" y="18119"/>
                  <a:pt x="2879" y="18119"/>
                  <a:pt x="2879" y="18119"/>
                </a:cubicBezTo>
                <a:cubicBezTo>
                  <a:pt x="2824" y="18064"/>
                  <a:pt x="2824" y="18009"/>
                  <a:pt x="2879" y="17953"/>
                </a:cubicBezTo>
                <a:cubicBezTo>
                  <a:pt x="2879" y="17953"/>
                  <a:pt x="2879" y="17953"/>
                  <a:pt x="2879" y="17953"/>
                </a:cubicBezTo>
                <a:cubicBezTo>
                  <a:pt x="2935" y="17898"/>
                  <a:pt x="2990" y="17898"/>
                  <a:pt x="3046" y="17953"/>
                </a:cubicBezTo>
                <a:cubicBezTo>
                  <a:pt x="3046" y="17953"/>
                  <a:pt x="3046" y="17953"/>
                  <a:pt x="3046" y="17953"/>
                </a:cubicBezTo>
                <a:cubicBezTo>
                  <a:pt x="3101" y="18009"/>
                  <a:pt x="3101" y="18064"/>
                  <a:pt x="3046" y="18119"/>
                </a:cubicBezTo>
                <a:cubicBezTo>
                  <a:pt x="3046" y="18119"/>
                  <a:pt x="3046" y="18119"/>
                  <a:pt x="3046" y="18119"/>
                </a:cubicBezTo>
                <a:cubicBezTo>
                  <a:pt x="3046" y="18174"/>
                  <a:pt x="2990" y="18174"/>
                  <a:pt x="2990" y="18174"/>
                </a:cubicBezTo>
                <a:cubicBezTo>
                  <a:pt x="2990" y="18174"/>
                  <a:pt x="2990" y="18174"/>
                  <a:pt x="2990" y="18174"/>
                </a:cubicBezTo>
                <a:cubicBezTo>
                  <a:pt x="2935" y="18174"/>
                  <a:pt x="2879" y="18174"/>
                  <a:pt x="2879" y="18119"/>
                </a:cubicBezTo>
              </a:path>
              <a:path w="21600" h="21600">
                <a:moveTo>
                  <a:pt x="18830" y="17843"/>
                </a:moveTo>
                <a:cubicBezTo>
                  <a:pt x="18775" y="17843"/>
                  <a:pt x="18775" y="17732"/>
                  <a:pt x="18775" y="17677"/>
                </a:cubicBezTo>
                <a:cubicBezTo>
                  <a:pt x="18775" y="17677"/>
                  <a:pt x="18775" y="17677"/>
                  <a:pt x="18775" y="17677"/>
                </a:cubicBezTo>
                <a:cubicBezTo>
                  <a:pt x="18830" y="17622"/>
                  <a:pt x="18941" y="17622"/>
                  <a:pt x="18941" y="17677"/>
                </a:cubicBezTo>
                <a:cubicBezTo>
                  <a:pt x="18941" y="17677"/>
                  <a:pt x="18941" y="17677"/>
                  <a:pt x="18941" y="17677"/>
                </a:cubicBezTo>
                <a:cubicBezTo>
                  <a:pt x="18996" y="17732"/>
                  <a:pt x="18996" y="17788"/>
                  <a:pt x="18996" y="17843"/>
                </a:cubicBezTo>
                <a:cubicBezTo>
                  <a:pt x="18996" y="17843"/>
                  <a:pt x="18996" y="17843"/>
                  <a:pt x="18996" y="17843"/>
                </a:cubicBezTo>
                <a:cubicBezTo>
                  <a:pt x="18996" y="17843"/>
                  <a:pt x="18996" y="17843"/>
                  <a:pt x="18996" y="17843"/>
                </a:cubicBezTo>
                <a:cubicBezTo>
                  <a:pt x="18996" y="17843"/>
                  <a:pt x="18996" y="17843"/>
                  <a:pt x="18996" y="17843"/>
                </a:cubicBezTo>
                <a:cubicBezTo>
                  <a:pt x="18941" y="17898"/>
                  <a:pt x="18941" y="17898"/>
                  <a:pt x="18886" y="17898"/>
                </a:cubicBezTo>
                <a:cubicBezTo>
                  <a:pt x="18886" y="17898"/>
                  <a:pt x="18886" y="17898"/>
                  <a:pt x="18886" y="17898"/>
                </a:cubicBezTo>
                <a:cubicBezTo>
                  <a:pt x="18886" y="17898"/>
                  <a:pt x="18830" y="17898"/>
                  <a:pt x="18830" y="17843"/>
                </a:cubicBezTo>
              </a:path>
              <a:path w="21600" h="21600">
                <a:moveTo>
                  <a:pt x="2603" y="17843"/>
                </a:moveTo>
                <a:cubicBezTo>
                  <a:pt x="2603" y="17843"/>
                  <a:pt x="2603" y="17843"/>
                  <a:pt x="2603" y="17843"/>
                </a:cubicBezTo>
                <a:cubicBezTo>
                  <a:pt x="2603" y="17843"/>
                  <a:pt x="2603" y="17843"/>
                  <a:pt x="2603" y="17843"/>
                </a:cubicBezTo>
                <a:cubicBezTo>
                  <a:pt x="2547" y="17788"/>
                  <a:pt x="2547" y="17677"/>
                  <a:pt x="2603" y="17677"/>
                </a:cubicBezTo>
                <a:cubicBezTo>
                  <a:pt x="2603" y="17677"/>
                  <a:pt x="2603" y="17677"/>
                  <a:pt x="2603" y="17677"/>
                </a:cubicBezTo>
                <a:cubicBezTo>
                  <a:pt x="2658" y="17622"/>
                  <a:pt x="2769" y="17622"/>
                  <a:pt x="2769" y="17677"/>
                </a:cubicBezTo>
                <a:cubicBezTo>
                  <a:pt x="2769" y="17677"/>
                  <a:pt x="2769" y="17677"/>
                  <a:pt x="2769" y="17677"/>
                </a:cubicBezTo>
                <a:cubicBezTo>
                  <a:pt x="2824" y="17732"/>
                  <a:pt x="2824" y="17788"/>
                  <a:pt x="2769" y="17843"/>
                </a:cubicBezTo>
                <a:cubicBezTo>
                  <a:pt x="2769" y="17843"/>
                  <a:pt x="2769" y="17843"/>
                  <a:pt x="2769" y="17843"/>
                </a:cubicBezTo>
                <a:cubicBezTo>
                  <a:pt x="2769" y="17843"/>
                  <a:pt x="2713" y="17843"/>
                  <a:pt x="2713" y="17843"/>
                </a:cubicBezTo>
                <a:cubicBezTo>
                  <a:pt x="2713" y="17843"/>
                  <a:pt x="2713" y="17843"/>
                  <a:pt x="2713" y="17843"/>
                </a:cubicBezTo>
                <a:cubicBezTo>
                  <a:pt x="2658" y="17843"/>
                  <a:pt x="2658" y="17843"/>
                  <a:pt x="2603" y="17843"/>
                </a:cubicBezTo>
              </a:path>
              <a:path w="21600" h="21600">
                <a:moveTo>
                  <a:pt x="19052" y="17567"/>
                </a:moveTo>
                <a:cubicBezTo>
                  <a:pt x="18996" y="17512"/>
                  <a:pt x="18996" y="17456"/>
                  <a:pt x="19052" y="17401"/>
                </a:cubicBezTo>
                <a:cubicBezTo>
                  <a:pt x="19052" y="17401"/>
                  <a:pt x="19052" y="17401"/>
                  <a:pt x="19052" y="17401"/>
                </a:cubicBezTo>
                <a:cubicBezTo>
                  <a:pt x="19107" y="17346"/>
                  <a:pt x="19163" y="17346"/>
                  <a:pt x="19218" y="17346"/>
                </a:cubicBezTo>
                <a:cubicBezTo>
                  <a:pt x="19218" y="17346"/>
                  <a:pt x="19218" y="17346"/>
                  <a:pt x="19218" y="17346"/>
                </a:cubicBezTo>
                <a:cubicBezTo>
                  <a:pt x="19273" y="17401"/>
                  <a:pt x="19273" y="17512"/>
                  <a:pt x="19218" y="17512"/>
                </a:cubicBezTo>
                <a:cubicBezTo>
                  <a:pt x="19218" y="17512"/>
                  <a:pt x="19218" y="17512"/>
                  <a:pt x="19218" y="17512"/>
                </a:cubicBezTo>
                <a:cubicBezTo>
                  <a:pt x="19218" y="17567"/>
                  <a:pt x="19163" y="17567"/>
                  <a:pt x="19163" y="17567"/>
                </a:cubicBezTo>
                <a:cubicBezTo>
                  <a:pt x="19163" y="17567"/>
                  <a:pt x="19163" y="17567"/>
                  <a:pt x="19163" y="17567"/>
                </a:cubicBezTo>
                <a:cubicBezTo>
                  <a:pt x="19107" y="17567"/>
                  <a:pt x="19107" y="17567"/>
                  <a:pt x="19052" y="17567"/>
                </a:cubicBezTo>
              </a:path>
              <a:path w="21600" h="21600">
                <a:moveTo>
                  <a:pt x="2326" y="17512"/>
                </a:moveTo>
                <a:cubicBezTo>
                  <a:pt x="2326" y="17456"/>
                  <a:pt x="2326" y="17401"/>
                  <a:pt x="2381" y="17346"/>
                </a:cubicBezTo>
                <a:cubicBezTo>
                  <a:pt x="2381" y="17346"/>
                  <a:pt x="2381" y="17346"/>
                  <a:pt x="2381" y="17346"/>
                </a:cubicBezTo>
                <a:cubicBezTo>
                  <a:pt x="2436" y="17291"/>
                  <a:pt x="2492" y="17291"/>
                  <a:pt x="2547" y="17346"/>
                </a:cubicBezTo>
                <a:cubicBezTo>
                  <a:pt x="2547" y="17346"/>
                  <a:pt x="2547" y="17346"/>
                  <a:pt x="2547" y="17346"/>
                </a:cubicBezTo>
                <a:cubicBezTo>
                  <a:pt x="2603" y="17401"/>
                  <a:pt x="2547" y="17512"/>
                  <a:pt x="2492" y="17512"/>
                </a:cubicBezTo>
                <a:cubicBezTo>
                  <a:pt x="2492" y="17512"/>
                  <a:pt x="2492" y="17512"/>
                  <a:pt x="2492" y="17512"/>
                </a:cubicBezTo>
                <a:cubicBezTo>
                  <a:pt x="2492" y="17567"/>
                  <a:pt x="2492" y="17567"/>
                  <a:pt x="2436" y="17567"/>
                </a:cubicBezTo>
                <a:cubicBezTo>
                  <a:pt x="2436" y="17567"/>
                  <a:pt x="2436" y="17567"/>
                  <a:pt x="2436" y="17567"/>
                </a:cubicBezTo>
                <a:cubicBezTo>
                  <a:pt x="2436" y="17567"/>
                  <a:pt x="2381" y="17567"/>
                  <a:pt x="2326" y="17512"/>
                </a:cubicBezTo>
              </a:path>
              <a:path w="21600" h="21600">
                <a:moveTo>
                  <a:pt x="19329" y="17235"/>
                </a:moveTo>
                <a:cubicBezTo>
                  <a:pt x="19273" y="17180"/>
                  <a:pt x="19273" y="17125"/>
                  <a:pt x="19273" y="17070"/>
                </a:cubicBezTo>
                <a:cubicBezTo>
                  <a:pt x="19273" y="17070"/>
                  <a:pt x="19273" y="17070"/>
                  <a:pt x="19273" y="17070"/>
                </a:cubicBezTo>
                <a:cubicBezTo>
                  <a:pt x="19329" y="17014"/>
                  <a:pt x="19384" y="17014"/>
                  <a:pt x="19439" y="17070"/>
                </a:cubicBezTo>
                <a:cubicBezTo>
                  <a:pt x="19439" y="17070"/>
                  <a:pt x="19439" y="17070"/>
                  <a:pt x="19439" y="17070"/>
                </a:cubicBezTo>
                <a:cubicBezTo>
                  <a:pt x="19495" y="17070"/>
                  <a:pt x="19495" y="17180"/>
                  <a:pt x="19495" y="17235"/>
                </a:cubicBezTo>
                <a:cubicBezTo>
                  <a:pt x="19495" y="17235"/>
                  <a:pt x="19495" y="17235"/>
                  <a:pt x="19495" y="17235"/>
                </a:cubicBezTo>
                <a:cubicBezTo>
                  <a:pt x="19495" y="17235"/>
                  <a:pt x="19495" y="17235"/>
                  <a:pt x="19495" y="17235"/>
                </a:cubicBezTo>
                <a:cubicBezTo>
                  <a:pt x="19495" y="17235"/>
                  <a:pt x="19495" y="17235"/>
                  <a:pt x="19495" y="17235"/>
                </a:cubicBezTo>
                <a:cubicBezTo>
                  <a:pt x="19439" y="17235"/>
                  <a:pt x="19439" y="17291"/>
                  <a:pt x="19384" y="17291"/>
                </a:cubicBezTo>
                <a:cubicBezTo>
                  <a:pt x="19384" y="17291"/>
                  <a:pt x="19384" y="17291"/>
                  <a:pt x="19384" y="17291"/>
                </a:cubicBezTo>
                <a:cubicBezTo>
                  <a:pt x="19384" y="17291"/>
                  <a:pt x="19329" y="17235"/>
                  <a:pt x="19329" y="17235"/>
                </a:cubicBezTo>
              </a:path>
              <a:path w="21600" h="21600">
                <a:moveTo>
                  <a:pt x="2104" y="17180"/>
                </a:moveTo>
                <a:cubicBezTo>
                  <a:pt x="2049" y="17125"/>
                  <a:pt x="2104" y="17070"/>
                  <a:pt x="2104" y="17014"/>
                </a:cubicBezTo>
                <a:cubicBezTo>
                  <a:pt x="2104" y="17014"/>
                  <a:pt x="2104" y="17014"/>
                  <a:pt x="2104" y="17014"/>
                </a:cubicBezTo>
                <a:cubicBezTo>
                  <a:pt x="2160" y="17014"/>
                  <a:pt x="2270" y="17014"/>
                  <a:pt x="2270" y="17070"/>
                </a:cubicBezTo>
                <a:cubicBezTo>
                  <a:pt x="2270" y="17070"/>
                  <a:pt x="2270" y="17070"/>
                  <a:pt x="2270" y="17070"/>
                </a:cubicBezTo>
                <a:cubicBezTo>
                  <a:pt x="2326" y="17125"/>
                  <a:pt x="2326" y="17180"/>
                  <a:pt x="2270" y="17235"/>
                </a:cubicBezTo>
                <a:cubicBezTo>
                  <a:pt x="2270" y="17235"/>
                  <a:pt x="2270" y="17235"/>
                  <a:pt x="2270" y="17235"/>
                </a:cubicBezTo>
                <a:cubicBezTo>
                  <a:pt x="2270" y="17235"/>
                  <a:pt x="2215" y="17235"/>
                  <a:pt x="2215" y="17235"/>
                </a:cubicBezTo>
                <a:cubicBezTo>
                  <a:pt x="2215" y="17235"/>
                  <a:pt x="2215" y="17235"/>
                  <a:pt x="2215" y="17235"/>
                </a:cubicBezTo>
                <a:cubicBezTo>
                  <a:pt x="2160" y="17235"/>
                  <a:pt x="2104" y="17235"/>
                  <a:pt x="2104" y="17180"/>
                </a:cubicBezTo>
              </a:path>
              <a:path w="21600" h="21600">
                <a:moveTo>
                  <a:pt x="19550" y="16904"/>
                </a:moveTo>
                <a:cubicBezTo>
                  <a:pt x="19495" y="16904"/>
                  <a:pt x="19495" y="16793"/>
                  <a:pt x="19550" y="16738"/>
                </a:cubicBezTo>
                <a:cubicBezTo>
                  <a:pt x="19550" y="16738"/>
                  <a:pt x="19550" y="16738"/>
                  <a:pt x="19550" y="16738"/>
                </a:cubicBezTo>
                <a:cubicBezTo>
                  <a:pt x="19550" y="16683"/>
                  <a:pt x="19661" y="16683"/>
                  <a:pt x="19661" y="16738"/>
                </a:cubicBezTo>
                <a:cubicBezTo>
                  <a:pt x="19661" y="16738"/>
                  <a:pt x="19661" y="16738"/>
                  <a:pt x="19661" y="16738"/>
                </a:cubicBezTo>
                <a:cubicBezTo>
                  <a:pt x="19716" y="16738"/>
                  <a:pt x="19772" y="16849"/>
                  <a:pt x="19716" y="16904"/>
                </a:cubicBezTo>
                <a:cubicBezTo>
                  <a:pt x="19716" y="16904"/>
                  <a:pt x="19716" y="16904"/>
                  <a:pt x="19716" y="16904"/>
                </a:cubicBezTo>
                <a:cubicBezTo>
                  <a:pt x="19716" y="16904"/>
                  <a:pt x="19661" y="16959"/>
                  <a:pt x="19606" y="16959"/>
                </a:cubicBezTo>
                <a:cubicBezTo>
                  <a:pt x="19606" y="16959"/>
                  <a:pt x="19606" y="16959"/>
                  <a:pt x="19606" y="16959"/>
                </a:cubicBezTo>
                <a:cubicBezTo>
                  <a:pt x="19606" y="16959"/>
                  <a:pt x="19550" y="16959"/>
                  <a:pt x="19550" y="16904"/>
                </a:cubicBezTo>
              </a:path>
              <a:path w="21600" h="21600">
                <a:moveTo>
                  <a:pt x="1883" y="16849"/>
                </a:moveTo>
                <a:cubicBezTo>
                  <a:pt x="1827" y="16793"/>
                  <a:pt x="1827" y="16738"/>
                  <a:pt x="1883" y="16683"/>
                </a:cubicBezTo>
                <a:cubicBezTo>
                  <a:pt x="1883" y="16683"/>
                  <a:pt x="1883" y="16683"/>
                  <a:pt x="1883" y="16683"/>
                </a:cubicBezTo>
                <a:cubicBezTo>
                  <a:pt x="1938" y="16683"/>
                  <a:pt x="2049" y="16683"/>
                  <a:pt x="2049" y="16738"/>
                </a:cubicBezTo>
                <a:cubicBezTo>
                  <a:pt x="2049" y="16738"/>
                  <a:pt x="2049" y="16738"/>
                  <a:pt x="2049" y="16738"/>
                </a:cubicBezTo>
                <a:cubicBezTo>
                  <a:pt x="2104" y="16793"/>
                  <a:pt x="2104" y="16849"/>
                  <a:pt x="2049" y="16904"/>
                </a:cubicBezTo>
                <a:cubicBezTo>
                  <a:pt x="2049" y="16904"/>
                  <a:pt x="2049" y="16904"/>
                  <a:pt x="2049" y="16904"/>
                </a:cubicBezTo>
                <a:cubicBezTo>
                  <a:pt x="1993" y="16904"/>
                  <a:pt x="1993" y="16904"/>
                  <a:pt x="1993" y="16904"/>
                </a:cubicBezTo>
                <a:cubicBezTo>
                  <a:pt x="1993" y="16904"/>
                  <a:pt x="1993" y="16904"/>
                  <a:pt x="1993" y="16904"/>
                </a:cubicBezTo>
                <a:cubicBezTo>
                  <a:pt x="1938" y="16904"/>
                  <a:pt x="1883" y="16904"/>
                  <a:pt x="1883" y="16849"/>
                </a:cubicBezTo>
              </a:path>
              <a:path w="21600" h="21600">
                <a:moveTo>
                  <a:pt x="19772" y="16572"/>
                </a:moveTo>
                <a:cubicBezTo>
                  <a:pt x="19716" y="16572"/>
                  <a:pt x="19716" y="16462"/>
                  <a:pt x="19716" y="16407"/>
                </a:cubicBezTo>
                <a:cubicBezTo>
                  <a:pt x="19716" y="16407"/>
                  <a:pt x="19716" y="16407"/>
                  <a:pt x="19716" y="16407"/>
                </a:cubicBezTo>
                <a:cubicBezTo>
                  <a:pt x="19772" y="16351"/>
                  <a:pt x="19827" y="16351"/>
                  <a:pt x="19883" y="16407"/>
                </a:cubicBezTo>
                <a:cubicBezTo>
                  <a:pt x="19883" y="16407"/>
                  <a:pt x="19883" y="16407"/>
                  <a:pt x="19883" y="16407"/>
                </a:cubicBezTo>
                <a:cubicBezTo>
                  <a:pt x="19938" y="16407"/>
                  <a:pt x="19993" y="16517"/>
                  <a:pt x="19938" y="16572"/>
                </a:cubicBezTo>
                <a:cubicBezTo>
                  <a:pt x="19938" y="16572"/>
                  <a:pt x="19938" y="16572"/>
                  <a:pt x="19938" y="16572"/>
                </a:cubicBezTo>
                <a:cubicBezTo>
                  <a:pt x="19938" y="16572"/>
                  <a:pt x="19938" y="16572"/>
                  <a:pt x="19938" y="16572"/>
                </a:cubicBezTo>
                <a:cubicBezTo>
                  <a:pt x="19938" y="16572"/>
                  <a:pt x="19938" y="16572"/>
                  <a:pt x="19938" y="16572"/>
                </a:cubicBezTo>
                <a:cubicBezTo>
                  <a:pt x="19938" y="16572"/>
                  <a:pt x="19883" y="16628"/>
                  <a:pt x="19827" y="16628"/>
                </a:cubicBezTo>
                <a:cubicBezTo>
                  <a:pt x="19827" y="16628"/>
                  <a:pt x="19827" y="16628"/>
                  <a:pt x="19827" y="16628"/>
                </a:cubicBezTo>
                <a:cubicBezTo>
                  <a:pt x="19827" y="16628"/>
                  <a:pt x="19772" y="16572"/>
                  <a:pt x="19772" y="16572"/>
                </a:cubicBezTo>
              </a:path>
              <a:path w="21600" h="21600">
                <a:moveTo>
                  <a:pt x="1661" y="16517"/>
                </a:moveTo>
                <a:cubicBezTo>
                  <a:pt x="1661" y="16517"/>
                  <a:pt x="1661" y="16517"/>
                  <a:pt x="1661" y="16517"/>
                </a:cubicBezTo>
                <a:cubicBezTo>
                  <a:pt x="1661" y="16517"/>
                  <a:pt x="1661" y="16517"/>
                  <a:pt x="1661" y="16517"/>
                </a:cubicBezTo>
                <a:cubicBezTo>
                  <a:pt x="1606" y="16462"/>
                  <a:pt x="1606" y="16407"/>
                  <a:pt x="1661" y="16351"/>
                </a:cubicBezTo>
                <a:cubicBezTo>
                  <a:pt x="1661" y="16351"/>
                  <a:pt x="1661" y="16351"/>
                  <a:pt x="1661" y="16351"/>
                </a:cubicBezTo>
                <a:cubicBezTo>
                  <a:pt x="1716" y="16351"/>
                  <a:pt x="1827" y="16351"/>
                  <a:pt x="1827" y="16407"/>
                </a:cubicBezTo>
                <a:cubicBezTo>
                  <a:pt x="1827" y="16407"/>
                  <a:pt x="1827" y="16407"/>
                  <a:pt x="1827" y="16407"/>
                </a:cubicBezTo>
                <a:cubicBezTo>
                  <a:pt x="1883" y="16462"/>
                  <a:pt x="1883" y="16517"/>
                  <a:pt x="1827" y="16572"/>
                </a:cubicBezTo>
                <a:cubicBezTo>
                  <a:pt x="1827" y="16572"/>
                  <a:pt x="1827" y="16572"/>
                  <a:pt x="1827" y="16572"/>
                </a:cubicBezTo>
                <a:cubicBezTo>
                  <a:pt x="1772" y="16572"/>
                  <a:pt x="1772" y="16572"/>
                  <a:pt x="1772" y="16572"/>
                </a:cubicBezTo>
                <a:cubicBezTo>
                  <a:pt x="1772" y="16572"/>
                  <a:pt x="1772" y="16572"/>
                  <a:pt x="1772" y="16572"/>
                </a:cubicBezTo>
                <a:cubicBezTo>
                  <a:pt x="1716" y="16572"/>
                  <a:pt x="1661" y="16572"/>
                  <a:pt x="1661" y="16517"/>
                </a:cubicBezTo>
              </a:path>
              <a:path w="21600" h="21600">
                <a:moveTo>
                  <a:pt x="19993" y="16241"/>
                </a:moveTo>
                <a:cubicBezTo>
                  <a:pt x="19938" y="16241"/>
                  <a:pt x="19938" y="16130"/>
                  <a:pt x="19938" y="16075"/>
                </a:cubicBezTo>
                <a:cubicBezTo>
                  <a:pt x="19938" y="16075"/>
                  <a:pt x="19938" y="16075"/>
                  <a:pt x="19938" y="16075"/>
                </a:cubicBezTo>
                <a:cubicBezTo>
                  <a:pt x="19993" y="16020"/>
                  <a:pt x="20049" y="16020"/>
                  <a:pt x="20104" y="16020"/>
                </a:cubicBezTo>
                <a:cubicBezTo>
                  <a:pt x="20104" y="16020"/>
                  <a:pt x="20104" y="16020"/>
                  <a:pt x="20104" y="16020"/>
                </a:cubicBezTo>
                <a:cubicBezTo>
                  <a:pt x="20159" y="16075"/>
                  <a:pt x="20159" y="16130"/>
                  <a:pt x="20159" y="16186"/>
                </a:cubicBezTo>
                <a:cubicBezTo>
                  <a:pt x="20159" y="16186"/>
                  <a:pt x="20159" y="16186"/>
                  <a:pt x="20159" y="16186"/>
                </a:cubicBezTo>
                <a:cubicBezTo>
                  <a:pt x="20159" y="16186"/>
                  <a:pt x="20159" y="16186"/>
                  <a:pt x="20159" y="16186"/>
                </a:cubicBezTo>
                <a:cubicBezTo>
                  <a:pt x="20159" y="16186"/>
                  <a:pt x="20159" y="16186"/>
                  <a:pt x="20159" y="16186"/>
                </a:cubicBezTo>
                <a:cubicBezTo>
                  <a:pt x="20104" y="16241"/>
                  <a:pt x="20104" y="16241"/>
                  <a:pt x="20049" y="16241"/>
                </a:cubicBezTo>
                <a:cubicBezTo>
                  <a:pt x="20049" y="16241"/>
                  <a:pt x="20049" y="16241"/>
                  <a:pt x="20049" y="16241"/>
                </a:cubicBezTo>
                <a:cubicBezTo>
                  <a:pt x="20049" y="16241"/>
                  <a:pt x="19993" y="16241"/>
                  <a:pt x="19993" y="16241"/>
                </a:cubicBezTo>
              </a:path>
              <a:path w="21600" h="21600">
                <a:moveTo>
                  <a:pt x="1440" y="16186"/>
                </a:moveTo>
                <a:cubicBezTo>
                  <a:pt x="1384" y="16130"/>
                  <a:pt x="1440" y="16075"/>
                  <a:pt x="1495" y="16020"/>
                </a:cubicBezTo>
                <a:cubicBezTo>
                  <a:pt x="1495" y="16020"/>
                  <a:pt x="1495" y="16020"/>
                  <a:pt x="1495" y="16020"/>
                </a:cubicBezTo>
                <a:cubicBezTo>
                  <a:pt x="1550" y="15965"/>
                  <a:pt x="1606" y="16020"/>
                  <a:pt x="1661" y="16075"/>
                </a:cubicBezTo>
                <a:cubicBezTo>
                  <a:pt x="1661" y="16075"/>
                  <a:pt x="1661" y="16075"/>
                  <a:pt x="1661" y="16075"/>
                </a:cubicBezTo>
                <a:cubicBezTo>
                  <a:pt x="1661" y="16130"/>
                  <a:pt x="1661" y="16186"/>
                  <a:pt x="1606" y="16241"/>
                </a:cubicBezTo>
                <a:cubicBezTo>
                  <a:pt x="1606" y="16241"/>
                  <a:pt x="1606" y="16241"/>
                  <a:pt x="1606" y="16241"/>
                </a:cubicBezTo>
                <a:cubicBezTo>
                  <a:pt x="1606" y="16241"/>
                  <a:pt x="1550" y="16241"/>
                  <a:pt x="1550" y="16241"/>
                </a:cubicBezTo>
                <a:cubicBezTo>
                  <a:pt x="1550" y="16241"/>
                  <a:pt x="1550" y="16241"/>
                  <a:pt x="1550" y="16241"/>
                </a:cubicBezTo>
                <a:cubicBezTo>
                  <a:pt x="1495" y="16241"/>
                  <a:pt x="1440" y="16241"/>
                  <a:pt x="1440" y="16186"/>
                </a:cubicBezTo>
              </a:path>
              <a:path w="21600" h="21600">
                <a:moveTo>
                  <a:pt x="20215" y="15909"/>
                </a:moveTo>
                <a:cubicBezTo>
                  <a:pt x="20159" y="15854"/>
                  <a:pt x="20104" y="15799"/>
                  <a:pt x="20159" y="15744"/>
                </a:cubicBezTo>
                <a:cubicBezTo>
                  <a:pt x="20159" y="15744"/>
                  <a:pt x="20159" y="15744"/>
                  <a:pt x="20159" y="15744"/>
                </a:cubicBezTo>
                <a:cubicBezTo>
                  <a:pt x="20159" y="15689"/>
                  <a:pt x="20270" y="15689"/>
                  <a:pt x="20326" y="15689"/>
                </a:cubicBezTo>
                <a:cubicBezTo>
                  <a:pt x="20326" y="15689"/>
                  <a:pt x="20326" y="15689"/>
                  <a:pt x="20326" y="15689"/>
                </a:cubicBezTo>
                <a:cubicBezTo>
                  <a:pt x="20381" y="15744"/>
                  <a:pt x="20381" y="15799"/>
                  <a:pt x="20326" y="15854"/>
                </a:cubicBezTo>
                <a:cubicBezTo>
                  <a:pt x="20326" y="15854"/>
                  <a:pt x="20326" y="15854"/>
                  <a:pt x="20326" y="15854"/>
                </a:cubicBezTo>
                <a:cubicBezTo>
                  <a:pt x="20326" y="15909"/>
                  <a:pt x="20270" y="15909"/>
                  <a:pt x="20270" y="15909"/>
                </a:cubicBezTo>
                <a:cubicBezTo>
                  <a:pt x="20270" y="15909"/>
                  <a:pt x="20270" y="15909"/>
                  <a:pt x="20270" y="15909"/>
                </a:cubicBezTo>
                <a:cubicBezTo>
                  <a:pt x="20215" y="15909"/>
                  <a:pt x="20215" y="15909"/>
                  <a:pt x="20215" y="15909"/>
                </a:cubicBezTo>
              </a:path>
              <a:path w="21600" h="21600">
                <a:moveTo>
                  <a:pt x="1273" y="15854"/>
                </a:moveTo>
                <a:cubicBezTo>
                  <a:pt x="1218" y="15799"/>
                  <a:pt x="1218" y="15689"/>
                  <a:pt x="1273" y="15689"/>
                </a:cubicBezTo>
                <a:cubicBezTo>
                  <a:pt x="1273" y="15689"/>
                  <a:pt x="1273" y="15689"/>
                  <a:pt x="1273" y="15689"/>
                </a:cubicBezTo>
                <a:cubicBezTo>
                  <a:pt x="1329" y="15633"/>
                  <a:pt x="1440" y="15689"/>
                  <a:pt x="1440" y="15744"/>
                </a:cubicBezTo>
                <a:cubicBezTo>
                  <a:pt x="1440" y="15744"/>
                  <a:pt x="1440" y="15744"/>
                  <a:pt x="1440" y="15744"/>
                </a:cubicBezTo>
                <a:cubicBezTo>
                  <a:pt x="1495" y="15799"/>
                  <a:pt x="1440" y="15854"/>
                  <a:pt x="1384" y="15854"/>
                </a:cubicBezTo>
                <a:cubicBezTo>
                  <a:pt x="1384" y="15854"/>
                  <a:pt x="1384" y="15854"/>
                  <a:pt x="1384" y="15854"/>
                </a:cubicBezTo>
                <a:cubicBezTo>
                  <a:pt x="1384" y="15909"/>
                  <a:pt x="1384" y="15909"/>
                  <a:pt x="1329" y="15909"/>
                </a:cubicBezTo>
                <a:cubicBezTo>
                  <a:pt x="1329" y="15909"/>
                  <a:pt x="1329" y="15909"/>
                  <a:pt x="1329" y="15909"/>
                </a:cubicBezTo>
                <a:cubicBezTo>
                  <a:pt x="1329" y="15909"/>
                  <a:pt x="1273" y="15854"/>
                  <a:pt x="1273" y="15854"/>
                </a:cubicBezTo>
              </a:path>
              <a:path w="21600" h="21600">
                <a:moveTo>
                  <a:pt x="20381" y="15523"/>
                </a:moveTo>
                <a:cubicBezTo>
                  <a:pt x="20326" y="15523"/>
                  <a:pt x="20270" y="15468"/>
                  <a:pt x="20326" y="15412"/>
                </a:cubicBezTo>
                <a:cubicBezTo>
                  <a:pt x="20326" y="15412"/>
                  <a:pt x="20326" y="15412"/>
                  <a:pt x="20326" y="15412"/>
                </a:cubicBezTo>
                <a:cubicBezTo>
                  <a:pt x="20326" y="15357"/>
                  <a:pt x="20436" y="15302"/>
                  <a:pt x="20492" y="15357"/>
                </a:cubicBezTo>
                <a:cubicBezTo>
                  <a:pt x="20492" y="15357"/>
                  <a:pt x="20492" y="15357"/>
                  <a:pt x="20492" y="15357"/>
                </a:cubicBezTo>
                <a:cubicBezTo>
                  <a:pt x="20547" y="15357"/>
                  <a:pt x="20547" y="15412"/>
                  <a:pt x="20547" y="15468"/>
                </a:cubicBezTo>
                <a:cubicBezTo>
                  <a:pt x="20547" y="15468"/>
                  <a:pt x="20547" y="15468"/>
                  <a:pt x="20547" y="15468"/>
                </a:cubicBezTo>
                <a:cubicBezTo>
                  <a:pt x="20492" y="15523"/>
                  <a:pt x="20492" y="15578"/>
                  <a:pt x="20436" y="15578"/>
                </a:cubicBezTo>
                <a:cubicBezTo>
                  <a:pt x="20436" y="15578"/>
                  <a:pt x="20436" y="15578"/>
                  <a:pt x="20436" y="15578"/>
                </a:cubicBezTo>
                <a:cubicBezTo>
                  <a:pt x="20436" y="15578"/>
                  <a:pt x="20381" y="15578"/>
                  <a:pt x="20381" y="15523"/>
                </a:cubicBezTo>
              </a:path>
              <a:path w="21600" h="21600">
                <a:moveTo>
                  <a:pt x="1052" y="15468"/>
                </a:moveTo>
                <a:cubicBezTo>
                  <a:pt x="1052" y="15412"/>
                  <a:pt x="1052" y="15357"/>
                  <a:pt x="1107" y="15302"/>
                </a:cubicBezTo>
                <a:cubicBezTo>
                  <a:pt x="1107" y="15302"/>
                  <a:pt x="1107" y="15302"/>
                  <a:pt x="1107" y="15302"/>
                </a:cubicBezTo>
                <a:cubicBezTo>
                  <a:pt x="1163" y="15302"/>
                  <a:pt x="1273" y="15302"/>
                  <a:pt x="1273" y="15357"/>
                </a:cubicBezTo>
                <a:cubicBezTo>
                  <a:pt x="1273" y="15357"/>
                  <a:pt x="1273" y="15357"/>
                  <a:pt x="1273" y="15357"/>
                </a:cubicBezTo>
                <a:cubicBezTo>
                  <a:pt x="1329" y="15412"/>
                  <a:pt x="1273" y="15523"/>
                  <a:pt x="1218" y="15523"/>
                </a:cubicBezTo>
                <a:cubicBezTo>
                  <a:pt x="1218" y="15523"/>
                  <a:pt x="1218" y="15523"/>
                  <a:pt x="1218" y="15523"/>
                </a:cubicBezTo>
                <a:cubicBezTo>
                  <a:pt x="1218" y="15523"/>
                  <a:pt x="1163" y="15523"/>
                  <a:pt x="1163" y="15523"/>
                </a:cubicBezTo>
                <a:cubicBezTo>
                  <a:pt x="1163" y="15523"/>
                  <a:pt x="1163" y="15523"/>
                  <a:pt x="1163" y="15523"/>
                </a:cubicBezTo>
                <a:cubicBezTo>
                  <a:pt x="1107" y="15523"/>
                  <a:pt x="1107" y="15523"/>
                  <a:pt x="1052" y="15468"/>
                </a:cubicBezTo>
              </a:path>
              <a:path w="21600" h="21600">
                <a:moveTo>
                  <a:pt x="20547" y="15191"/>
                </a:moveTo>
                <a:cubicBezTo>
                  <a:pt x="20492" y="15136"/>
                  <a:pt x="20436" y="15081"/>
                  <a:pt x="20492" y="15026"/>
                </a:cubicBezTo>
                <a:cubicBezTo>
                  <a:pt x="20492" y="15026"/>
                  <a:pt x="20492" y="15026"/>
                  <a:pt x="20492" y="15026"/>
                </a:cubicBezTo>
                <a:cubicBezTo>
                  <a:pt x="20492" y="14970"/>
                  <a:pt x="20603" y="14970"/>
                  <a:pt x="20658" y="14970"/>
                </a:cubicBezTo>
                <a:cubicBezTo>
                  <a:pt x="20658" y="14970"/>
                  <a:pt x="20658" y="14970"/>
                  <a:pt x="20658" y="14970"/>
                </a:cubicBezTo>
                <a:cubicBezTo>
                  <a:pt x="20713" y="15026"/>
                  <a:pt x="20713" y="15081"/>
                  <a:pt x="20713" y="15136"/>
                </a:cubicBezTo>
                <a:cubicBezTo>
                  <a:pt x="20713" y="15136"/>
                  <a:pt x="20713" y="15136"/>
                  <a:pt x="20713" y="15136"/>
                </a:cubicBezTo>
                <a:cubicBezTo>
                  <a:pt x="20658" y="15191"/>
                  <a:pt x="20658" y="15191"/>
                  <a:pt x="20603" y="15191"/>
                </a:cubicBezTo>
                <a:cubicBezTo>
                  <a:pt x="20603" y="15191"/>
                  <a:pt x="20603" y="15191"/>
                  <a:pt x="20603" y="15191"/>
                </a:cubicBezTo>
                <a:cubicBezTo>
                  <a:pt x="20603" y="15191"/>
                  <a:pt x="20547" y="15191"/>
                  <a:pt x="20547" y="15191"/>
                </a:cubicBezTo>
              </a:path>
              <a:path w="21600" h="21600">
                <a:moveTo>
                  <a:pt x="886" y="15081"/>
                </a:moveTo>
                <a:cubicBezTo>
                  <a:pt x="886" y="15026"/>
                  <a:pt x="886" y="14970"/>
                  <a:pt x="941" y="14970"/>
                </a:cubicBezTo>
                <a:cubicBezTo>
                  <a:pt x="941" y="14970"/>
                  <a:pt x="941" y="14970"/>
                  <a:pt x="941" y="14970"/>
                </a:cubicBezTo>
                <a:cubicBezTo>
                  <a:pt x="996" y="14915"/>
                  <a:pt x="1107" y="14970"/>
                  <a:pt x="1107" y="15026"/>
                </a:cubicBezTo>
                <a:cubicBezTo>
                  <a:pt x="1107" y="15026"/>
                  <a:pt x="1107" y="15026"/>
                  <a:pt x="1107" y="15026"/>
                </a:cubicBezTo>
                <a:cubicBezTo>
                  <a:pt x="1163" y="15081"/>
                  <a:pt x="1107" y="15136"/>
                  <a:pt x="1052" y="15191"/>
                </a:cubicBezTo>
                <a:cubicBezTo>
                  <a:pt x="1052" y="15191"/>
                  <a:pt x="1052" y="15191"/>
                  <a:pt x="1052" y="15191"/>
                </a:cubicBezTo>
                <a:cubicBezTo>
                  <a:pt x="1052" y="15191"/>
                  <a:pt x="996" y="15191"/>
                  <a:pt x="996" y="15191"/>
                </a:cubicBezTo>
                <a:cubicBezTo>
                  <a:pt x="996" y="15191"/>
                  <a:pt x="996" y="15191"/>
                  <a:pt x="996" y="15191"/>
                </a:cubicBezTo>
                <a:cubicBezTo>
                  <a:pt x="941" y="15191"/>
                  <a:pt x="941" y="15136"/>
                  <a:pt x="886" y="15081"/>
                </a:cubicBezTo>
              </a:path>
              <a:path w="21600" h="21600">
                <a:moveTo>
                  <a:pt x="20713" y="14805"/>
                </a:moveTo>
                <a:cubicBezTo>
                  <a:pt x="20658" y="14805"/>
                  <a:pt x="20603" y="14749"/>
                  <a:pt x="20658" y="14694"/>
                </a:cubicBezTo>
                <a:cubicBezTo>
                  <a:pt x="20658" y="14694"/>
                  <a:pt x="20658" y="14694"/>
                  <a:pt x="20658" y="14694"/>
                </a:cubicBezTo>
                <a:cubicBezTo>
                  <a:pt x="20658" y="14584"/>
                  <a:pt x="20713" y="14584"/>
                  <a:pt x="20769" y="14584"/>
                </a:cubicBezTo>
                <a:cubicBezTo>
                  <a:pt x="20769" y="14584"/>
                  <a:pt x="20769" y="14584"/>
                  <a:pt x="20769" y="14584"/>
                </a:cubicBezTo>
                <a:cubicBezTo>
                  <a:pt x="20880" y="14639"/>
                  <a:pt x="20880" y="14694"/>
                  <a:pt x="20880" y="14749"/>
                </a:cubicBezTo>
                <a:cubicBezTo>
                  <a:pt x="20880" y="14749"/>
                  <a:pt x="20880" y="14749"/>
                  <a:pt x="20880" y="14749"/>
                </a:cubicBezTo>
                <a:cubicBezTo>
                  <a:pt x="20824" y="14805"/>
                  <a:pt x="20769" y="14805"/>
                  <a:pt x="20769" y="14805"/>
                </a:cubicBezTo>
                <a:cubicBezTo>
                  <a:pt x="20769" y="14805"/>
                  <a:pt x="20769" y="14805"/>
                  <a:pt x="20769" y="14805"/>
                </a:cubicBezTo>
                <a:cubicBezTo>
                  <a:pt x="20713" y="14805"/>
                  <a:pt x="20713" y="14805"/>
                  <a:pt x="20713" y="14805"/>
                </a:cubicBezTo>
              </a:path>
              <a:path w="21600" h="21600">
                <a:moveTo>
                  <a:pt x="720" y="14749"/>
                </a:moveTo>
                <a:cubicBezTo>
                  <a:pt x="720" y="14749"/>
                  <a:pt x="720" y="14749"/>
                  <a:pt x="720" y="14749"/>
                </a:cubicBezTo>
                <a:cubicBezTo>
                  <a:pt x="720" y="14749"/>
                  <a:pt x="720" y="14749"/>
                  <a:pt x="720" y="14749"/>
                </a:cubicBezTo>
                <a:cubicBezTo>
                  <a:pt x="720" y="14694"/>
                  <a:pt x="720" y="14584"/>
                  <a:pt x="830" y="14584"/>
                </a:cubicBezTo>
                <a:cubicBezTo>
                  <a:pt x="830" y="14584"/>
                  <a:pt x="830" y="14584"/>
                  <a:pt x="830" y="14584"/>
                </a:cubicBezTo>
                <a:cubicBezTo>
                  <a:pt x="886" y="14584"/>
                  <a:pt x="941" y="14584"/>
                  <a:pt x="941" y="14639"/>
                </a:cubicBezTo>
                <a:cubicBezTo>
                  <a:pt x="941" y="14639"/>
                  <a:pt x="941" y="14639"/>
                  <a:pt x="941" y="14639"/>
                </a:cubicBezTo>
                <a:cubicBezTo>
                  <a:pt x="996" y="14694"/>
                  <a:pt x="941" y="14749"/>
                  <a:pt x="886" y="14805"/>
                </a:cubicBezTo>
                <a:cubicBezTo>
                  <a:pt x="886" y="14805"/>
                  <a:pt x="886" y="14805"/>
                  <a:pt x="886" y="14805"/>
                </a:cubicBezTo>
                <a:cubicBezTo>
                  <a:pt x="886" y="14805"/>
                  <a:pt x="886" y="14805"/>
                  <a:pt x="830" y="14805"/>
                </a:cubicBezTo>
                <a:cubicBezTo>
                  <a:pt x="830" y="14805"/>
                  <a:pt x="830" y="14805"/>
                  <a:pt x="830" y="14805"/>
                </a:cubicBezTo>
                <a:cubicBezTo>
                  <a:pt x="830" y="14805"/>
                  <a:pt x="775" y="14805"/>
                  <a:pt x="720" y="14749"/>
                </a:cubicBezTo>
              </a:path>
              <a:path w="21600" h="21600">
                <a:moveTo>
                  <a:pt x="20824" y="14473"/>
                </a:moveTo>
                <a:cubicBezTo>
                  <a:pt x="20769" y="14418"/>
                  <a:pt x="20769" y="14363"/>
                  <a:pt x="20769" y="14307"/>
                </a:cubicBezTo>
                <a:cubicBezTo>
                  <a:pt x="20769" y="14307"/>
                  <a:pt x="20769" y="14307"/>
                  <a:pt x="20769" y="14307"/>
                </a:cubicBezTo>
                <a:cubicBezTo>
                  <a:pt x="20824" y="14252"/>
                  <a:pt x="20880" y="14197"/>
                  <a:pt x="20935" y="14252"/>
                </a:cubicBezTo>
                <a:cubicBezTo>
                  <a:pt x="20935" y="14252"/>
                  <a:pt x="20935" y="14252"/>
                  <a:pt x="20935" y="14252"/>
                </a:cubicBezTo>
                <a:cubicBezTo>
                  <a:pt x="20990" y="14252"/>
                  <a:pt x="21046" y="14307"/>
                  <a:pt x="20990" y="14363"/>
                </a:cubicBezTo>
                <a:cubicBezTo>
                  <a:pt x="20990" y="14363"/>
                  <a:pt x="20990" y="14363"/>
                  <a:pt x="20990" y="14363"/>
                </a:cubicBezTo>
                <a:cubicBezTo>
                  <a:pt x="20990" y="14418"/>
                  <a:pt x="20935" y="14473"/>
                  <a:pt x="20880" y="14473"/>
                </a:cubicBezTo>
                <a:cubicBezTo>
                  <a:pt x="20880" y="14473"/>
                  <a:pt x="20880" y="14473"/>
                  <a:pt x="20880" y="14473"/>
                </a:cubicBezTo>
                <a:cubicBezTo>
                  <a:pt x="20880" y="14473"/>
                  <a:pt x="20880" y="14473"/>
                  <a:pt x="20824" y="14473"/>
                </a:cubicBezTo>
              </a:path>
              <a:path w="21600" h="21600">
                <a:moveTo>
                  <a:pt x="609" y="14363"/>
                </a:moveTo>
                <a:cubicBezTo>
                  <a:pt x="553" y="14307"/>
                  <a:pt x="609" y="14252"/>
                  <a:pt x="664" y="14197"/>
                </a:cubicBezTo>
                <a:cubicBezTo>
                  <a:pt x="664" y="14197"/>
                  <a:pt x="664" y="14197"/>
                  <a:pt x="664" y="14197"/>
                </a:cubicBezTo>
                <a:cubicBezTo>
                  <a:pt x="720" y="14197"/>
                  <a:pt x="775" y="14197"/>
                  <a:pt x="830" y="14252"/>
                </a:cubicBezTo>
                <a:cubicBezTo>
                  <a:pt x="830" y="14252"/>
                  <a:pt x="830" y="14252"/>
                  <a:pt x="830" y="14252"/>
                </a:cubicBezTo>
                <a:cubicBezTo>
                  <a:pt x="830" y="14363"/>
                  <a:pt x="830" y="14418"/>
                  <a:pt x="775" y="14418"/>
                </a:cubicBezTo>
                <a:cubicBezTo>
                  <a:pt x="775" y="14418"/>
                  <a:pt x="775" y="14418"/>
                  <a:pt x="775" y="14418"/>
                </a:cubicBezTo>
                <a:cubicBezTo>
                  <a:pt x="720" y="14418"/>
                  <a:pt x="720" y="14418"/>
                  <a:pt x="720" y="14418"/>
                </a:cubicBezTo>
                <a:cubicBezTo>
                  <a:pt x="720" y="14418"/>
                  <a:pt x="720" y="14418"/>
                  <a:pt x="720" y="14418"/>
                </a:cubicBezTo>
                <a:cubicBezTo>
                  <a:pt x="664" y="14418"/>
                  <a:pt x="609" y="14418"/>
                  <a:pt x="609" y="14363"/>
                </a:cubicBezTo>
              </a:path>
              <a:path w="21600" h="21600">
                <a:moveTo>
                  <a:pt x="20990" y="14086"/>
                </a:moveTo>
                <a:cubicBezTo>
                  <a:pt x="20935" y="14031"/>
                  <a:pt x="20880" y="13976"/>
                  <a:pt x="20880" y="13921"/>
                </a:cubicBezTo>
                <a:cubicBezTo>
                  <a:pt x="20880" y="13921"/>
                  <a:pt x="20880" y="13921"/>
                  <a:pt x="20880" y="13921"/>
                </a:cubicBezTo>
                <a:cubicBezTo>
                  <a:pt x="20935" y="13865"/>
                  <a:pt x="20990" y="13810"/>
                  <a:pt x="21046" y="13865"/>
                </a:cubicBezTo>
                <a:cubicBezTo>
                  <a:pt x="21046" y="13865"/>
                  <a:pt x="21046" y="13865"/>
                  <a:pt x="21046" y="13865"/>
                </a:cubicBezTo>
                <a:cubicBezTo>
                  <a:pt x="21101" y="13865"/>
                  <a:pt x="21156" y="13921"/>
                  <a:pt x="21101" y="13976"/>
                </a:cubicBezTo>
                <a:cubicBezTo>
                  <a:pt x="21101" y="13976"/>
                  <a:pt x="21101" y="13976"/>
                  <a:pt x="21101" y="13976"/>
                </a:cubicBezTo>
                <a:cubicBezTo>
                  <a:pt x="21101" y="14031"/>
                  <a:pt x="21046" y="14086"/>
                  <a:pt x="20990" y="14086"/>
                </a:cubicBezTo>
                <a:cubicBezTo>
                  <a:pt x="20990" y="14086"/>
                  <a:pt x="20990" y="14086"/>
                  <a:pt x="20990" y="14086"/>
                </a:cubicBezTo>
                <a:cubicBezTo>
                  <a:pt x="20990" y="14086"/>
                  <a:pt x="20990" y="14086"/>
                  <a:pt x="20990" y="14086"/>
                </a:cubicBezTo>
              </a:path>
              <a:path w="21600" h="21600">
                <a:moveTo>
                  <a:pt x="498" y="13976"/>
                </a:moveTo>
                <a:cubicBezTo>
                  <a:pt x="498" y="13976"/>
                  <a:pt x="498" y="13976"/>
                  <a:pt x="498" y="13976"/>
                </a:cubicBezTo>
                <a:cubicBezTo>
                  <a:pt x="498" y="13976"/>
                  <a:pt x="498" y="13976"/>
                  <a:pt x="498" y="13976"/>
                </a:cubicBezTo>
                <a:cubicBezTo>
                  <a:pt x="443" y="13921"/>
                  <a:pt x="498" y="13865"/>
                  <a:pt x="553" y="13810"/>
                </a:cubicBezTo>
                <a:cubicBezTo>
                  <a:pt x="553" y="13810"/>
                  <a:pt x="553" y="13810"/>
                  <a:pt x="553" y="13810"/>
                </a:cubicBezTo>
                <a:cubicBezTo>
                  <a:pt x="609" y="13810"/>
                  <a:pt x="664" y="13865"/>
                  <a:pt x="720" y="13921"/>
                </a:cubicBezTo>
                <a:cubicBezTo>
                  <a:pt x="720" y="13921"/>
                  <a:pt x="720" y="13921"/>
                  <a:pt x="720" y="13921"/>
                </a:cubicBezTo>
                <a:cubicBezTo>
                  <a:pt x="720" y="13976"/>
                  <a:pt x="664" y="14031"/>
                  <a:pt x="609" y="14031"/>
                </a:cubicBezTo>
                <a:cubicBezTo>
                  <a:pt x="609" y="14031"/>
                  <a:pt x="609" y="14031"/>
                  <a:pt x="609" y="14031"/>
                </a:cubicBezTo>
                <a:cubicBezTo>
                  <a:pt x="609" y="14031"/>
                  <a:pt x="609" y="14031"/>
                  <a:pt x="609" y="14031"/>
                </a:cubicBezTo>
                <a:cubicBezTo>
                  <a:pt x="609" y="14031"/>
                  <a:pt x="609" y="14031"/>
                  <a:pt x="609" y="14031"/>
                </a:cubicBezTo>
                <a:cubicBezTo>
                  <a:pt x="553" y="14031"/>
                  <a:pt x="498" y="14031"/>
                  <a:pt x="498" y="13976"/>
                </a:cubicBezTo>
              </a:path>
              <a:path w="21600" h="21600">
                <a:moveTo>
                  <a:pt x="21101" y="13700"/>
                </a:moveTo>
                <a:cubicBezTo>
                  <a:pt x="21046" y="13645"/>
                  <a:pt x="20990" y="13589"/>
                  <a:pt x="20990" y="13534"/>
                </a:cubicBezTo>
                <a:cubicBezTo>
                  <a:pt x="20990" y="13534"/>
                  <a:pt x="20990" y="13534"/>
                  <a:pt x="20990" y="13534"/>
                </a:cubicBezTo>
                <a:cubicBezTo>
                  <a:pt x="21046" y="13479"/>
                  <a:pt x="21101" y="13424"/>
                  <a:pt x="21156" y="13479"/>
                </a:cubicBezTo>
                <a:cubicBezTo>
                  <a:pt x="21156" y="13479"/>
                  <a:pt x="21156" y="13479"/>
                  <a:pt x="21156" y="13479"/>
                </a:cubicBezTo>
                <a:cubicBezTo>
                  <a:pt x="21212" y="13479"/>
                  <a:pt x="21267" y="13534"/>
                  <a:pt x="21267" y="13589"/>
                </a:cubicBezTo>
                <a:cubicBezTo>
                  <a:pt x="21267" y="13589"/>
                  <a:pt x="21267" y="13589"/>
                  <a:pt x="21267" y="13589"/>
                </a:cubicBezTo>
                <a:cubicBezTo>
                  <a:pt x="21212" y="13645"/>
                  <a:pt x="21156" y="13700"/>
                  <a:pt x="21101" y="13700"/>
                </a:cubicBezTo>
                <a:cubicBezTo>
                  <a:pt x="21101" y="13700"/>
                  <a:pt x="21101" y="13700"/>
                  <a:pt x="21101" y="13700"/>
                </a:cubicBezTo>
                <a:cubicBezTo>
                  <a:pt x="21101" y="13700"/>
                  <a:pt x="21101" y="13700"/>
                  <a:pt x="21101" y="13700"/>
                </a:cubicBezTo>
              </a:path>
              <a:path w="21600" h="21600">
                <a:moveTo>
                  <a:pt x="387" y="13589"/>
                </a:moveTo>
                <a:cubicBezTo>
                  <a:pt x="332" y="13534"/>
                  <a:pt x="387" y="13479"/>
                  <a:pt x="443" y="13424"/>
                </a:cubicBezTo>
                <a:cubicBezTo>
                  <a:pt x="443" y="13424"/>
                  <a:pt x="443" y="13424"/>
                  <a:pt x="443" y="13424"/>
                </a:cubicBezTo>
                <a:cubicBezTo>
                  <a:pt x="498" y="13424"/>
                  <a:pt x="553" y="13479"/>
                  <a:pt x="609" y="13534"/>
                </a:cubicBezTo>
                <a:cubicBezTo>
                  <a:pt x="609" y="13534"/>
                  <a:pt x="609" y="13534"/>
                  <a:pt x="609" y="13534"/>
                </a:cubicBezTo>
                <a:cubicBezTo>
                  <a:pt x="609" y="13589"/>
                  <a:pt x="553" y="13645"/>
                  <a:pt x="498" y="13645"/>
                </a:cubicBezTo>
                <a:cubicBezTo>
                  <a:pt x="498" y="13645"/>
                  <a:pt x="498" y="13645"/>
                  <a:pt x="498" y="13645"/>
                </a:cubicBezTo>
                <a:cubicBezTo>
                  <a:pt x="498" y="13645"/>
                  <a:pt x="498" y="13700"/>
                  <a:pt x="498" y="13700"/>
                </a:cubicBezTo>
                <a:cubicBezTo>
                  <a:pt x="498" y="13700"/>
                  <a:pt x="498" y="13700"/>
                  <a:pt x="498" y="13700"/>
                </a:cubicBezTo>
                <a:cubicBezTo>
                  <a:pt x="443" y="13700"/>
                  <a:pt x="387" y="13645"/>
                  <a:pt x="387" y="13589"/>
                </a:cubicBezTo>
              </a:path>
              <a:path w="21600" h="21600">
                <a:moveTo>
                  <a:pt x="21212" y="13313"/>
                </a:moveTo>
                <a:cubicBezTo>
                  <a:pt x="21156" y="13313"/>
                  <a:pt x="21101" y="13203"/>
                  <a:pt x="21101" y="13147"/>
                </a:cubicBezTo>
                <a:cubicBezTo>
                  <a:pt x="21101" y="13147"/>
                  <a:pt x="21101" y="13147"/>
                  <a:pt x="21101" y="13147"/>
                </a:cubicBezTo>
                <a:cubicBezTo>
                  <a:pt x="21101" y="13092"/>
                  <a:pt x="21212" y="13037"/>
                  <a:pt x="21267" y="13092"/>
                </a:cubicBezTo>
                <a:cubicBezTo>
                  <a:pt x="21267" y="13092"/>
                  <a:pt x="21267" y="13092"/>
                  <a:pt x="21267" y="13092"/>
                </a:cubicBezTo>
                <a:cubicBezTo>
                  <a:pt x="21323" y="13092"/>
                  <a:pt x="21378" y="13147"/>
                  <a:pt x="21323" y="13203"/>
                </a:cubicBezTo>
                <a:cubicBezTo>
                  <a:pt x="21323" y="13203"/>
                  <a:pt x="21323" y="13203"/>
                  <a:pt x="21323" y="13203"/>
                </a:cubicBezTo>
                <a:cubicBezTo>
                  <a:pt x="21323" y="13203"/>
                  <a:pt x="21323" y="13203"/>
                  <a:pt x="21323" y="13203"/>
                </a:cubicBezTo>
                <a:cubicBezTo>
                  <a:pt x="21323" y="13203"/>
                  <a:pt x="21323" y="13203"/>
                  <a:pt x="21323" y="13203"/>
                </a:cubicBezTo>
                <a:cubicBezTo>
                  <a:pt x="21323" y="13258"/>
                  <a:pt x="21267" y="13313"/>
                  <a:pt x="21212" y="13313"/>
                </a:cubicBezTo>
                <a:cubicBezTo>
                  <a:pt x="21212" y="13313"/>
                  <a:pt x="21212" y="13313"/>
                  <a:pt x="21212" y="13313"/>
                </a:cubicBezTo>
                <a:cubicBezTo>
                  <a:pt x="21212" y="13313"/>
                  <a:pt x="21212" y="13313"/>
                  <a:pt x="21212" y="13313"/>
                </a:cubicBezTo>
              </a:path>
              <a:path w="21600" h="21600">
                <a:moveTo>
                  <a:pt x="276" y="13203"/>
                </a:moveTo>
                <a:cubicBezTo>
                  <a:pt x="276" y="13147"/>
                  <a:pt x="276" y="13092"/>
                  <a:pt x="332" y="13037"/>
                </a:cubicBezTo>
                <a:cubicBezTo>
                  <a:pt x="332" y="13037"/>
                  <a:pt x="332" y="13037"/>
                  <a:pt x="332" y="13037"/>
                </a:cubicBezTo>
                <a:cubicBezTo>
                  <a:pt x="443" y="13037"/>
                  <a:pt x="498" y="13092"/>
                  <a:pt x="498" y="13147"/>
                </a:cubicBezTo>
                <a:cubicBezTo>
                  <a:pt x="498" y="13147"/>
                  <a:pt x="498" y="13147"/>
                  <a:pt x="498" y="13147"/>
                </a:cubicBezTo>
                <a:cubicBezTo>
                  <a:pt x="498" y="13203"/>
                  <a:pt x="443" y="13258"/>
                  <a:pt x="387" y="13258"/>
                </a:cubicBezTo>
                <a:cubicBezTo>
                  <a:pt x="387" y="13258"/>
                  <a:pt x="387" y="13258"/>
                  <a:pt x="387" y="13258"/>
                </a:cubicBezTo>
                <a:cubicBezTo>
                  <a:pt x="387" y="13258"/>
                  <a:pt x="387" y="13258"/>
                  <a:pt x="387" y="13258"/>
                </a:cubicBezTo>
                <a:cubicBezTo>
                  <a:pt x="387" y="13258"/>
                  <a:pt x="387" y="13258"/>
                  <a:pt x="387" y="13258"/>
                </a:cubicBezTo>
                <a:cubicBezTo>
                  <a:pt x="332" y="13258"/>
                  <a:pt x="276" y="13258"/>
                  <a:pt x="276" y="13203"/>
                </a:cubicBezTo>
              </a:path>
              <a:path w="21600" h="21600">
                <a:moveTo>
                  <a:pt x="21267" y="12926"/>
                </a:moveTo>
                <a:cubicBezTo>
                  <a:pt x="21212" y="12926"/>
                  <a:pt x="21156" y="12816"/>
                  <a:pt x="21212" y="12761"/>
                </a:cubicBezTo>
                <a:cubicBezTo>
                  <a:pt x="21212" y="12761"/>
                  <a:pt x="21212" y="12761"/>
                  <a:pt x="21212" y="12761"/>
                </a:cubicBezTo>
                <a:cubicBezTo>
                  <a:pt x="21212" y="12705"/>
                  <a:pt x="21267" y="12650"/>
                  <a:pt x="21323" y="12705"/>
                </a:cubicBezTo>
                <a:cubicBezTo>
                  <a:pt x="21323" y="12705"/>
                  <a:pt x="21323" y="12705"/>
                  <a:pt x="21323" y="12705"/>
                </a:cubicBezTo>
                <a:cubicBezTo>
                  <a:pt x="21378" y="12705"/>
                  <a:pt x="21433" y="12761"/>
                  <a:pt x="21433" y="12816"/>
                </a:cubicBezTo>
                <a:cubicBezTo>
                  <a:pt x="21433" y="12816"/>
                  <a:pt x="21433" y="12816"/>
                  <a:pt x="21433" y="12816"/>
                </a:cubicBezTo>
                <a:cubicBezTo>
                  <a:pt x="21433" y="12871"/>
                  <a:pt x="21378" y="12926"/>
                  <a:pt x="21323" y="12926"/>
                </a:cubicBezTo>
                <a:cubicBezTo>
                  <a:pt x="21323" y="12926"/>
                  <a:pt x="21323" y="12926"/>
                  <a:pt x="21323" y="12926"/>
                </a:cubicBezTo>
                <a:cubicBezTo>
                  <a:pt x="21323" y="12926"/>
                  <a:pt x="21267" y="12926"/>
                  <a:pt x="21267" y="12926"/>
                </a:cubicBezTo>
              </a:path>
              <a:path w="21600" h="21600">
                <a:moveTo>
                  <a:pt x="166" y="12816"/>
                </a:moveTo>
                <a:cubicBezTo>
                  <a:pt x="166" y="12761"/>
                  <a:pt x="221" y="12650"/>
                  <a:pt x="276" y="12650"/>
                </a:cubicBezTo>
                <a:cubicBezTo>
                  <a:pt x="276" y="12650"/>
                  <a:pt x="276" y="12650"/>
                  <a:pt x="276" y="12650"/>
                </a:cubicBezTo>
                <a:cubicBezTo>
                  <a:pt x="332" y="12650"/>
                  <a:pt x="387" y="12705"/>
                  <a:pt x="387" y="12761"/>
                </a:cubicBezTo>
                <a:cubicBezTo>
                  <a:pt x="387" y="12761"/>
                  <a:pt x="387" y="12761"/>
                  <a:pt x="387" y="12761"/>
                </a:cubicBezTo>
                <a:cubicBezTo>
                  <a:pt x="443" y="12816"/>
                  <a:pt x="387" y="12871"/>
                  <a:pt x="332" y="12871"/>
                </a:cubicBezTo>
                <a:cubicBezTo>
                  <a:pt x="332" y="12871"/>
                  <a:pt x="332" y="12871"/>
                  <a:pt x="332" y="12871"/>
                </a:cubicBezTo>
                <a:cubicBezTo>
                  <a:pt x="332" y="12871"/>
                  <a:pt x="332" y="12871"/>
                  <a:pt x="276" y="12871"/>
                </a:cubicBezTo>
                <a:cubicBezTo>
                  <a:pt x="276" y="12871"/>
                  <a:pt x="276" y="12871"/>
                  <a:pt x="276" y="12871"/>
                </a:cubicBezTo>
                <a:cubicBezTo>
                  <a:pt x="221" y="12871"/>
                  <a:pt x="166" y="12871"/>
                  <a:pt x="166" y="12816"/>
                </a:cubicBezTo>
              </a:path>
              <a:path w="21600" h="21600">
                <a:moveTo>
                  <a:pt x="21378" y="12540"/>
                </a:moveTo>
                <a:cubicBezTo>
                  <a:pt x="21267" y="12484"/>
                  <a:pt x="21267" y="12429"/>
                  <a:pt x="21267" y="12374"/>
                </a:cubicBezTo>
                <a:cubicBezTo>
                  <a:pt x="21267" y="12374"/>
                  <a:pt x="21267" y="12374"/>
                  <a:pt x="21267" y="12374"/>
                </a:cubicBezTo>
                <a:cubicBezTo>
                  <a:pt x="21267" y="12319"/>
                  <a:pt x="21323" y="12263"/>
                  <a:pt x="21378" y="12263"/>
                </a:cubicBezTo>
                <a:cubicBezTo>
                  <a:pt x="21378" y="12263"/>
                  <a:pt x="21378" y="12263"/>
                  <a:pt x="21378" y="12263"/>
                </a:cubicBezTo>
                <a:cubicBezTo>
                  <a:pt x="21433" y="12319"/>
                  <a:pt x="21489" y="12374"/>
                  <a:pt x="21489" y="12429"/>
                </a:cubicBezTo>
                <a:cubicBezTo>
                  <a:pt x="21489" y="12429"/>
                  <a:pt x="21489" y="12429"/>
                  <a:pt x="21489" y="12429"/>
                </a:cubicBezTo>
                <a:cubicBezTo>
                  <a:pt x="21489" y="12429"/>
                  <a:pt x="21489" y="12429"/>
                  <a:pt x="21489" y="12429"/>
                </a:cubicBezTo>
                <a:cubicBezTo>
                  <a:pt x="21489" y="12429"/>
                  <a:pt x="21489" y="12429"/>
                  <a:pt x="21489" y="12429"/>
                </a:cubicBezTo>
                <a:cubicBezTo>
                  <a:pt x="21489" y="12484"/>
                  <a:pt x="21433" y="12540"/>
                  <a:pt x="21378" y="12540"/>
                </a:cubicBezTo>
                <a:cubicBezTo>
                  <a:pt x="21378" y="12540"/>
                  <a:pt x="21378" y="12540"/>
                  <a:pt x="21378" y="12540"/>
                </a:cubicBezTo>
                <a:cubicBezTo>
                  <a:pt x="21378" y="12540"/>
                  <a:pt x="21378" y="12540"/>
                  <a:pt x="21378" y="12540"/>
                </a:cubicBezTo>
              </a:path>
              <a:path w="21600" h="21600">
                <a:moveTo>
                  <a:pt x="110" y="12429"/>
                </a:moveTo>
                <a:cubicBezTo>
                  <a:pt x="110" y="12319"/>
                  <a:pt x="166" y="12263"/>
                  <a:pt x="221" y="12263"/>
                </a:cubicBezTo>
                <a:cubicBezTo>
                  <a:pt x="221" y="12263"/>
                  <a:pt x="221" y="12263"/>
                  <a:pt x="221" y="12263"/>
                </a:cubicBezTo>
                <a:cubicBezTo>
                  <a:pt x="276" y="12263"/>
                  <a:pt x="332" y="12319"/>
                  <a:pt x="332" y="12374"/>
                </a:cubicBezTo>
                <a:cubicBezTo>
                  <a:pt x="332" y="12374"/>
                  <a:pt x="332" y="12374"/>
                  <a:pt x="332" y="12374"/>
                </a:cubicBezTo>
                <a:cubicBezTo>
                  <a:pt x="332" y="12429"/>
                  <a:pt x="332" y="12484"/>
                  <a:pt x="221" y="12484"/>
                </a:cubicBezTo>
                <a:cubicBezTo>
                  <a:pt x="221" y="12484"/>
                  <a:pt x="221" y="12484"/>
                  <a:pt x="221" y="12484"/>
                </a:cubicBezTo>
                <a:cubicBezTo>
                  <a:pt x="221" y="12484"/>
                  <a:pt x="221" y="12484"/>
                  <a:pt x="221" y="12484"/>
                </a:cubicBezTo>
                <a:cubicBezTo>
                  <a:pt x="221" y="12484"/>
                  <a:pt x="221" y="12484"/>
                  <a:pt x="221" y="12484"/>
                </a:cubicBezTo>
                <a:cubicBezTo>
                  <a:pt x="166" y="12484"/>
                  <a:pt x="110" y="12484"/>
                  <a:pt x="110" y="12429"/>
                </a:cubicBezTo>
              </a:path>
              <a:path w="21600" h="21600">
                <a:moveTo>
                  <a:pt x="21433" y="12098"/>
                </a:moveTo>
                <a:cubicBezTo>
                  <a:pt x="21323" y="12098"/>
                  <a:pt x="21323" y="12042"/>
                  <a:pt x="21323" y="11987"/>
                </a:cubicBezTo>
                <a:cubicBezTo>
                  <a:pt x="21323" y="11987"/>
                  <a:pt x="21323" y="11987"/>
                  <a:pt x="21323" y="11987"/>
                </a:cubicBezTo>
                <a:cubicBezTo>
                  <a:pt x="21323" y="11932"/>
                  <a:pt x="21378" y="11877"/>
                  <a:pt x="21433" y="11877"/>
                </a:cubicBezTo>
                <a:cubicBezTo>
                  <a:pt x="21433" y="11877"/>
                  <a:pt x="21433" y="11877"/>
                  <a:pt x="21433" y="11877"/>
                </a:cubicBezTo>
                <a:cubicBezTo>
                  <a:pt x="21489" y="11877"/>
                  <a:pt x="21544" y="11932"/>
                  <a:pt x="21544" y="12042"/>
                </a:cubicBezTo>
                <a:cubicBezTo>
                  <a:pt x="21544" y="12042"/>
                  <a:pt x="21544" y="12042"/>
                  <a:pt x="21544" y="12042"/>
                </a:cubicBezTo>
                <a:cubicBezTo>
                  <a:pt x="21544" y="12098"/>
                  <a:pt x="21489" y="12153"/>
                  <a:pt x="21433" y="12153"/>
                </a:cubicBezTo>
                <a:cubicBezTo>
                  <a:pt x="21433" y="12153"/>
                  <a:pt x="21433" y="12153"/>
                  <a:pt x="21433" y="12153"/>
                </a:cubicBezTo>
                <a:cubicBezTo>
                  <a:pt x="21433" y="12153"/>
                  <a:pt x="21433" y="12153"/>
                  <a:pt x="21433" y="12098"/>
                </a:cubicBezTo>
              </a:path>
              <a:path w="21600" h="21600">
                <a:moveTo>
                  <a:pt x="55" y="11987"/>
                </a:moveTo>
                <a:cubicBezTo>
                  <a:pt x="55" y="11932"/>
                  <a:pt x="110" y="11877"/>
                  <a:pt x="166" y="11877"/>
                </a:cubicBezTo>
                <a:cubicBezTo>
                  <a:pt x="166" y="11877"/>
                  <a:pt x="166" y="11877"/>
                  <a:pt x="166" y="11877"/>
                </a:cubicBezTo>
                <a:cubicBezTo>
                  <a:pt x="221" y="11877"/>
                  <a:pt x="276" y="11932"/>
                  <a:pt x="276" y="11987"/>
                </a:cubicBezTo>
                <a:cubicBezTo>
                  <a:pt x="276" y="11987"/>
                  <a:pt x="276" y="11987"/>
                  <a:pt x="276" y="11987"/>
                </a:cubicBezTo>
                <a:cubicBezTo>
                  <a:pt x="276" y="12042"/>
                  <a:pt x="276" y="12098"/>
                  <a:pt x="166" y="12098"/>
                </a:cubicBezTo>
                <a:cubicBezTo>
                  <a:pt x="166" y="12098"/>
                  <a:pt x="166" y="12098"/>
                  <a:pt x="166" y="12098"/>
                </a:cubicBezTo>
                <a:cubicBezTo>
                  <a:pt x="166" y="12098"/>
                  <a:pt x="166" y="12098"/>
                  <a:pt x="166" y="12098"/>
                </a:cubicBezTo>
                <a:cubicBezTo>
                  <a:pt x="166" y="12098"/>
                  <a:pt x="166" y="12098"/>
                  <a:pt x="166" y="12098"/>
                </a:cubicBezTo>
                <a:cubicBezTo>
                  <a:pt x="110" y="12098"/>
                  <a:pt x="55" y="12042"/>
                  <a:pt x="55" y="11987"/>
                </a:cubicBezTo>
              </a:path>
              <a:path w="21600" h="21600">
                <a:moveTo>
                  <a:pt x="21433" y="11711"/>
                </a:moveTo>
                <a:cubicBezTo>
                  <a:pt x="21378" y="11711"/>
                  <a:pt x="21323" y="11656"/>
                  <a:pt x="21323" y="11601"/>
                </a:cubicBezTo>
                <a:cubicBezTo>
                  <a:pt x="21323" y="11601"/>
                  <a:pt x="21323" y="11601"/>
                  <a:pt x="21323" y="11601"/>
                </a:cubicBezTo>
                <a:cubicBezTo>
                  <a:pt x="21378" y="11545"/>
                  <a:pt x="21433" y="11490"/>
                  <a:pt x="21489" y="11490"/>
                </a:cubicBezTo>
                <a:cubicBezTo>
                  <a:pt x="21489" y="11490"/>
                  <a:pt x="21489" y="11490"/>
                  <a:pt x="21489" y="11490"/>
                </a:cubicBezTo>
                <a:cubicBezTo>
                  <a:pt x="21544" y="11490"/>
                  <a:pt x="21600" y="11545"/>
                  <a:pt x="21600" y="11601"/>
                </a:cubicBezTo>
                <a:cubicBezTo>
                  <a:pt x="21600" y="11601"/>
                  <a:pt x="21600" y="11601"/>
                  <a:pt x="21600" y="11601"/>
                </a:cubicBezTo>
                <a:cubicBezTo>
                  <a:pt x="21600" y="11601"/>
                  <a:pt x="21600" y="11601"/>
                  <a:pt x="21600" y="11601"/>
                </a:cubicBezTo>
                <a:cubicBezTo>
                  <a:pt x="21600" y="11601"/>
                  <a:pt x="21600" y="11601"/>
                  <a:pt x="21600" y="11601"/>
                </a:cubicBezTo>
                <a:cubicBezTo>
                  <a:pt x="21600" y="11656"/>
                  <a:pt x="21544" y="11711"/>
                  <a:pt x="21489" y="11711"/>
                </a:cubicBezTo>
                <a:cubicBezTo>
                  <a:pt x="21489" y="11711"/>
                  <a:pt x="21489" y="11711"/>
                  <a:pt x="21489" y="11711"/>
                </a:cubicBezTo>
                <a:cubicBezTo>
                  <a:pt x="21433" y="11711"/>
                  <a:pt x="21433" y="11711"/>
                  <a:pt x="21433" y="11711"/>
                </a:cubicBezTo>
              </a:path>
              <a:path w="21600" h="21600">
                <a:moveTo>
                  <a:pt x="0" y="11601"/>
                </a:moveTo>
                <a:cubicBezTo>
                  <a:pt x="0" y="11545"/>
                  <a:pt x="55" y="11490"/>
                  <a:pt x="110" y="11490"/>
                </a:cubicBezTo>
                <a:cubicBezTo>
                  <a:pt x="110" y="11490"/>
                  <a:pt x="110" y="11490"/>
                  <a:pt x="110" y="11490"/>
                </a:cubicBezTo>
                <a:cubicBezTo>
                  <a:pt x="221" y="11490"/>
                  <a:pt x="276" y="11545"/>
                  <a:pt x="276" y="11601"/>
                </a:cubicBezTo>
                <a:cubicBezTo>
                  <a:pt x="276" y="11601"/>
                  <a:pt x="276" y="11601"/>
                  <a:pt x="276" y="11601"/>
                </a:cubicBezTo>
                <a:cubicBezTo>
                  <a:pt x="276" y="11656"/>
                  <a:pt x="221" y="11711"/>
                  <a:pt x="166" y="11711"/>
                </a:cubicBezTo>
                <a:cubicBezTo>
                  <a:pt x="166" y="11711"/>
                  <a:pt x="166" y="11711"/>
                  <a:pt x="166" y="11711"/>
                </a:cubicBezTo>
                <a:cubicBezTo>
                  <a:pt x="166" y="11711"/>
                  <a:pt x="166" y="11711"/>
                  <a:pt x="166" y="11711"/>
                </a:cubicBezTo>
                <a:cubicBezTo>
                  <a:pt x="166" y="11711"/>
                  <a:pt x="166" y="11711"/>
                  <a:pt x="166" y="11711"/>
                </a:cubicBezTo>
                <a:cubicBezTo>
                  <a:pt x="55" y="11711"/>
                  <a:pt x="55" y="11656"/>
                  <a:pt x="0" y="11601"/>
                </a:cubicBezTo>
              </a:path>
              <a:path w="21600" h="21600">
                <a:moveTo>
                  <a:pt x="21489" y="11324"/>
                </a:moveTo>
                <a:cubicBezTo>
                  <a:pt x="21433" y="11324"/>
                  <a:pt x="21378" y="11269"/>
                  <a:pt x="21378" y="11214"/>
                </a:cubicBezTo>
                <a:cubicBezTo>
                  <a:pt x="21378" y="11214"/>
                  <a:pt x="21378" y="11214"/>
                  <a:pt x="21378" y="11214"/>
                </a:cubicBezTo>
                <a:cubicBezTo>
                  <a:pt x="21378" y="11159"/>
                  <a:pt x="21433" y="11103"/>
                  <a:pt x="21489" y="11103"/>
                </a:cubicBezTo>
                <a:cubicBezTo>
                  <a:pt x="21489" y="11103"/>
                  <a:pt x="21489" y="11103"/>
                  <a:pt x="21489" y="11103"/>
                </a:cubicBezTo>
                <a:cubicBezTo>
                  <a:pt x="21544" y="11103"/>
                  <a:pt x="21600" y="11159"/>
                  <a:pt x="21600" y="11214"/>
                </a:cubicBezTo>
                <a:cubicBezTo>
                  <a:pt x="21600" y="11214"/>
                  <a:pt x="21600" y="11214"/>
                  <a:pt x="21600" y="11214"/>
                </a:cubicBezTo>
                <a:cubicBezTo>
                  <a:pt x="21600" y="11214"/>
                  <a:pt x="21600" y="11214"/>
                  <a:pt x="21600" y="11214"/>
                </a:cubicBezTo>
                <a:cubicBezTo>
                  <a:pt x="21600" y="11214"/>
                  <a:pt x="21600" y="11214"/>
                  <a:pt x="21600" y="11214"/>
                </a:cubicBezTo>
                <a:cubicBezTo>
                  <a:pt x="21600" y="11269"/>
                  <a:pt x="21544" y="11324"/>
                  <a:pt x="21489" y="11324"/>
                </a:cubicBezTo>
                <a:cubicBezTo>
                  <a:pt x="21489" y="11324"/>
                  <a:pt x="21489" y="11324"/>
                  <a:pt x="21489" y="11324"/>
                </a:cubicBezTo>
                <a:cubicBezTo>
                  <a:pt x="21489" y="11324"/>
                  <a:pt x="21489" y="11324"/>
                  <a:pt x="21489" y="11324"/>
                </a:cubicBezTo>
              </a:path>
              <a:path w="21600" h="21600">
                <a:moveTo>
                  <a:pt x="0" y="11214"/>
                </a:moveTo>
                <a:cubicBezTo>
                  <a:pt x="0" y="11159"/>
                  <a:pt x="55" y="11103"/>
                  <a:pt x="110" y="11103"/>
                </a:cubicBezTo>
                <a:cubicBezTo>
                  <a:pt x="110" y="11103"/>
                  <a:pt x="110" y="11103"/>
                  <a:pt x="110" y="11103"/>
                </a:cubicBezTo>
                <a:cubicBezTo>
                  <a:pt x="166" y="11048"/>
                  <a:pt x="221" y="11103"/>
                  <a:pt x="221" y="11214"/>
                </a:cubicBezTo>
                <a:cubicBezTo>
                  <a:pt x="221" y="11214"/>
                  <a:pt x="221" y="11214"/>
                  <a:pt x="221" y="11214"/>
                </a:cubicBezTo>
                <a:cubicBezTo>
                  <a:pt x="221" y="11269"/>
                  <a:pt x="166" y="11324"/>
                  <a:pt x="110" y="11324"/>
                </a:cubicBezTo>
                <a:cubicBezTo>
                  <a:pt x="110" y="11324"/>
                  <a:pt x="110" y="11324"/>
                  <a:pt x="110" y="11324"/>
                </a:cubicBezTo>
                <a:cubicBezTo>
                  <a:pt x="110" y="11324"/>
                  <a:pt x="110" y="11324"/>
                  <a:pt x="110" y="11324"/>
                </a:cubicBezTo>
                <a:cubicBezTo>
                  <a:pt x="110" y="11324"/>
                  <a:pt x="110" y="11324"/>
                  <a:pt x="110" y="11324"/>
                </a:cubicBezTo>
                <a:cubicBezTo>
                  <a:pt x="55" y="11324"/>
                  <a:pt x="0" y="11269"/>
                  <a:pt x="0" y="11214"/>
                </a:cubicBezTo>
              </a:path>
              <a:path w="21600" h="21600">
                <a:moveTo>
                  <a:pt x="21489" y="10938"/>
                </a:moveTo>
                <a:cubicBezTo>
                  <a:pt x="21433" y="10938"/>
                  <a:pt x="21378" y="10882"/>
                  <a:pt x="21378" y="10827"/>
                </a:cubicBezTo>
                <a:cubicBezTo>
                  <a:pt x="21378" y="10827"/>
                  <a:pt x="21378" y="10827"/>
                  <a:pt x="21378" y="10827"/>
                </a:cubicBezTo>
                <a:cubicBezTo>
                  <a:pt x="21378" y="10772"/>
                  <a:pt x="21433" y="10717"/>
                  <a:pt x="21489" y="10717"/>
                </a:cubicBezTo>
                <a:cubicBezTo>
                  <a:pt x="21489" y="10717"/>
                  <a:pt x="21489" y="10717"/>
                  <a:pt x="21489" y="10717"/>
                </a:cubicBezTo>
                <a:cubicBezTo>
                  <a:pt x="21544" y="10717"/>
                  <a:pt x="21600" y="10772"/>
                  <a:pt x="21600" y="10827"/>
                </a:cubicBezTo>
                <a:cubicBezTo>
                  <a:pt x="21600" y="10827"/>
                  <a:pt x="21600" y="10827"/>
                  <a:pt x="21600" y="10827"/>
                </a:cubicBezTo>
                <a:cubicBezTo>
                  <a:pt x="21600" y="10882"/>
                  <a:pt x="21544" y="10938"/>
                  <a:pt x="21489" y="10938"/>
                </a:cubicBezTo>
                <a:cubicBezTo>
                  <a:pt x="21489" y="10938"/>
                  <a:pt x="21489" y="10938"/>
                  <a:pt x="21489" y="10938"/>
                </a:cubicBezTo>
                <a:cubicBezTo>
                  <a:pt x="21489" y="10938"/>
                  <a:pt x="21489" y="10938"/>
                  <a:pt x="21489" y="10938"/>
                </a:cubicBezTo>
              </a:path>
              <a:path w="21600" h="21600">
                <a:moveTo>
                  <a:pt x="110" y="10938"/>
                </a:moveTo>
                <a:cubicBezTo>
                  <a:pt x="55" y="10938"/>
                  <a:pt x="0" y="10882"/>
                  <a:pt x="0" y="10772"/>
                </a:cubicBezTo>
                <a:cubicBezTo>
                  <a:pt x="0" y="10772"/>
                  <a:pt x="0" y="10772"/>
                  <a:pt x="0" y="10772"/>
                </a:cubicBezTo>
                <a:cubicBezTo>
                  <a:pt x="0" y="10717"/>
                  <a:pt x="55" y="10661"/>
                  <a:pt x="110" y="10661"/>
                </a:cubicBezTo>
                <a:cubicBezTo>
                  <a:pt x="110" y="10661"/>
                  <a:pt x="110" y="10661"/>
                  <a:pt x="110" y="10661"/>
                </a:cubicBezTo>
                <a:cubicBezTo>
                  <a:pt x="166" y="10661"/>
                  <a:pt x="221" y="10717"/>
                  <a:pt x="221" y="10772"/>
                </a:cubicBezTo>
                <a:cubicBezTo>
                  <a:pt x="221" y="10772"/>
                  <a:pt x="221" y="10772"/>
                  <a:pt x="221" y="10772"/>
                </a:cubicBezTo>
                <a:cubicBezTo>
                  <a:pt x="221" y="10882"/>
                  <a:pt x="166" y="10938"/>
                  <a:pt x="110" y="10938"/>
                </a:cubicBezTo>
                <a:cubicBezTo>
                  <a:pt x="110" y="10938"/>
                  <a:pt x="110" y="10938"/>
                  <a:pt x="110" y="10938"/>
                </a:cubicBezTo>
                <a:cubicBezTo>
                  <a:pt x="110" y="10938"/>
                  <a:pt x="110" y="10938"/>
                  <a:pt x="110" y="10938"/>
                </a:cubicBezTo>
              </a:path>
              <a:path w="21600" h="21600">
                <a:moveTo>
                  <a:pt x="21600" y="10827"/>
                </a:moveTo>
                <a:cubicBezTo>
                  <a:pt x="21600" y="10827"/>
                  <a:pt x="21600" y="10827"/>
                  <a:pt x="21600" y="10827"/>
                </a:cubicBezTo>
                <a:cubicBezTo>
                  <a:pt x="21600" y="10827"/>
                  <a:pt x="21600" y="10827"/>
                  <a:pt x="21600" y="10827"/>
                </a:cubicBezTo>
                <a:cubicBezTo>
                  <a:pt x="21600" y="10827"/>
                  <a:pt x="21600" y="10827"/>
                  <a:pt x="21600" y="10827"/>
                </a:cubicBezTo>
                <a:cubicBezTo>
                  <a:pt x="21600" y="10827"/>
                  <a:pt x="21600" y="10827"/>
                  <a:pt x="21600" y="10827"/>
                </a:cubicBezTo>
              </a:path>
              <a:path w="21600" h="21600">
                <a:moveTo>
                  <a:pt x="21378" y="10440"/>
                </a:moveTo>
                <a:cubicBezTo>
                  <a:pt x="21378" y="10330"/>
                  <a:pt x="21433" y="10275"/>
                  <a:pt x="21489" y="10275"/>
                </a:cubicBezTo>
                <a:cubicBezTo>
                  <a:pt x="21489" y="10275"/>
                  <a:pt x="21489" y="10275"/>
                  <a:pt x="21489" y="10275"/>
                </a:cubicBezTo>
                <a:cubicBezTo>
                  <a:pt x="21544" y="10275"/>
                  <a:pt x="21600" y="10330"/>
                  <a:pt x="21600" y="10385"/>
                </a:cubicBezTo>
                <a:cubicBezTo>
                  <a:pt x="21600" y="10385"/>
                  <a:pt x="21600" y="10385"/>
                  <a:pt x="21600" y="10385"/>
                </a:cubicBezTo>
                <a:cubicBezTo>
                  <a:pt x="21600" y="10496"/>
                  <a:pt x="21544" y="10551"/>
                  <a:pt x="21489" y="10551"/>
                </a:cubicBezTo>
                <a:cubicBezTo>
                  <a:pt x="21489" y="10551"/>
                  <a:pt x="21489" y="10551"/>
                  <a:pt x="21489" y="10551"/>
                </a:cubicBezTo>
                <a:cubicBezTo>
                  <a:pt x="21489" y="10551"/>
                  <a:pt x="21489" y="10551"/>
                  <a:pt x="21489" y="10551"/>
                </a:cubicBezTo>
                <a:cubicBezTo>
                  <a:pt x="21489" y="10551"/>
                  <a:pt x="21489" y="10551"/>
                  <a:pt x="21489" y="10551"/>
                </a:cubicBezTo>
                <a:cubicBezTo>
                  <a:pt x="21433" y="10551"/>
                  <a:pt x="21378" y="10496"/>
                  <a:pt x="21378" y="10440"/>
                </a:cubicBezTo>
              </a:path>
              <a:path w="21600" h="21600">
                <a:moveTo>
                  <a:pt x="110" y="10496"/>
                </a:moveTo>
                <a:cubicBezTo>
                  <a:pt x="55" y="10496"/>
                  <a:pt x="0" y="10440"/>
                  <a:pt x="0" y="10385"/>
                </a:cubicBezTo>
                <a:cubicBezTo>
                  <a:pt x="0" y="10385"/>
                  <a:pt x="0" y="10385"/>
                  <a:pt x="0" y="10385"/>
                </a:cubicBezTo>
                <a:cubicBezTo>
                  <a:pt x="0" y="10330"/>
                  <a:pt x="55" y="10275"/>
                  <a:pt x="110" y="10275"/>
                </a:cubicBezTo>
                <a:cubicBezTo>
                  <a:pt x="110" y="10275"/>
                  <a:pt x="110" y="10275"/>
                  <a:pt x="110" y="10275"/>
                </a:cubicBezTo>
                <a:cubicBezTo>
                  <a:pt x="166" y="10275"/>
                  <a:pt x="221" y="10330"/>
                  <a:pt x="221" y="10385"/>
                </a:cubicBezTo>
                <a:cubicBezTo>
                  <a:pt x="221" y="10385"/>
                  <a:pt x="221" y="10385"/>
                  <a:pt x="221" y="10385"/>
                </a:cubicBezTo>
                <a:cubicBezTo>
                  <a:pt x="221" y="10440"/>
                  <a:pt x="166" y="10496"/>
                  <a:pt x="110" y="10496"/>
                </a:cubicBezTo>
                <a:cubicBezTo>
                  <a:pt x="110" y="10496"/>
                  <a:pt x="110" y="10496"/>
                  <a:pt x="110" y="10496"/>
                </a:cubicBezTo>
                <a:cubicBezTo>
                  <a:pt x="110" y="10496"/>
                  <a:pt x="110" y="10496"/>
                  <a:pt x="110" y="10496"/>
                </a:cubicBezTo>
              </a:path>
              <a:path w="21600" h="21600">
                <a:moveTo>
                  <a:pt x="21323" y="9998"/>
                </a:moveTo>
                <a:cubicBezTo>
                  <a:pt x="21323" y="9943"/>
                  <a:pt x="21378" y="9888"/>
                  <a:pt x="21433" y="9888"/>
                </a:cubicBezTo>
                <a:cubicBezTo>
                  <a:pt x="21433" y="9888"/>
                  <a:pt x="21433" y="9888"/>
                  <a:pt x="21433" y="9888"/>
                </a:cubicBezTo>
                <a:cubicBezTo>
                  <a:pt x="21544" y="9888"/>
                  <a:pt x="21600" y="9943"/>
                  <a:pt x="21600" y="9998"/>
                </a:cubicBezTo>
                <a:cubicBezTo>
                  <a:pt x="21600" y="9998"/>
                  <a:pt x="21600" y="9998"/>
                  <a:pt x="21600" y="9998"/>
                </a:cubicBezTo>
                <a:cubicBezTo>
                  <a:pt x="21600" y="9998"/>
                  <a:pt x="21600" y="9998"/>
                  <a:pt x="21600" y="9998"/>
                </a:cubicBezTo>
                <a:cubicBezTo>
                  <a:pt x="21600" y="9998"/>
                  <a:pt x="21600" y="9998"/>
                  <a:pt x="21600" y="9998"/>
                </a:cubicBezTo>
                <a:cubicBezTo>
                  <a:pt x="21600" y="10054"/>
                  <a:pt x="21544" y="10109"/>
                  <a:pt x="21489" y="10109"/>
                </a:cubicBezTo>
                <a:cubicBezTo>
                  <a:pt x="21489" y="10109"/>
                  <a:pt x="21489" y="10109"/>
                  <a:pt x="21489" y="10109"/>
                </a:cubicBezTo>
                <a:cubicBezTo>
                  <a:pt x="21489" y="10109"/>
                  <a:pt x="21489" y="10109"/>
                  <a:pt x="21489" y="10109"/>
                </a:cubicBezTo>
                <a:cubicBezTo>
                  <a:pt x="21489" y="10109"/>
                  <a:pt x="21489" y="10109"/>
                  <a:pt x="21489" y="10109"/>
                </a:cubicBezTo>
                <a:cubicBezTo>
                  <a:pt x="21378" y="10109"/>
                  <a:pt x="21378" y="10109"/>
                  <a:pt x="21323" y="9998"/>
                </a:cubicBezTo>
              </a:path>
              <a:path w="21600" h="21600">
                <a:moveTo>
                  <a:pt x="110" y="10109"/>
                </a:moveTo>
                <a:cubicBezTo>
                  <a:pt x="55" y="10109"/>
                  <a:pt x="0" y="10054"/>
                  <a:pt x="0" y="9998"/>
                </a:cubicBezTo>
                <a:cubicBezTo>
                  <a:pt x="0" y="9998"/>
                  <a:pt x="0" y="9998"/>
                  <a:pt x="0" y="9998"/>
                </a:cubicBezTo>
                <a:cubicBezTo>
                  <a:pt x="0" y="9998"/>
                  <a:pt x="0" y="9998"/>
                  <a:pt x="0" y="9998"/>
                </a:cubicBezTo>
                <a:cubicBezTo>
                  <a:pt x="0" y="9998"/>
                  <a:pt x="0" y="9998"/>
                  <a:pt x="0" y="9998"/>
                </a:cubicBezTo>
                <a:cubicBezTo>
                  <a:pt x="55" y="9943"/>
                  <a:pt x="110" y="9888"/>
                  <a:pt x="166" y="9888"/>
                </a:cubicBezTo>
                <a:cubicBezTo>
                  <a:pt x="166" y="9888"/>
                  <a:pt x="166" y="9888"/>
                  <a:pt x="166" y="9888"/>
                </a:cubicBezTo>
                <a:cubicBezTo>
                  <a:pt x="221" y="9888"/>
                  <a:pt x="276" y="9943"/>
                  <a:pt x="276" y="9998"/>
                </a:cubicBezTo>
                <a:cubicBezTo>
                  <a:pt x="276" y="9998"/>
                  <a:pt x="276" y="9998"/>
                  <a:pt x="276" y="9998"/>
                </a:cubicBezTo>
                <a:cubicBezTo>
                  <a:pt x="276" y="10054"/>
                  <a:pt x="221" y="10109"/>
                  <a:pt x="166" y="10109"/>
                </a:cubicBezTo>
                <a:cubicBezTo>
                  <a:pt x="166" y="10109"/>
                  <a:pt x="166" y="10109"/>
                  <a:pt x="166" y="10109"/>
                </a:cubicBezTo>
                <a:cubicBezTo>
                  <a:pt x="166" y="10109"/>
                  <a:pt x="110" y="10109"/>
                  <a:pt x="110" y="10109"/>
                </a:cubicBezTo>
              </a:path>
              <a:path w="21600" h="21600">
                <a:moveTo>
                  <a:pt x="21323" y="9612"/>
                </a:moveTo>
                <a:cubicBezTo>
                  <a:pt x="21323" y="9557"/>
                  <a:pt x="21378" y="9501"/>
                  <a:pt x="21433" y="9501"/>
                </a:cubicBezTo>
                <a:cubicBezTo>
                  <a:pt x="21433" y="9501"/>
                  <a:pt x="21433" y="9501"/>
                  <a:pt x="21433" y="9501"/>
                </a:cubicBezTo>
                <a:cubicBezTo>
                  <a:pt x="21489" y="9501"/>
                  <a:pt x="21544" y="9557"/>
                  <a:pt x="21544" y="9612"/>
                </a:cubicBezTo>
                <a:cubicBezTo>
                  <a:pt x="21544" y="9612"/>
                  <a:pt x="21544" y="9612"/>
                  <a:pt x="21544" y="9612"/>
                </a:cubicBezTo>
                <a:cubicBezTo>
                  <a:pt x="21544" y="9667"/>
                  <a:pt x="21489" y="9722"/>
                  <a:pt x="21433" y="9722"/>
                </a:cubicBezTo>
                <a:cubicBezTo>
                  <a:pt x="21433" y="9722"/>
                  <a:pt x="21433" y="9722"/>
                  <a:pt x="21433" y="9722"/>
                </a:cubicBezTo>
                <a:cubicBezTo>
                  <a:pt x="21433" y="9722"/>
                  <a:pt x="21433" y="9722"/>
                  <a:pt x="21433" y="9722"/>
                </a:cubicBezTo>
                <a:cubicBezTo>
                  <a:pt x="21433" y="9722"/>
                  <a:pt x="21433" y="9722"/>
                  <a:pt x="21433" y="9722"/>
                </a:cubicBezTo>
                <a:cubicBezTo>
                  <a:pt x="21378" y="9722"/>
                  <a:pt x="21323" y="9667"/>
                  <a:pt x="21323" y="9612"/>
                </a:cubicBezTo>
              </a:path>
              <a:path w="21600" h="21600">
                <a:moveTo>
                  <a:pt x="166" y="9722"/>
                </a:moveTo>
                <a:cubicBezTo>
                  <a:pt x="110" y="9722"/>
                  <a:pt x="55" y="9667"/>
                  <a:pt x="55" y="9612"/>
                </a:cubicBezTo>
                <a:cubicBezTo>
                  <a:pt x="55" y="9612"/>
                  <a:pt x="55" y="9612"/>
                  <a:pt x="55" y="9612"/>
                </a:cubicBezTo>
                <a:cubicBezTo>
                  <a:pt x="55" y="9501"/>
                  <a:pt x="110" y="9501"/>
                  <a:pt x="166" y="9501"/>
                </a:cubicBezTo>
                <a:cubicBezTo>
                  <a:pt x="166" y="9501"/>
                  <a:pt x="166" y="9501"/>
                  <a:pt x="166" y="9501"/>
                </a:cubicBezTo>
                <a:cubicBezTo>
                  <a:pt x="276" y="9501"/>
                  <a:pt x="276" y="9557"/>
                  <a:pt x="276" y="9612"/>
                </a:cubicBezTo>
                <a:cubicBezTo>
                  <a:pt x="276" y="9612"/>
                  <a:pt x="276" y="9612"/>
                  <a:pt x="276" y="9612"/>
                </a:cubicBezTo>
                <a:cubicBezTo>
                  <a:pt x="276" y="9667"/>
                  <a:pt x="221" y="9722"/>
                  <a:pt x="166" y="9722"/>
                </a:cubicBezTo>
                <a:cubicBezTo>
                  <a:pt x="166" y="9722"/>
                  <a:pt x="166" y="9722"/>
                  <a:pt x="166" y="9722"/>
                </a:cubicBezTo>
                <a:cubicBezTo>
                  <a:pt x="166" y="9722"/>
                  <a:pt x="166" y="9722"/>
                  <a:pt x="166" y="9722"/>
                </a:cubicBezTo>
              </a:path>
              <a:path w="21600" h="21600">
                <a:moveTo>
                  <a:pt x="21267" y="9225"/>
                </a:moveTo>
                <a:cubicBezTo>
                  <a:pt x="21267" y="9170"/>
                  <a:pt x="21323" y="9115"/>
                  <a:pt x="21378" y="9115"/>
                </a:cubicBezTo>
                <a:cubicBezTo>
                  <a:pt x="21378" y="9115"/>
                  <a:pt x="21378" y="9115"/>
                  <a:pt x="21378" y="9115"/>
                </a:cubicBezTo>
                <a:cubicBezTo>
                  <a:pt x="21433" y="9115"/>
                  <a:pt x="21489" y="9170"/>
                  <a:pt x="21489" y="9225"/>
                </a:cubicBezTo>
                <a:cubicBezTo>
                  <a:pt x="21489" y="9225"/>
                  <a:pt x="21489" y="9225"/>
                  <a:pt x="21489" y="9225"/>
                </a:cubicBezTo>
                <a:cubicBezTo>
                  <a:pt x="21489" y="9280"/>
                  <a:pt x="21433" y="9336"/>
                  <a:pt x="21378" y="9336"/>
                </a:cubicBezTo>
                <a:cubicBezTo>
                  <a:pt x="21378" y="9336"/>
                  <a:pt x="21378" y="9336"/>
                  <a:pt x="21378" y="9336"/>
                </a:cubicBezTo>
                <a:cubicBezTo>
                  <a:pt x="21378" y="9336"/>
                  <a:pt x="21378" y="9336"/>
                  <a:pt x="21378" y="9336"/>
                </a:cubicBezTo>
                <a:cubicBezTo>
                  <a:pt x="21378" y="9336"/>
                  <a:pt x="21378" y="9336"/>
                  <a:pt x="21378" y="9336"/>
                </a:cubicBezTo>
                <a:cubicBezTo>
                  <a:pt x="21323" y="9336"/>
                  <a:pt x="21267" y="9280"/>
                  <a:pt x="21267" y="9225"/>
                </a:cubicBezTo>
              </a:path>
              <a:path w="21600" h="21600">
                <a:moveTo>
                  <a:pt x="221" y="9336"/>
                </a:moveTo>
                <a:cubicBezTo>
                  <a:pt x="166" y="9336"/>
                  <a:pt x="110" y="9225"/>
                  <a:pt x="110" y="9170"/>
                </a:cubicBezTo>
                <a:cubicBezTo>
                  <a:pt x="110" y="9170"/>
                  <a:pt x="110" y="9170"/>
                  <a:pt x="110" y="9170"/>
                </a:cubicBezTo>
                <a:cubicBezTo>
                  <a:pt x="110" y="9115"/>
                  <a:pt x="166" y="9059"/>
                  <a:pt x="276" y="9115"/>
                </a:cubicBezTo>
                <a:cubicBezTo>
                  <a:pt x="276" y="9115"/>
                  <a:pt x="276" y="9115"/>
                  <a:pt x="276" y="9115"/>
                </a:cubicBezTo>
                <a:cubicBezTo>
                  <a:pt x="332" y="9115"/>
                  <a:pt x="332" y="9170"/>
                  <a:pt x="332" y="9225"/>
                </a:cubicBezTo>
                <a:cubicBezTo>
                  <a:pt x="332" y="9225"/>
                  <a:pt x="332" y="9225"/>
                  <a:pt x="332" y="9225"/>
                </a:cubicBezTo>
                <a:cubicBezTo>
                  <a:pt x="332" y="9280"/>
                  <a:pt x="276" y="9336"/>
                  <a:pt x="221" y="9336"/>
                </a:cubicBezTo>
                <a:cubicBezTo>
                  <a:pt x="221" y="9336"/>
                  <a:pt x="221" y="9336"/>
                  <a:pt x="221" y="9336"/>
                </a:cubicBezTo>
                <a:cubicBezTo>
                  <a:pt x="221" y="9336"/>
                  <a:pt x="221" y="9336"/>
                  <a:pt x="221" y="9336"/>
                </a:cubicBezTo>
              </a:path>
              <a:path w="21600" h="21600">
                <a:moveTo>
                  <a:pt x="21212" y="8838"/>
                </a:moveTo>
                <a:cubicBezTo>
                  <a:pt x="21212" y="8838"/>
                  <a:pt x="21212" y="8838"/>
                  <a:pt x="21212" y="8838"/>
                </a:cubicBezTo>
                <a:cubicBezTo>
                  <a:pt x="21212" y="8783"/>
                  <a:pt x="21212" y="8728"/>
                  <a:pt x="21267" y="8728"/>
                </a:cubicBezTo>
                <a:cubicBezTo>
                  <a:pt x="21267" y="8728"/>
                  <a:pt x="21267" y="8728"/>
                  <a:pt x="21267" y="8728"/>
                </a:cubicBezTo>
                <a:cubicBezTo>
                  <a:pt x="21378" y="8728"/>
                  <a:pt x="21433" y="8728"/>
                  <a:pt x="21433" y="8783"/>
                </a:cubicBezTo>
                <a:cubicBezTo>
                  <a:pt x="21433" y="8783"/>
                  <a:pt x="21433" y="8783"/>
                  <a:pt x="21433" y="8783"/>
                </a:cubicBezTo>
                <a:cubicBezTo>
                  <a:pt x="21433" y="8783"/>
                  <a:pt x="21433" y="8783"/>
                  <a:pt x="21433" y="8783"/>
                </a:cubicBezTo>
                <a:cubicBezTo>
                  <a:pt x="21433" y="8783"/>
                  <a:pt x="21433" y="8783"/>
                  <a:pt x="21433" y="8783"/>
                </a:cubicBezTo>
                <a:cubicBezTo>
                  <a:pt x="21433" y="8894"/>
                  <a:pt x="21378" y="8949"/>
                  <a:pt x="21323" y="8949"/>
                </a:cubicBezTo>
                <a:cubicBezTo>
                  <a:pt x="21323" y="8949"/>
                  <a:pt x="21323" y="8949"/>
                  <a:pt x="21323" y="8949"/>
                </a:cubicBezTo>
                <a:cubicBezTo>
                  <a:pt x="21323" y="8949"/>
                  <a:pt x="21323" y="8949"/>
                  <a:pt x="21323" y="8949"/>
                </a:cubicBezTo>
                <a:cubicBezTo>
                  <a:pt x="21323" y="8949"/>
                  <a:pt x="21323" y="8949"/>
                  <a:pt x="21323" y="8949"/>
                </a:cubicBezTo>
                <a:cubicBezTo>
                  <a:pt x="21267" y="8949"/>
                  <a:pt x="21212" y="8894"/>
                  <a:pt x="21212" y="8838"/>
                </a:cubicBezTo>
              </a:path>
              <a:path w="21600" h="21600">
                <a:moveTo>
                  <a:pt x="276" y="8949"/>
                </a:moveTo>
                <a:cubicBezTo>
                  <a:pt x="221" y="8894"/>
                  <a:pt x="166" y="8838"/>
                  <a:pt x="166" y="8783"/>
                </a:cubicBezTo>
                <a:cubicBezTo>
                  <a:pt x="166" y="8783"/>
                  <a:pt x="166" y="8783"/>
                  <a:pt x="166" y="8783"/>
                </a:cubicBezTo>
                <a:cubicBezTo>
                  <a:pt x="221" y="8728"/>
                  <a:pt x="276" y="8673"/>
                  <a:pt x="332" y="8673"/>
                </a:cubicBezTo>
                <a:cubicBezTo>
                  <a:pt x="332" y="8673"/>
                  <a:pt x="332" y="8673"/>
                  <a:pt x="332" y="8673"/>
                </a:cubicBezTo>
                <a:cubicBezTo>
                  <a:pt x="387" y="8728"/>
                  <a:pt x="443" y="8783"/>
                  <a:pt x="387" y="8838"/>
                </a:cubicBezTo>
                <a:cubicBezTo>
                  <a:pt x="387" y="8838"/>
                  <a:pt x="387" y="8838"/>
                  <a:pt x="387" y="8838"/>
                </a:cubicBezTo>
                <a:cubicBezTo>
                  <a:pt x="387" y="8894"/>
                  <a:pt x="332" y="8949"/>
                  <a:pt x="276" y="8949"/>
                </a:cubicBezTo>
                <a:cubicBezTo>
                  <a:pt x="276" y="8949"/>
                  <a:pt x="276" y="8949"/>
                  <a:pt x="276" y="8949"/>
                </a:cubicBezTo>
                <a:cubicBezTo>
                  <a:pt x="276" y="8949"/>
                  <a:pt x="276" y="8949"/>
                  <a:pt x="276" y="8949"/>
                </a:cubicBezTo>
              </a:path>
              <a:path w="21600" h="21600">
                <a:moveTo>
                  <a:pt x="21101" y="8452"/>
                </a:moveTo>
                <a:cubicBezTo>
                  <a:pt x="21101" y="8396"/>
                  <a:pt x="21156" y="8341"/>
                  <a:pt x="21212" y="8341"/>
                </a:cubicBezTo>
                <a:cubicBezTo>
                  <a:pt x="21212" y="8341"/>
                  <a:pt x="21212" y="8341"/>
                  <a:pt x="21212" y="8341"/>
                </a:cubicBezTo>
                <a:cubicBezTo>
                  <a:pt x="21267" y="8286"/>
                  <a:pt x="21323" y="8341"/>
                  <a:pt x="21323" y="8396"/>
                </a:cubicBezTo>
                <a:cubicBezTo>
                  <a:pt x="21323" y="8396"/>
                  <a:pt x="21323" y="8396"/>
                  <a:pt x="21323" y="8396"/>
                </a:cubicBezTo>
                <a:cubicBezTo>
                  <a:pt x="21323" y="8396"/>
                  <a:pt x="21323" y="8396"/>
                  <a:pt x="21323" y="8396"/>
                </a:cubicBezTo>
                <a:cubicBezTo>
                  <a:pt x="21323" y="8396"/>
                  <a:pt x="21323" y="8396"/>
                  <a:pt x="21323" y="8396"/>
                </a:cubicBezTo>
                <a:cubicBezTo>
                  <a:pt x="21378" y="8452"/>
                  <a:pt x="21323" y="8562"/>
                  <a:pt x="21267" y="8562"/>
                </a:cubicBezTo>
                <a:cubicBezTo>
                  <a:pt x="21267" y="8562"/>
                  <a:pt x="21267" y="8562"/>
                  <a:pt x="21267" y="8562"/>
                </a:cubicBezTo>
                <a:cubicBezTo>
                  <a:pt x="21267" y="8562"/>
                  <a:pt x="21212" y="8562"/>
                  <a:pt x="21212" y="8562"/>
                </a:cubicBezTo>
                <a:cubicBezTo>
                  <a:pt x="21212" y="8562"/>
                  <a:pt x="21212" y="8562"/>
                  <a:pt x="21212" y="8562"/>
                </a:cubicBezTo>
                <a:cubicBezTo>
                  <a:pt x="21156" y="8562"/>
                  <a:pt x="21101" y="8507"/>
                  <a:pt x="21101" y="8452"/>
                </a:cubicBezTo>
              </a:path>
              <a:path w="21600" h="21600">
                <a:moveTo>
                  <a:pt x="332" y="8562"/>
                </a:moveTo>
                <a:cubicBezTo>
                  <a:pt x="276" y="8507"/>
                  <a:pt x="276" y="8452"/>
                  <a:pt x="276" y="8396"/>
                </a:cubicBezTo>
                <a:cubicBezTo>
                  <a:pt x="276" y="8396"/>
                  <a:pt x="276" y="8396"/>
                  <a:pt x="276" y="8396"/>
                </a:cubicBezTo>
                <a:cubicBezTo>
                  <a:pt x="276" y="8396"/>
                  <a:pt x="276" y="8396"/>
                  <a:pt x="276" y="8396"/>
                </a:cubicBezTo>
                <a:cubicBezTo>
                  <a:pt x="276" y="8396"/>
                  <a:pt x="276" y="8396"/>
                  <a:pt x="276" y="8396"/>
                </a:cubicBezTo>
                <a:cubicBezTo>
                  <a:pt x="276" y="8341"/>
                  <a:pt x="332" y="8286"/>
                  <a:pt x="387" y="8286"/>
                </a:cubicBezTo>
                <a:cubicBezTo>
                  <a:pt x="387" y="8286"/>
                  <a:pt x="387" y="8286"/>
                  <a:pt x="387" y="8286"/>
                </a:cubicBezTo>
                <a:cubicBezTo>
                  <a:pt x="443" y="8341"/>
                  <a:pt x="498" y="8396"/>
                  <a:pt x="498" y="8452"/>
                </a:cubicBezTo>
                <a:cubicBezTo>
                  <a:pt x="498" y="8452"/>
                  <a:pt x="498" y="8452"/>
                  <a:pt x="498" y="8452"/>
                </a:cubicBezTo>
                <a:cubicBezTo>
                  <a:pt x="498" y="8507"/>
                  <a:pt x="443" y="8562"/>
                  <a:pt x="387" y="8562"/>
                </a:cubicBezTo>
                <a:cubicBezTo>
                  <a:pt x="387" y="8562"/>
                  <a:pt x="387" y="8562"/>
                  <a:pt x="387" y="8562"/>
                </a:cubicBezTo>
                <a:cubicBezTo>
                  <a:pt x="387" y="8562"/>
                  <a:pt x="387" y="8562"/>
                  <a:pt x="332" y="8562"/>
                </a:cubicBezTo>
              </a:path>
              <a:path w="21600" h="21600">
                <a:moveTo>
                  <a:pt x="21046" y="8065"/>
                </a:moveTo>
                <a:cubicBezTo>
                  <a:pt x="20990" y="8010"/>
                  <a:pt x="21046" y="7954"/>
                  <a:pt x="21101" y="7954"/>
                </a:cubicBezTo>
                <a:cubicBezTo>
                  <a:pt x="21101" y="7954"/>
                  <a:pt x="21101" y="7954"/>
                  <a:pt x="21101" y="7954"/>
                </a:cubicBezTo>
                <a:cubicBezTo>
                  <a:pt x="21156" y="7899"/>
                  <a:pt x="21212" y="7954"/>
                  <a:pt x="21267" y="8010"/>
                </a:cubicBezTo>
                <a:cubicBezTo>
                  <a:pt x="21267" y="8010"/>
                  <a:pt x="21267" y="8010"/>
                  <a:pt x="21267" y="8010"/>
                </a:cubicBezTo>
                <a:cubicBezTo>
                  <a:pt x="21267" y="8065"/>
                  <a:pt x="21212" y="8175"/>
                  <a:pt x="21156" y="8175"/>
                </a:cubicBezTo>
                <a:cubicBezTo>
                  <a:pt x="21156" y="8175"/>
                  <a:pt x="21156" y="8175"/>
                  <a:pt x="21156" y="8175"/>
                </a:cubicBezTo>
                <a:cubicBezTo>
                  <a:pt x="21156" y="8175"/>
                  <a:pt x="21156" y="8175"/>
                  <a:pt x="21156" y="8175"/>
                </a:cubicBezTo>
                <a:cubicBezTo>
                  <a:pt x="21156" y="8175"/>
                  <a:pt x="21156" y="8175"/>
                  <a:pt x="21156" y="8175"/>
                </a:cubicBezTo>
                <a:cubicBezTo>
                  <a:pt x="21101" y="8175"/>
                  <a:pt x="21046" y="8120"/>
                  <a:pt x="21046" y="8065"/>
                </a:cubicBezTo>
              </a:path>
              <a:path w="21600" h="21600">
                <a:moveTo>
                  <a:pt x="443" y="8120"/>
                </a:moveTo>
                <a:cubicBezTo>
                  <a:pt x="387" y="8120"/>
                  <a:pt x="332" y="8065"/>
                  <a:pt x="387" y="8010"/>
                </a:cubicBezTo>
                <a:cubicBezTo>
                  <a:pt x="387" y="8010"/>
                  <a:pt x="387" y="8010"/>
                  <a:pt x="387" y="8010"/>
                </a:cubicBezTo>
                <a:cubicBezTo>
                  <a:pt x="387" y="7954"/>
                  <a:pt x="443" y="7899"/>
                  <a:pt x="498" y="7899"/>
                </a:cubicBezTo>
                <a:cubicBezTo>
                  <a:pt x="498" y="7899"/>
                  <a:pt x="498" y="7899"/>
                  <a:pt x="498" y="7899"/>
                </a:cubicBezTo>
                <a:cubicBezTo>
                  <a:pt x="553" y="7954"/>
                  <a:pt x="609" y="8010"/>
                  <a:pt x="609" y="8065"/>
                </a:cubicBezTo>
                <a:cubicBezTo>
                  <a:pt x="609" y="8065"/>
                  <a:pt x="609" y="8065"/>
                  <a:pt x="609" y="8065"/>
                </a:cubicBezTo>
                <a:cubicBezTo>
                  <a:pt x="553" y="8120"/>
                  <a:pt x="553" y="8175"/>
                  <a:pt x="498" y="8175"/>
                </a:cubicBezTo>
                <a:cubicBezTo>
                  <a:pt x="498" y="8175"/>
                  <a:pt x="498" y="8175"/>
                  <a:pt x="498" y="8175"/>
                </a:cubicBezTo>
                <a:cubicBezTo>
                  <a:pt x="443" y="8175"/>
                  <a:pt x="443" y="8175"/>
                  <a:pt x="443" y="8120"/>
                </a:cubicBezTo>
              </a:path>
              <a:path w="21600" h="21600">
                <a:moveTo>
                  <a:pt x="20935" y="7678"/>
                </a:moveTo>
                <a:cubicBezTo>
                  <a:pt x="20880" y="7623"/>
                  <a:pt x="20935" y="7568"/>
                  <a:pt x="20990" y="7568"/>
                </a:cubicBezTo>
                <a:cubicBezTo>
                  <a:pt x="20990" y="7568"/>
                  <a:pt x="20990" y="7568"/>
                  <a:pt x="20990" y="7568"/>
                </a:cubicBezTo>
                <a:cubicBezTo>
                  <a:pt x="21046" y="7513"/>
                  <a:pt x="21101" y="7568"/>
                  <a:pt x="21156" y="7623"/>
                </a:cubicBezTo>
                <a:cubicBezTo>
                  <a:pt x="21156" y="7623"/>
                  <a:pt x="21156" y="7623"/>
                  <a:pt x="21156" y="7623"/>
                </a:cubicBezTo>
                <a:cubicBezTo>
                  <a:pt x="21156" y="7678"/>
                  <a:pt x="21101" y="7789"/>
                  <a:pt x="21046" y="7789"/>
                </a:cubicBezTo>
                <a:cubicBezTo>
                  <a:pt x="21046" y="7789"/>
                  <a:pt x="21046" y="7789"/>
                  <a:pt x="21046" y="7789"/>
                </a:cubicBezTo>
                <a:cubicBezTo>
                  <a:pt x="21046" y="7789"/>
                  <a:pt x="21046" y="7789"/>
                  <a:pt x="21046" y="7789"/>
                </a:cubicBezTo>
                <a:cubicBezTo>
                  <a:pt x="21046" y="7789"/>
                  <a:pt x="21046" y="7789"/>
                  <a:pt x="21046" y="7789"/>
                </a:cubicBezTo>
                <a:cubicBezTo>
                  <a:pt x="20990" y="7789"/>
                  <a:pt x="20935" y="7734"/>
                  <a:pt x="20935" y="7678"/>
                </a:cubicBezTo>
              </a:path>
              <a:path w="21600" h="21600">
                <a:moveTo>
                  <a:pt x="553" y="7789"/>
                </a:moveTo>
                <a:cubicBezTo>
                  <a:pt x="498" y="7734"/>
                  <a:pt x="443" y="7678"/>
                  <a:pt x="498" y="7623"/>
                </a:cubicBezTo>
                <a:cubicBezTo>
                  <a:pt x="498" y="7623"/>
                  <a:pt x="498" y="7623"/>
                  <a:pt x="498" y="7623"/>
                </a:cubicBezTo>
                <a:cubicBezTo>
                  <a:pt x="498" y="7568"/>
                  <a:pt x="553" y="7513"/>
                  <a:pt x="609" y="7513"/>
                </a:cubicBezTo>
                <a:cubicBezTo>
                  <a:pt x="609" y="7513"/>
                  <a:pt x="609" y="7513"/>
                  <a:pt x="609" y="7513"/>
                </a:cubicBezTo>
                <a:cubicBezTo>
                  <a:pt x="664" y="7568"/>
                  <a:pt x="720" y="7623"/>
                  <a:pt x="720" y="7678"/>
                </a:cubicBezTo>
                <a:cubicBezTo>
                  <a:pt x="720" y="7678"/>
                  <a:pt x="720" y="7678"/>
                  <a:pt x="720" y="7678"/>
                </a:cubicBezTo>
                <a:cubicBezTo>
                  <a:pt x="664" y="7734"/>
                  <a:pt x="664" y="7789"/>
                  <a:pt x="609" y="7789"/>
                </a:cubicBezTo>
                <a:cubicBezTo>
                  <a:pt x="609" y="7789"/>
                  <a:pt x="609" y="7789"/>
                  <a:pt x="609" y="7789"/>
                </a:cubicBezTo>
                <a:cubicBezTo>
                  <a:pt x="553" y="7789"/>
                  <a:pt x="553" y="7789"/>
                  <a:pt x="553" y="7789"/>
                </a:cubicBezTo>
              </a:path>
              <a:path w="21600" h="21600">
                <a:moveTo>
                  <a:pt x="20769" y="7347"/>
                </a:moveTo>
                <a:cubicBezTo>
                  <a:pt x="20769" y="7292"/>
                  <a:pt x="20824" y="7181"/>
                  <a:pt x="20880" y="7181"/>
                </a:cubicBezTo>
                <a:cubicBezTo>
                  <a:pt x="20880" y="7181"/>
                  <a:pt x="20880" y="7181"/>
                  <a:pt x="20880" y="7181"/>
                </a:cubicBezTo>
                <a:cubicBezTo>
                  <a:pt x="20935" y="7181"/>
                  <a:pt x="20990" y="7181"/>
                  <a:pt x="20990" y="7236"/>
                </a:cubicBezTo>
                <a:cubicBezTo>
                  <a:pt x="20990" y="7236"/>
                  <a:pt x="20990" y="7236"/>
                  <a:pt x="20990" y="7236"/>
                </a:cubicBezTo>
                <a:cubicBezTo>
                  <a:pt x="21046" y="7292"/>
                  <a:pt x="20990" y="7402"/>
                  <a:pt x="20935" y="7402"/>
                </a:cubicBezTo>
                <a:cubicBezTo>
                  <a:pt x="20935" y="7402"/>
                  <a:pt x="20935" y="7402"/>
                  <a:pt x="20935" y="7402"/>
                </a:cubicBezTo>
                <a:cubicBezTo>
                  <a:pt x="20935" y="7402"/>
                  <a:pt x="20935" y="7402"/>
                  <a:pt x="20880" y="7402"/>
                </a:cubicBezTo>
                <a:cubicBezTo>
                  <a:pt x="20880" y="7402"/>
                  <a:pt x="20880" y="7402"/>
                  <a:pt x="20880" y="7402"/>
                </a:cubicBezTo>
                <a:cubicBezTo>
                  <a:pt x="20824" y="7402"/>
                  <a:pt x="20824" y="7402"/>
                  <a:pt x="20769" y="7347"/>
                </a:cubicBezTo>
              </a:path>
              <a:path w="21600" h="21600">
                <a:moveTo>
                  <a:pt x="664" y="7402"/>
                </a:moveTo>
                <a:cubicBezTo>
                  <a:pt x="609" y="7347"/>
                  <a:pt x="609" y="7292"/>
                  <a:pt x="609" y="7236"/>
                </a:cubicBezTo>
                <a:cubicBezTo>
                  <a:pt x="609" y="7236"/>
                  <a:pt x="609" y="7236"/>
                  <a:pt x="609" y="7236"/>
                </a:cubicBezTo>
                <a:cubicBezTo>
                  <a:pt x="609" y="7181"/>
                  <a:pt x="664" y="7126"/>
                  <a:pt x="775" y="7181"/>
                </a:cubicBezTo>
                <a:cubicBezTo>
                  <a:pt x="775" y="7181"/>
                  <a:pt x="775" y="7181"/>
                  <a:pt x="775" y="7181"/>
                </a:cubicBezTo>
                <a:cubicBezTo>
                  <a:pt x="830" y="7181"/>
                  <a:pt x="830" y="7236"/>
                  <a:pt x="830" y="7292"/>
                </a:cubicBezTo>
                <a:cubicBezTo>
                  <a:pt x="830" y="7292"/>
                  <a:pt x="830" y="7292"/>
                  <a:pt x="830" y="7292"/>
                </a:cubicBezTo>
                <a:cubicBezTo>
                  <a:pt x="830" y="7347"/>
                  <a:pt x="775" y="7402"/>
                  <a:pt x="720" y="7402"/>
                </a:cubicBezTo>
                <a:cubicBezTo>
                  <a:pt x="720" y="7402"/>
                  <a:pt x="720" y="7402"/>
                  <a:pt x="720" y="7402"/>
                </a:cubicBezTo>
                <a:cubicBezTo>
                  <a:pt x="720" y="7402"/>
                  <a:pt x="664" y="7402"/>
                  <a:pt x="664" y="7402"/>
                </a:cubicBezTo>
              </a:path>
              <a:path w="21600" h="21600">
                <a:moveTo>
                  <a:pt x="20658" y="6960"/>
                </a:moveTo>
                <a:cubicBezTo>
                  <a:pt x="20603" y="6905"/>
                  <a:pt x="20658" y="6850"/>
                  <a:pt x="20713" y="6794"/>
                </a:cubicBezTo>
                <a:cubicBezTo>
                  <a:pt x="20713" y="6794"/>
                  <a:pt x="20713" y="6794"/>
                  <a:pt x="20713" y="6794"/>
                </a:cubicBezTo>
                <a:cubicBezTo>
                  <a:pt x="20769" y="6794"/>
                  <a:pt x="20824" y="6794"/>
                  <a:pt x="20880" y="6850"/>
                </a:cubicBezTo>
                <a:cubicBezTo>
                  <a:pt x="20880" y="6850"/>
                  <a:pt x="20880" y="6850"/>
                  <a:pt x="20880" y="6850"/>
                </a:cubicBezTo>
                <a:cubicBezTo>
                  <a:pt x="20880" y="6960"/>
                  <a:pt x="20880" y="7015"/>
                  <a:pt x="20824" y="7015"/>
                </a:cubicBezTo>
                <a:cubicBezTo>
                  <a:pt x="20824" y="7015"/>
                  <a:pt x="20824" y="7015"/>
                  <a:pt x="20824" y="7015"/>
                </a:cubicBezTo>
                <a:cubicBezTo>
                  <a:pt x="20769" y="7015"/>
                  <a:pt x="20769" y="7015"/>
                  <a:pt x="20769" y="7015"/>
                </a:cubicBezTo>
                <a:cubicBezTo>
                  <a:pt x="20769" y="7015"/>
                  <a:pt x="20769" y="7015"/>
                  <a:pt x="20769" y="7015"/>
                </a:cubicBezTo>
                <a:cubicBezTo>
                  <a:pt x="20713" y="7015"/>
                  <a:pt x="20658" y="7015"/>
                  <a:pt x="20658" y="6960"/>
                </a:cubicBezTo>
              </a:path>
              <a:path w="21600" h="21600">
                <a:moveTo>
                  <a:pt x="830" y="7015"/>
                </a:moveTo>
                <a:cubicBezTo>
                  <a:pt x="775" y="6960"/>
                  <a:pt x="720" y="6905"/>
                  <a:pt x="720" y="6850"/>
                </a:cubicBezTo>
                <a:cubicBezTo>
                  <a:pt x="720" y="6850"/>
                  <a:pt x="720" y="6850"/>
                  <a:pt x="720" y="6850"/>
                </a:cubicBezTo>
                <a:cubicBezTo>
                  <a:pt x="775" y="6794"/>
                  <a:pt x="830" y="6739"/>
                  <a:pt x="886" y="6794"/>
                </a:cubicBezTo>
                <a:cubicBezTo>
                  <a:pt x="886" y="6794"/>
                  <a:pt x="886" y="6794"/>
                  <a:pt x="886" y="6794"/>
                </a:cubicBezTo>
                <a:cubicBezTo>
                  <a:pt x="941" y="6794"/>
                  <a:pt x="996" y="6905"/>
                  <a:pt x="941" y="6960"/>
                </a:cubicBezTo>
                <a:cubicBezTo>
                  <a:pt x="941" y="6960"/>
                  <a:pt x="941" y="6960"/>
                  <a:pt x="941" y="6960"/>
                </a:cubicBezTo>
                <a:cubicBezTo>
                  <a:pt x="941" y="6960"/>
                  <a:pt x="886" y="7015"/>
                  <a:pt x="830" y="7015"/>
                </a:cubicBezTo>
                <a:cubicBezTo>
                  <a:pt x="830" y="7015"/>
                  <a:pt x="830" y="7015"/>
                  <a:pt x="830" y="7015"/>
                </a:cubicBezTo>
                <a:cubicBezTo>
                  <a:pt x="830" y="7015"/>
                  <a:pt x="830" y="7015"/>
                  <a:pt x="830" y="7015"/>
                </a:cubicBezTo>
              </a:path>
              <a:path w="21600" h="21600">
                <a:moveTo>
                  <a:pt x="20492" y="6573"/>
                </a:moveTo>
                <a:cubicBezTo>
                  <a:pt x="20492" y="6518"/>
                  <a:pt x="20492" y="6463"/>
                  <a:pt x="20547" y="6463"/>
                </a:cubicBezTo>
                <a:cubicBezTo>
                  <a:pt x="20547" y="6463"/>
                  <a:pt x="20547" y="6463"/>
                  <a:pt x="20547" y="6463"/>
                </a:cubicBezTo>
                <a:cubicBezTo>
                  <a:pt x="20603" y="6408"/>
                  <a:pt x="20713" y="6463"/>
                  <a:pt x="20713" y="6518"/>
                </a:cubicBezTo>
                <a:cubicBezTo>
                  <a:pt x="20713" y="6518"/>
                  <a:pt x="20713" y="6518"/>
                  <a:pt x="20713" y="6518"/>
                </a:cubicBezTo>
                <a:cubicBezTo>
                  <a:pt x="20769" y="6573"/>
                  <a:pt x="20713" y="6629"/>
                  <a:pt x="20658" y="6684"/>
                </a:cubicBezTo>
                <a:cubicBezTo>
                  <a:pt x="20658" y="6684"/>
                  <a:pt x="20658" y="6684"/>
                  <a:pt x="20658" y="6684"/>
                </a:cubicBezTo>
                <a:cubicBezTo>
                  <a:pt x="20658" y="6684"/>
                  <a:pt x="20603" y="6684"/>
                  <a:pt x="20603" y="6684"/>
                </a:cubicBezTo>
                <a:cubicBezTo>
                  <a:pt x="20603" y="6684"/>
                  <a:pt x="20603" y="6684"/>
                  <a:pt x="20603" y="6684"/>
                </a:cubicBezTo>
                <a:cubicBezTo>
                  <a:pt x="20547" y="6684"/>
                  <a:pt x="20547" y="6629"/>
                  <a:pt x="20492" y="6573"/>
                </a:cubicBezTo>
              </a:path>
              <a:path w="21600" h="21600">
                <a:moveTo>
                  <a:pt x="941" y="6629"/>
                </a:moveTo>
                <a:cubicBezTo>
                  <a:pt x="886" y="6629"/>
                  <a:pt x="886" y="6518"/>
                  <a:pt x="886" y="6463"/>
                </a:cubicBezTo>
                <a:cubicBezTo>
                  <a:pt x="886" y="6463"/>
                  <a:pt x="886" y="6463"/>
                  <a:pt x="886" y="6463"/>
                </a:cubicBezTo>
                <a:cubicBezTo>
                  <a:pt x="941" y="6408"/>
                  <a:pt x="996" y="6408"/>
                  <a:pt x="1052" y="6408"/>
                </a:cubicBezTo>
                <a:cubicBezTo>
                  <a:pt x="1052" y="6408"/>
                  <a:pt x="1052" y="6408"/>
                  <a:pt x="1052" y="6408"/>
                </a:cubicBezTo>
                <a:cubicBezTo>
                  <a:pt x="1107" y="6463"/>
                  <a:pt x="1163" y="6518"/>
                  <a:pt x="1107" y="6573"/>
                </a:cubicBezTo>
                <a:cubicBezTo>
                  <a:pt x="1107" y="6573"/>
                  <a:pt x="1107" y="6573"/>
                  <a:pt x="1107" y="6573"/>
                </a:cubicBezTo>
                <a:cubicBezTo>
                  <a:pt x="1107" y="6629"/>
                  <a:pt x="1052" y="6629"/>
                  <a:pt x="996" y="6629"/>
                </a:cubicBezTo>
                <a:cubicBezTo>
                  <a:pt x="996" y="6629"/>
                  <a:pt x="996" y="6629"/>
                  <a:pt x="996" y="6629"/>
                </a:cubicBezTo>
                <a:cubicBezTo>
                  <a:pt x="996" y="6629"/>
                  <a:pt x="996" y="6629"/>
                  <a:pt x="941" y="6629"/>
                </a:cubicBezTo>
              </a:path>
              <a:path w="21600" h="21600">
                <a:moveTo>
                  <a:pt x="20326" y="6242"/>
                </a:moveTo>
                <a:cubicBezTo>
                  <a:pt x="20326" y="6187"/>
                  <a:pt x="20326" y="6131"/>
                  <a:pt x="20381" y="6076"/>
                </a:cubicBezTo>
                <a:cubicBezTo>
                  <a:pt x="20381" y="6076"/>
                  <a:pt x="20381" y="6076"/>
                  <a:pt x="20381" y="6076"/>
                </a:cubicBezTo>
                <a:cubicBezTo>
                  <a:pt x="20436" y="6076"/>
                  <a:pt x="20492" y="6076"/>
                  <a:pt x="20547" y="6131"/>
                </a:cubicBezTo>
                <a:cubicBezTo>
                  <a:pt x="20547" y="6131"/>
                  <a:pt x="20547" y="6131"/>
                  <a:pt x="20547" y="6131"/>
                </a:cubicBezTo>
                <a:cubicBezTo>
                  <a:pt x="20603" y="6187"/>
                  <a:pt x="20547" y="6242"/>
                  <a:pt x="20492" y="6297"/>
                </a:cubicBezTo>
                <a:cubicBezTo>
                  <a:pt x="20492" y="6297"/>
                  <a:pt x="20492" y="6297"/>
                  <a:pt x="20492" y="6297"/>
                </a:cubicBezTo>
                <a:cubicBezTo>
                  <a:pt x="20492" y="6297"/>
                  <a:pt x="20436" y="6297"/>
                  <a:pt x="20436" y="6297"/>
                </a:cubicBezTo>
                <a:cubicBezTo>
                  <a:pt x="20436" y="6297"/>
                  <a:pt x="20436" y="6297"/>
                  <a:pt x="20436" y="6297"/>
                </a:cubicBezTo>
                <a:cubicBezTo>
                  <a:pt x="20381" y="6297"/>
                  <a:pt x="20381" y="6297"/>
                  <a:pt x="20326" y="6242"/>
                </a:cubicBezTo>
              </a:path>
              <a:path w="21600" h="21600">
                <a:moveTo>
                  <a:pt x="1107" y="6297"/>
                </a:moveTo>
                <a:cubicBezTo>
                  <a:pt x="1052" y="6242"/>
                  <a:pt x="1052" y="6187"/>
                  <a:pt x="1052" y="6131"/>
                </a:cubicBezTo>
                <a:cubicBezTo>
                  <a:pt x="1052" y="6131"/>
                  <a:pt x="1052" y="6131"/>
                  <a:pt x="1052" y="6131"/>
                </a:cubicBezTo>
                <a:cubicBezTo>
                  <a:pt x="1107" y="6076"/>
                  <a:pt x="1163" y="6021"/>
                  <a:pt x="1218" y="6076"/>
                </a:cubicBezTo>
                <a:cubicBezTo>
                  <a:pt x="1218" y="6076"/>
                  <a:pt x="1218" y="6076"/>
                  <a:pt x="1218" y="6076"/>
                </a:cubicBezTo>
                <a:cubicBezTo>
                  <a:pt x="1273" y="6076"/>
                  <a:pt x="1329" y="6131"/>
                  <a:pt x="1273" y="6242"/>
                </a:cubicBezTo>
                <a:cubicBezTo>
                  <a:pt x="1273" y="6242"/>
                  <a:pt x="1273" y="6242"/>
                  <a:pt x="1273" y="6242"/>
                </a:cubicBezTo>
                <a:cubicBezTo>
                  <a:pt x="1273" y="6242"/>
                  <a:pt x="1218" y="6297"/>
                  <a:pt x="1163" y="6297"/>
                </a:cubicBezTo>
                <a:cubicBezTo>
                  <a:pt x="1163" y="6297"/>
                  <a:pt x="1163" y="6297"/>
                  <a:pt x="1163" y="6297"/>
                </a:cubicBezTo>
                <a:cubicBezTo>
                  <a:pt x="1163" y="6297"/>
                  <a:pt x="1163" y="6297"/>
                  <a:pt x="1107" y="6297"/>
                </a:cubicBezTo>
              </a:path>
              <a:path w="21600" h="21600">
                <a:moveTo>
                  <a:pt x="20159" y="5910"/>
                </a:moveTo>
                <a:cubicBezTo>
                  <a:pt x="20104" y="5855"/>
                  <a:pt x="20159" y="5745"/>
                  <a:pt x="20215" y="5745"/>
                </a:cubicBezTo>
                <a:cubicBezTo>
                  <a:pt x="20215" y="5745"/>
                  <a:pt x="20215" y="5745"/>
                  <a:pt x="20215" y="5745"/>
                </a:cubicBezTo>
                <a:cubicBezTo>
                  <a:pt x="20270" y="5690"/>
                  <a:pt x="20326" y="5745"/>
                  <a:pt x="20381" y="5800"/>
                </a:cubicBezTo>
                <a:cubicBezTo>
                  <a:pt x="20381" y="5800"/>
                  <a:pt x="20381" y="5800"/>
                  <a:pt x="20381" y="5800"/>
                </a:cubicBezTo>
                <a:cubicBezTo>
                  <a:pt x="20381" y="5855"/>
                  <a:pt x="20381" y="5910"/>
                  <a:pt x="20326" y="5910"/>
                </a:cubicBezTo>
                <a:cubicBezTo>
                  <a:pt x="20326" y="5910"/>
                  <a:pt x="20326" y="5910"/>
                  <a:pt x="20326" y="5910"/>
                </a:cubicBezTo>
                <a:cubicBezTo>
                  <a:pt x="20326" y="5966"/>
                  <a:pt x="20270" y="5966"/>
                  <a:pt x="20270" y="5966"/>
                </a:cubicBezTo>
                <a:cubicBezTo>
                  <a:pt x="20270" y="5966"/>
                  <a:pt x="20270" y="5966"/>
                  <a:pt x="20270" y="5966"/>
                </a:cubicBezTo>
                <a:cubicBezTo>
                  <a:pt x="20215" y="5966"/>
                  <a:pt x="20159" y="5910"/>
                  <a:pt x="20159" y="5910"/>
                </a:cubicBezTo>
              </a:path>
              <a:path w="21600" h="21600">
                <a:moveTo>
                  <a:pt x="1329" y="5910"/>
                </a:moveTo>
                <a:cubicBezTo>
                  <a:pt x="1218" y="5855"/>
                  <a:pt x="1218" y="5800"/>
                  <a:pt x="1273" y="5745"/>
                </a:cubicBezTo>
                <a:cubicBezTo>
                  <a:pt x="1273" y="5745"/>
                  <a:pt x="1273" y="5745"/>
                  <a:pt x="1273" y="5745"/>
                </a:cubicBezTo>
                <a:cubicBezTo>
                  <a:pt x="1273" y="5745"/>
                  <a:pt x="1273" y="5745"/>
                  <a:pt x="1273" y="5745"/>
                </a:cubicBezTo>
                <a:cubicBezTo>
                  <a:pt x="1273" y="5745"/>
                  <a:pt x="1273" y="5745"/>
                  <a:pt x="1273" y="5745"/>
                </a:cubicBezTo>
                <a:cubicBezTo>
                  <a:pt x="1273" y="5690"/>
                  <a:pt x="1329" y="5690"/>
                  <a:pt x="1440" y="5690"/>
                </a:cubicBezTo>
                <a:cubicBezTo>
                  <a:pt x="1440" y="5690"/>
                  <a:pt x="1440" y="5690"/>
                  <a:pt x="1440" y="5690"/>
                </a:cubicBezTo>
                <a:cubicBezTo>
                  <a:pt x="1495" y="5745"/>
                  <a:pt x="1495" y="5800"/>
                  <a:pt x="1440" y="5855"/>
                </a:cubicBezTo>
                <a:cubicBezTo>
                  <a:pt x="1440" y="5855"/>
                  <a:pt x="1440" y="5855"/>
                  <a:pt x="1440" y="5855"/>
                </a:cubicBezTo>
                <a:cubicBezTo>
                  <a:pt x="1440" y="5910"/>
                  <a:pt x="1384" y="5910"/>
                  <a:pt x="1384" y="5910"/>
                </a:cubicBezTo>
                <a:cubicBezTo>
                  <a:pt x="1384" y="5910"/>
                  <a:pt x="1384" y="5910"/>
                  <a:pt x="1384" y="5910"/>
                </a:cubicBezTo>
                <a:cubicBezTo>
                  <a:pt x="1329" y="5910"/>
                  <a:pt x="1329" y="5910"/>
                  <a:pt x="1329" y="5910"/>
                </a:cubicBezTo>
              </a:path>
              <a:path w="21600" h="21600">
                <a:moveTo>
                  <a:pt x="19993" y="5524"/>
                </a:moveTo>
                <a:cubicBezTo>
                  <a:pt x="19938" y="5469"/>
                  <a:pt x="19938" y="5413"/>
                  <a:pt x="19993" y="5358"/>
                </a:cubicBezTo>
                <a:cubicBezTo>
                  <a:pt x="19993" y="5358"/>
                  <a:pt x="19993" y="5358"/>
                  <a:pt x="19993" y="5358"/>
                </a:cubicBezTo>
                <a:cubicBezTo>
                  <a:pt x="20049" y="5358"/>
                  <a:pt x="20159" y="5358"/>
                  <a:pt x="20159" y="5413"/>
                </a:cubicBezTo>
                <a:cubicBezTo>
                  <a:pt x="20159" y="5413"/>
                  <a:pt x="20159" y="5413"/>
                  <a:pt x="20159" y="5413"/>
                </a:cubicBezTo>
                <a:cubicBezTo>
                  <a:pt x="20215" y="5469"/>
                  <a:pt x="20159" y="5579"/>
                  <a:pt x="20104" y="5579"/>
                </a:cubicBezTo>
                <a:cubicBezTo>
                  <a:pt x="20104" y="5579"/>
                  <a:pt x="20104" y="5579"/>
                  <a:pt x="20104" y="5579"/>
                </a:cubicBezTo>
                <a:cubicBezTo>
                  <a:pt x="20104" y="5579"/>
                  <a:pt x="20104" y="5579"/>
                  <a:pt x="20049" y="5579"/>
                </a:cubicBezTo>
                <a:cubicBezTo>
                  <a:pt x="20049" y="5579"/>
                  <a:pt x="20049" y="5579"/>
                  <a:pt x="20049" y="5579"/>
                </a:cubicBezTo>
                <a:cubicBezTo>
                  <a:pt x="20049" y="5579"/>
                  <a:pt x="19993" y="5579"/>
                  <a:pt x="19993" y="5524"/>
                </a:cubicBezTo>
              </a:path>
              <a:path w="21600" h="21600">
                <a:moveTo>
                  <a:pt x="1495" y="5579"/>
                </a:moveTo>
                <a:cubicBezTo>
                  <a:pt x="1440" y="5524"/>
                  <a:pt x="1440" y="5469"/>
                  <a:pt x="1440" y="5413"/>
                </a:cubicBezTo>
                <a:cubicBezTo>
                  <a:pt x="1440" y="5413"/>
                  <a:pt x="1440" y="5413"/>
                  <a:pt x="1440" y="5413"/>
                </a:cubicBezTo>
                <a:cubicBezTo>
                  <a:pt x="1495" y="5358"/>
                  <a:pt x="1550" y="5303"/>
                  <a:pt x="1606" y="5358"/>
                </a:cubicBezTo>
                <a:cubicBezTo>
                  <a:pt x="1606" y="5358"/>
                  <a:pt x="1606" y="5358"/>
                  <a:pt x="1606" y="5358"/>
                </a:cubicBezTo>
                <a:cubicBezTo>
                  <a:pt x="1661" y="5413"/>
                  <a:pt x="1661" y="5469"/>
                  <a:pt x="1661" y="5524"/>
                </a:cubicBezTo>
                <a:cubicBezTo>
                  <a:pt x="1661" y="5524"/>
                  <a:pt x="1661" y="5524"/>
                  <a:pt x="1661" y="5524"/>
                </a:cubicBezTo>
                <a:cubicBezTo>
                  <a:pt x="1606" y="5579"/>
                  <a:pt x="1606" y="5579"/>
                  <a:pt x="1550" y="5579"/>
                </a:cubicBezTo>
                <a:cubicBezTo>
                  <a:pt x="1550" y="5579"/>
                  <a:pt x="1550" y="5579"/>
                  <a:pt x="1550" y="5579"/>
                </a:cubicBezTo>
                <a:cubicBezTo>
                  <a:pt x="1550" y="5579"/>
                  <a:pt x="1495" y="5579"/>
                  <a:pt x="1495" y="5579"/>
                </a:cubicBezTo>
              </a:path>
              <a:path w="21600" h="21600">
                <a:moveTo>
                  <a:pt x="19772" y="5192"/>
                </a:moveTo>
                <a:cubicBezTo>
                  <a:pt x="19772" y="5192"/>
                  <a:pt x="19772" y="5192"/>
                  <a:pt x="19772" y="5192"/>
                </a:cubicBezTo>
                <a:cubicBezTo>
                  <a:pt x="19716" y="5137"/>
                  <a:pt x="19772" y="5082"/>
                  <a:pt x="19827" y="5027"/>
                </a:cubicBezTo>
                <a:cubicBezTo>
                  <a:pt x="19827" y="5027"/>
                  <a:pt x="19827" y="5027"/>
                  <a:pt x="19827" y="5027"/>
                </a:cubicBezTo>
                <a:cubicBezTo>
                  <a:pt x="19883" y="5027"/>
                  <a:pt x="19938" y="5027"/>
                  <a:pt x="19938" y="5082"/>
                </a:cubicBezTo>
                <a:cubicBezTo>
                  <a:pt x="19938" y="5082"/>
                  <a:pt x="19938" y="5082"/>
                  <a:pt x="19938" y="5082"/>
                </a:cubicBezTo>
                <a:cubicBezTo>
                  <a:pt x="19938" y="5082"/>
                  <a:pt x="19938" y="5082"/>
                  <a:pt x="19938" y="5082"/>
                </a:cubicBezTo>
                <a:cubicBezTo>
                  <a:pt x="19938" y="5082"/>
                  <a:pt x="19938" y="5082"/>
                  <a:pt x="19938" y="5082"/>
                </a:cubicBezTo>
                <a:cubicBezTo>
                  <a:pt x="19993" y="5137"/>
                  <a:pt x="19993" y="5192"/>
                  <a:pt x="19938" y="5248"/>
                </a:cubicBezTo>
                <a:cubicBezTo>
                  <a:pt x="19938" y="5248"/>
                  <a:pt x="19938" y="5248"/>
                  <a:pt x="19938" y="5248"/>
                </a:cubicBezTo>
                <a:cubicBezTo>
                  <a:pt x="19883" y="5248"/>
                  <a:pt x="19883" y="5248"/>
                  <a:pt x="19883" y="5248"/>
                </a:cubicBezTo>
                <a:cubicBezTo>
                  <a:pt x="19883" y="5248"/>
                  <a:pt x="19883" y="5248"/>
                  <a:pt x="19883" y="5248"/>
                </a:cubicBezTo>
                <a:cubicBezTo>
                  <a:pt x="19827" y="5248"/>
                  <a:pt x="19772" y="5248"/>
                  <a:pt x="19772" y="5192"/>
                </a:cubicBezTo>
              </a:path>
              <a:path w="21600" h="21600">
                <a:moveTo>
                  <a:pt x="1716" y="5192"/>
                </a:moveTo>
                <a:cubicBezTo>
                  <a:pt x="1661" y="5192"/>
                  <a:pt x="1606" y="5137"/>
                  <a:pt x="1661" y="5082"/>
                </a:cubicBezTo>
                <a:cubicBezTo>
                  <a:pt x="1661" y="5082"/>
                  <a:pt x="1661" y="5082"/>
                  <a:pt x="1661" y="5082"/>
                </a:cubicBezTo>
                <a:cubicBezTo>
                  <a:pt x="1716" y="5027"/>
                  <a:pt x="1772" y="4971"/>
                  <a:pt x="1827" y="5027"/>
                </a:cubicBezTo>
                <a:cubicBezTo>
                  <a:pt x="1827" y="5027"/>
                  <a:pt x="1827" y="5027"/>
                  <a:pt x="1827" y="5027"/>
                </a:cubicBezTo>
                <a:cubicBezTo>
                  <a:pt x="1883" y="5027"/>
                  <a:pt x="1883" y="5137"/>
                  <a:pt x="1883" y="5192"/>
                </a:cubicBezTo>
                <a:cubicBezTo>
                  <a:pt x="1883" y="5192"/>
                  <a:pt x="1883" y="5192"/>
                  <a:pt x="1883" y="5192"/>
                </a:cubicBezTo>
                <a:cubicBezTo>
                  <a:pt x="1827" y="5192"/>
                  <a:pt x="1772" y="5248"/>
                  <a:pt x="1772" y="5248"/>
                </a:cubicBezTo>
                <a:cubicBezTo>
                  <a:pt x="1772" y="5248"/>
                  <a:pt x="1772" y="5248"/>
                  <a:pt x="1772" y="5248"/>
                </a:cubicBezTo>
                <a:cubicBezTo>
                  <a:pt x="1716" y="5248"/>
                  <a:pt x="1716" y="5248"/>
                  <a:pt x="1716" y="5192"/>
                </a:cubicBezTo>
              </a:path>
              <a:path w="21600" h="21600">
                <a:moveTo>
                  <a:pt x="19550" y="4861"/>
                </a:moveTo>
                <a:cubicBezTo>
                  <a:pt x="19550" y="4861"/>
                  <a:pt x="19550" y="4861"/>
                  <a:pt x="19550" y="4861"/>
                </a:cubicBezTo>
                <a:cubicBezTo>
                  <a:pt x="19495" y="4806"/>
                  <a:pt x="19550" y="4750"/>
                  <a:pt x="19550" y="4695"/>
                </a:cubicBezTo>
                <a:cubicBezTo>
                  <a:pt x="19550" y="4695"/>
                  <a:pt x="19550" y="4695"/>
                  <a:pt x="19550" y="4695"/>
                </a:cubicBezTo>
                <a:cubicBezTo>
                  <a:pt x="19606" y="4695"/>
                  <a:pt x="19716" y="4695"/>
                  <a:pt x="19716" y="4750"/>
                </a:cubicBezTo>
                <a:cubicBezTo>
                  <a:pt x="19716" y="4750"/>
                  <a:pt x="19716" y="4750"/>
                  <a:pt x="19716" y="4750"/>
                </a:cubicBezTo>
                <a:cubicBezTo>
                  <a:pt x="19716" y="4750"/>
                  <a:pt x="19716" y="4750"/>
                  <a:pt x="19716" y="4750"/>
                </a:cubicBezTo>
                <a:cubicBezTo>
                  <a:pt x="19716" y="4750"/>
                  <a:pt x="19716" y="4750"/>
                  <a:pt x="19716" y="4750"/>
                </a:cubicBezTo>
                <a:cubicBezTo>
                  <a:pt x="19772" y="4806"/>
                  <a:pt x="19772" y="4861"/>
                  <a:pt x="19716" y="4916"/>
                </a:cubicBezTo>
                <a:cubicBezTo>
                  <a:pt x="19716" y="4916"/>
                  <a:pt x="19716" y="4916"/>
                  <a:pt x="19716" y="4916"/>
                </a:cubicBezTo>
                <a:cubicBezTo>
                  <a:pt x="19716" y="4916"/>
                  <a:pt x="19661" y="4916"/>
                  <a:pt x="19661" y="4916"/>
                </a:cubicBezTo>
                <a:cubicBezTo>
                  <a:pt x="19661" y="4916"/>
                  <a:pt x="19661" y="4916"/>
                  <a:pt x="19661" y="4916"/>
                </a:cubicBezTo>
                <a:cubicBezTo>
                  <a:pt x="19606" y="4916"/>
                  <a:pt x="19550" y="4916"/>
                  <a:pt x="19550" y="4861"/>
                </a:cubicBezTo>
              </a:path>
              <a:path w="21600" h="21600">
                <a:moveTo>
                  <a:pt x="1938" y="4861"/>
                </a:moveTo>
                <a:cubicBezTo>
                  <a:pt x="1883" y="4861"/>
                  <a:pt x="1827" y="4750"/>
                  <a:pt x="1883" y="4695"/>
                </a:cubicBezTo>
                <a:cubicBezTo>
                  <a:pt x="1883" y="4695"/>
                  <a:pt x="1883" y="4695"/>
                  <a:pt x="1883" y="4695"/>
                </a:cubicBezTo>
                <a:cubicBezTo>
                  <a:pt x="1883" y="4695"/>
                  <a:pt x="1883" y="4695"/>
                  <a:pt x="1883" y="4695"/>
                </a:cubicBezTo>
                <a:cubicBezTo>
                  <a:pt x="1883" y="4695"/>
                  <a:pt x="1883" y="4695"/>
                  <a:pt x="1883" y="4695"/>
                </a:cubicBezTo>
                <a:cubicBezTo>
                  <a:pt x="1938" y="4640"/>
                  <a:pt x="1993" y="4640"/>
                  <a:pt x="2049" y="4695"/>
                </a:cubicBezTo>
                <a:cubicBezTo>
                  <a:pt x="2049" y="4695"/>
                  <a:pt x="2049" y="4695"/>
                  <a:pt x="2049" y="4695"/>
                </a:cubicBezTo>
                <a:cubicBezTo>
                  <a:pt x="2104" y="4750"/>
                  <a:pt x="2104" y="4806"/>
                  <a:pt x="2104" y="4861"/>
                </a:cubicBezTo>
                <a:cubicBezTo>
                  <a:pt x="2104" y="4861"/>
                  <a:pt x="2104" y="4861"/>
                  <a:pt x="2104" y="4861"/>
                </a:cubicBezTo>
                <a:cubicBezTo>
                  <a:pt x="2049" y="4861"/>
                  <a:pt x="1993" y="4916"/>
                  <a:pt x="1993" y="4916"/>
                </a:cubicBezTo>
                <a:cubicBezTo>
                  <a:pt x="1993" y="4916"/>
                  <a:pt x="1993" y="4916"/>
                  <a:pt x="1993" y="4916"/>
                </a:cubicBezTo>
                <a:cubicBezTo>
                  <a:pt x="1938" y="4916"/>
                  <a:pt x="1938" y="4916"/>
                  <a:pt x="1938" y="4861"/>
                </a:cubicBezTo>
              </a:path>
              <a:path w="21600" h="21600">
                <a:moveTo>
                  <a:pt x="19329" y="4529"/>
                </a:moveTo>
                <a:cubicBezTo>
                  <a:pt x="19273" y="4529"/>
                  <a:pt x="19273" y="4419"/>
                  <a:pt x="19329" y="4364"/>
                </a:cubicBezTo>
                <a:cubicBezTo>
                  <a:pt x="19329" y="4364"/>
                  <a:pt x="19329" y="4364"/>
                  <a:pt x="19329" y="4364"/>
                </a:cubicBezTo>
                <a:cubicBezTo>
                  <a:pt x="19384" y="4364"/>
                  <a:pt x="19495" y="4364"/>
                  <a:pt x="19495" y="4419"/>
                </a:cubicBezTo>
                <a:cubicBezTo>
                  <a:pt x="19495" y="4419"/>
                  <a:pt x="19495" y="4419"/>
                  <a:pt x="19495" y="4419"/>
                </a:cubicBezTo>
                <a:cubicBezTo>
                  <a:pt x="19550" y="4474"/>
                  <a:pt x="19550" y="4529"/>
                  <a:pt x="19495" y="4585"/>
                </a:cubicBezTo>
                <a:cubicBezTo>
                  <a:pt x="19495" y="4585"/>
                  <a:pt x="19495" y="4585"/>
                  <a:pt x="19495" y="4585"/>
                </a:cubicBezTo>
                <a:cubicBezTo>
                  <a:pt x="19439" y="4585"/>
                  <a:pt x="19439" y="4585"/>
                  <a:pt x="19439" y="4585"/>
                </a:cubicBezTo>
                <a:cubicBezTo>
                  <a:pt x="19439" y="4585"/>
                  <a:pt x="19439" y="4585"/>
                  <a:pt x="19439" y="4585"/>
                </a:cubicBezTo>
                <a:cubicBezTo>
                  <a:pt x="19384" y="4585"/>
                  <a:pt x="19329" y="4585"/>
                  <a:pt x="19329" y="4529"/>
                </a:cubicBezTo>
              </a:path>
              <a:path w="21600" h="21600">
                <a:moveTo>
                  <a:pt x="2160" y="4529"/>
                </a:moveTo>
                <a:cubicBezTo>
                  <a:pt x="2104" y="4529"/>
                  <a:pt x="2104" y="4419"/>
                  <a:pt x="2104" y="4364"/>
                </a:cubicBezTo>
                <a:cubicBezTo>
                  <a:pt x="2104" y="4364"/>
                  <a:pt x="2104" y="4364"/>
                  <a:pt x="2104" y="4364"/>
                </a:cubicBezTo>
                <a:cubicBezTo>
                  <a:pt x="2160" y="4364"/>
                  <a:pt x="2215" y="4308"/>
                  <a:pt x="2270" y="4364"/>
                </a:cubicBezTo>
                <a:cubicBezTo>
                  <a:pt x="2270" y="4364"/>
                  <a:pt x="2270" y="4364"/>
                  <a:pt x="2270" y="4364"/>
                </a:cubicBezTo>
                <a:cubicBezTo>
                  <a:pt x="2326" y="4419"/>
                  <a:pt x="2326" y="4474"/>
                  <a:pt x="2326" y="4529"/>
                </a:cubicBezTo>
                <a:cubicBezTo>
                  <a:pt x="2326" y="4529"/>
                  <a:pt x="2326" y="4529"/>
                  <a:pt x="2326" y="4529"/>
                </a:cubicBezTo>
                <a:cubicBezTo>
                  <a:pt x="2270" y="4585"/>
                  <a:pt x="2270" y="4585"/>
                  <a:pt x="2215" y="4585"/>
                </a:cubicBezTo>
                <a:cubicBezTo>
                  <a:pt x="2215" y="4585"/>
                  <a:pt x="2215" y="4585"/>
                  <a:pt x="2215" y="4585"/>
                </a:cubicBezTo>
                <a:cubicBezTo>
                  <a:pt x="2215" y="4585"/>
                  <a:pt x="2160" y="4585"/>
                  <a:pt x="2160" y="4529"/>
                </a:cubicBezTo>
              </a:path>
              <a:path w="21600" h="21600">
                <a:moveTo>
                  <a:pt x="19052" y="4253"/>
                </a:moveTo>
                <a:cubicBezTo>
                  <a:pt x="19052" y="4198"/>
                  <a:pt x="19052" y="4143"/>
                  <a:pt x="19107" y="4087"/>
                </a:cubicBezTo>
                <a:cubicBezTo>
                  <a:pt x="19107" y="4087"/>
                  <a:pt x="19107" y="4087"/>
                  <a:pt x="19107" y="4087"/>
                </a:cubicBezTo>
                <a:cubicBezTo>
                  <a:pt x="19163" y="4032"/>
                  <a:pt x="19218" y="4032"/>
                  <a:pt x="19273" y="4087"/>
                </a:cubicBezTo>
                <a:cubicBezTo>
                  <a:pt x="19273" y="4087"/>
                  <a:pt x="19273" y="4087"/>
                  <a:pt x="19273" y="4087"/>
                </a:cubicBezTo>
                <a:cubicBezTo>
                  <a:pt x="19273" y="4087"/>
                  <a:pt x="19273" y="4087"/>
                  <a:pt x="19273" y="4087"/>
                </a:cubicBezTo>
                <a:cubicBezTo>
                  <a:pt x="19273" y="4087"/>
                  <a:pt x="19273" y="4087"/>
                  <a:pt x="19273" y="4087"/>
                </a:cubicBezTo>
                <a:cubicBezTo>
                  <a:pt x="19329" y="4143"/>
                  <a:pt x="19273" y="4198"/>
                  <a:pt x="19218" y="4253"/>
                </a:cubicBezTo>
                <a:cubicBezTo>
                  <a:pt x="19218" y="4253"/>
                  <a:pt x="19218" y="4253"/>
                  <a:pt x="19218" y="4253"/>
                </a:cubicBezTo>
                <a:cubicBezTo>
                  <a:pt x="19218" y="4253"/>
                  <a:pt x="19218" y="4308"/>
                  <a:pt x="19163" y="4308"/>
                </a:cubicBezTo>
                <a:cubicBezTo>
                  <a:pt x="19163" y="4308"/>
                  <a:pt x="19163" y="4308"/>
                  <a:pt x="19163" y="4308"/>
                </a:cubicBezTo>
                <a:cubicBezTo>
                  <a:pt x="19163" y="4308"/>
                  <a:pt x="19107" y="4253"/>
                  <a:pt x="19052" y="4253"/>
                </a:cubicBezTo>
              </a:path>
              <a:path w="21600" h="21600">
                <a:moveTo>
                  <a:pt x="2381" y="4253"/>
                </a:moveTo>
                <a:cubicBezTo>
                  <a:pt x="2326" y="4198"/>
                  <a:pt x="2326" y="4143"/>
                  <a:pt x="2381" y="4087"/>
                </a:cubicBezTo>
                <a:cubicBezTo>
                  <a:pt x="2381" y="4087"/>
                  <a:pt x="2381" y="4087"/>
                  <a:pt x="2381" y="4087"/>
                </a:cubicBezTo>
                <a:cubicBezTo>
                  <a:pt x="2381" y="4032"/>
                  <a:pt x="2492" y="4032"/>
                  <a:pt x="2547" y="4032"/>
                </a:cubicBezTo>
                <a:cubicBezTo>
                  <a:pt x="2547" y="4032"/>
                  <a:pt x="2547" y="4032"/>
                  <a:pt x="2547" y="4032"/>
                </a:cubicBezTo>
                <a:cubicBezTo>
                  <a:pt x="2603" y="4087"/>
                  <a:pt x="2603" y="4143"/>
                  <a:pt x="2547" y="4198"/>
                </a:cubicBezTo>
                <a:cubicBezTo>
                  <a:pt x="2547" y="4198"/>
                  <a:pt x="2547" y="4198"/>
                  <a:pt x="2547" y="4198"/>
                </a:cubicBezTo>
                <a:cubicBezTo>
                  <a:pt x="2547" y="4253"/>
                  <a:pt x="2492" y="4253"/>
                  <a:pt x="2436" y="4253"/>
                </a:cubicBezTo>
                <a:cubicBezTo>
                  <a:pt x="2436" y="4253"/>
                  <a:pt x="2436" y="4253"/>
                  <a:pt x="2436" y="4253"/>
                </a:cubicBezTo>
                <a:cubicBezTo>
                  <a:pt x="2436" y="4253"/>
                  <a:pt x="2381" y="4253"/>
                  <a:pt x="2381" y="4253"/>
                </a:cubicBezTo>
              </a:path>
              <a:path w="21600" h="21600">
                <a:moveTo>
                  <a:pt x="18830" y="3922"/>
                </a:moveTo>
                <a:cubicBezTo>
                  <a:pt x="18775" y="3867"/>
                  <a:pt x="18775" y="3811"/>
                  <a:pt x="18830" y="3756"/>
                </a:cubicBezTo>
                <a:cubicBezTo>
                  <a:pt x="18830" y="3756"/>
                  <a:pt x="18830" y="3756"/>
                  <a:pt x="18830" y="3756"/>
                </a:cubicBezTo>
                <a:cubicBezTo>
                  <a:pt x="18886" y="3756"/>
                  <a:pt x="18941" y="3756"/>
                  <a:pt x="18996" y="3811"/>
                </a:cubicBezTo>
                <a:cubicBezTo>
                  <a:pt x="18996" y="3811"/>
                  <a:pt x="18996" y="3811"/>
                  <a:pt x="18996" y="3811"/>
                </a:cubicBezTo>
                <a:cubicBezTo>
                  <a:pt x="19052" y="3811"/>
                  <a:pt x="19052" y="3922"/>
                  <a:pt x="18996" y="3977"/>
                </a:cubicBezTo>
                <a:cubicBezTo>
                  <a:pt x="18996" y="3977"/>
                  <a:pt x="18996" y="3977"/>
                  <a:pt x="18996" y="3977"/>
                </a:cubicBezTo>
                <a:cubicBezTo>
                  <a:pt x="18996" y="3977"/>
                  <a:pt x="18941" y="3977"/>
                  <a:pt x="18941" y="3977"/>
                </a:cubicBezTo>
                <a:cubicBezTo>
                  <a:pt x="18941" y="3977"/>
                  <a:pt x="18941" y="3977"/>
                  <a:pt x="18941" y="3977"/>
                </a:cubicBezTo>
                <a:cubicBezTo>
                  <a:pt x="18886" y="3977"/>
                  <a:pt x="18830" y="3977"/>
                  <a:pt x="18830" y="3922"/>
                </a:cubicBezTo>
              </a:path>
              <a:path w="21600" h="21600">
                <a:moveTo>
                  <a:pt x="2658" y="3922"/>
                </a:moveTo>
                <a:cubicBezTo>
                  <a:pt x="2603" y="3867"/>
                  <a:pt x="2603" y="3811"/>
                  <a:pt x="2603" y="3756"/>
                </a:cubicBezTo>
                <a:cubicBezTo>
                  <a:pt x="2603" y="3756"/>
                  <a:pt x="2603" y="3756"/>
                  <a:pt x="2603" y="3756"/>
                </a:cubicBezTo>
                <a:cubicBezTo>
                  <a:pt x="2658" y="3701"/>
                  <a:pt x="2713" y="3701"/>
                  <a:pt x="2769" y="3756"/>
                </a:cubicBezTo>
                <a:cubicBezTo>
                  <a:pt x="2769" y="3756"/>
                  <a:pt x="2769" y="3756"/>
                  <a:pt x="2769" y="3756"/>
                </a:cubicBezTo>
                <a:cubicBezTo>
                  <a:pt x="2824" y="3811"/>
                  <a:pt x="2824" y="3867"/>
                  <a:pt x="2824" y="3922"/>
                </a:cubicBezTo>
                <a:cubicBezTo>
                  <a:pt x="2824" y="3922"/>
                  <a:pt x="2824" y="3922"/>
                  <a:pt x="2824" y="3922"/>
                </a:cubicBezTo>
                <a:cubicBezTo>
                  <a:pt x="2769" y="3922"/>
                  <a:pt x="2769" y="3977"/>
                  <a:pt x="2713" y="3977"/>
                </a:cubicBezTo>
                <a:cubicBezTo>
                  <a:pt x="2713" y="3977"/>
                  <a:pt x="2713" y="3977"/>
                  <a:pt x="2713" y="3977"/>
                </a:cubicBezTo>
                <a:cubicBezTo>
                  <a:pt x="2658" y="3977"/>
                  <a:pt x="2658" y="3922"/>
                  <a:pt x="2658" y="3922"/>
                </a:cubicBezTo>
              </a:path>
              <a:path w="21600" h="21600">
                <a:moveTo>
                  <a:pt x="18553" y="3646"/>
                </a:moveTo>
                <a:cubicBezTo>
                  <a:pt x="18498" y="3590"/>
                  <a:pt x="18498" y="3535"/>
                  <a:pt x="18553" y="3480"/>
                </a:cubicBezTo>
                <a:cubicBezTo>
                  <a:pt x="18553" y="3480"/>
                  <a:pt x="18553" y="3480"/>
                  <a:pt x="18553" y="3480"/>
                </a:cubicBezTo>
                <a:cubicBezTo>
                  <a:pt x="18609" y="3425"/>
                  <a:pt x="18720" y="3425"/>
                  <a:pt x="18720" y="3480"/>
                </a:cubicBezTo>
                <a:cubicBezTo>
                  <a:pt x="18720" y="3480"/>
                  <a:pt x="18720" y="3480"/>
                  <a:pt x="18720" y="3480"/>
                </a:cubicBezTo>
                <a:cubicBezTo>
                  <a:pt x="18720" y="3480"/>
                  <a:pt x="18720" y="3480"/>
                  <a:pt x="18720" y="3480"/>
                </a:cubicBezTo>
                <a:cubicBezTo>
                  <a:pt x="18720" y="3480"/>
                  <a:pt x="18720" y="3480"/>
                  <a:pt x="18720" y="3480"/>
                </a:cubicBezTo>
                <a:cubicBezTo>
                  <a:pt x="18775" y="3535"/>
                  <a:pt x="18775" y="3590"/>
                  <a:pt x="18720" y="3646"/>
                </a:cubicBezTo>
                <a:cubicBezTo>
                  <a:pt x="18720" y="3646"/>
                  <a:pt x="18720" y="3646"/>
                  <a:pt x="18720" y="3646"/>
                </a:cubicBezTo>
                <a:cubicBezTo>
                  <a:pt x="18720" y="3646"/>
                  <a:pt x="18664" y="3701"/>
                  <a:pt x="18664" y="3701"/>
                </a:cubicBezTo>
                <a:cubicBezTo>
                  <a:pt x="18664" y="3701"/>
                  <a:pt x="18664" y="3701"/>
                  <a:pt x="18664" y="3701"/>
                </a:cubicBezTo>
                <a:cubicBezTo>
                  <a:pt x="18609" y="3701"/>
                  <a:pt x="18609" y="3646"/>
                  <a:pt x="18553" y="3646"/>
                </a:cubicBezTo>
              </a:path>
              <a:path w="21600" h="21600">
                <a:moveTo>
                  <a:pt x="2879" y="3646"/>
                </a:moveTo>
                <a:cubicBezTo>
                  <a:pt x="2824" y="3590"/>
                  <a:pt x="2824" y="3535"/>
                  <a:pt x="2879" y="3480"/>
                </a:cubicBezTo>
                <a:cubicBezTo>
                  <a:pt x="2879" y="3480"/>
                  <a:pt x="2879" y="3480"/>
                  <a:pt x="2879" y="3480"/>
                </a:cubicBezTo>
                <a:cubicBezTo>
                  <a:pt x="2935" y="3425"/>
                  <a:pt x="2990" y="3425"/>
                  <a:pt x="3046" y="3480"/>
                </a:cubicBezTo>
                <a:cubicBezTo>
                  <a:pt x="3046" y="3480"/>
                  <a:pt x="3046" y="3480"/>
                  <a:pt x="3046" y="3480"/>
                </a:cubicBezTo>
                <a:cubicBezTo>
                  <a:pt x="3101" y="3480"/>
                  <a:pt x="3101" y="3590"/>
                  <a:pt x="3046" y="3646"/>
                </a:cubicBezTo>
                <a:cubicBezTo>
                  <a:pt x="3046" y="3646"/>
                  <a:pt x="3046" y="3646"/>
                  <a:pt x="3046" y="3646"/>
                </a:cubicBezTo>
                <a:cubicBezTo>
                  <a:pt x="3046" y="3646"/>
                  <a:pt x="2990" y="3646"/>
                  <a:pt x="2990" y="3646"/>
                </a:cubicBezTo>
                <a:cubicBezTo>
                  <a:pt x="2990" y="3646"/>
                  <a:pt x="2990" y="3646"/>
                  <a:pt x="2990" y="3646"/>
                </a:cubicBezTo>
                <a:cubicBezTo>
                  <a:pt x="2935" y="3646"/>
                  <a:pt x="2935" y="3646"/>
                  <a:pt x="2879" y="3646"/>
                </a:cubicBezTo>
              </a:path>
              <a:path w="21600" h="21600">
                <a:moveTo>
                  <a:pt x="18276" y="3369"/>
                </a:moveTo>
                <a:cubicBezTo>
                  <a:pt x="18221" y="3314"/>
                  <a:pt x="18221" y="3259"/>
                  <a:pt x="18276" y="3204"/>
                </a:cubicBezTo>
                <a:cubicBezTo>
                  <a:pt x="18276" y="3204"/>
                  <a:pt x="18276" y="3204"/>
                  <a:pt x="18276" y="3204"/>
                </a:cubicBezTo>
                <a:cubicBezTo>
                  <a:pt x="18332" y="3148"/>
                  <a:pt x="18387" y="3148"/>
                  <a:pt x="18443" y="3204"/>
                </a:cubicBezTo>
                <a:cubicBezTo>
                  <a:pt x="18443" y="3204"/>
                  <a:pt x="18443" y="3204"/>
                  <a:pt x="18443" y="3204"/>
                </a:cubicBezTo>
                <a:cubicBezTo>
                  <a:pt x="18443" y="3204"/>
                  <a:pt x="18443" y="3204"/>
                  <a:pt x="18443" y="3204"/>
                </a:cubicBezTo>
                <a:cubicBezTo>
                  <a:pt x="18443" y="3204"/>
                  <a:pt x="18443" y="3204"/>
                  <a:pt x="18443" y="3204"/>
                </a:cubicBezTo>
                <a:cubicBezTo>
                  <a:pt x="18498" y="3259"/>
                  <a:pt x="18498" y="3314"/>
                  <a:pt x="18443" y="3369"/>
                </a:cubicBezTo>
                <a:cubicBezTo>
                  <a:pt x="18443" y="3369"/>
                  <a:pt x="18443" y="3369"/>
                  <a:pt x="18443" y="3369"/>
                </a:cubicBezTo>
                <a:cubicBezTo>
                  <a:pt x="18443" y="3369"/>
                  <a:pt x="18387" y="3369"/>
                  <a:pt x="18387" y="3369"/>
                </a:cubicBezTo>
                <a:cubicBezTo>
                  <a:pt x="18387" y="3369"/>
                  <a:pt x="18387" y="3369"/>
                  <a:pt x="18387" y="3369"/>
                </a:cubicBezTo>
                <a:cubicBezTo>
                  <a:pt x="18332" y="3369"/>
                  <a:pt x="18332" y="3369"/>
                  <a:pt x="18276" y="3369"/>
                </a:cubicBezTo>
              </a:path>
              <a:path w="21600" h="21600">
                <a:moveTo>
                  <a:pt x="3156" y="3314"/>
                </a:moveTo>
                <a:cubicBezTo>
                  <a:pt x="3101" y="3314"/>
                  <a:pt x="3101" y="3204"/>
                  <a:pt x="3156" y="3148"/>
                </a:cubicBezTo>
                <a:cubicBezTo>
                  <a:pt x="3156" y="3148"/>
                  <a:pt x="3156" y="3148"/>
                  <a:pt x="3156" y="3148"/>
                </a:cubicBezTo>
                <a:cubicBezTo>
                  <a:pt x="3212" y="3148"/>
                  <a:pt x="3267" y="3148"/>
                  <a:pt x="3323" y="3148"/>
                </a:cubicBezTo>
                <a:cubicBezTo>
                  <a:pt x="3323" y="3148"/>
                  <a:pt x="3323" y="3148"/>
                  <a:pt x="3323" y="3148"/>
                </a:cubicBezTo>
                <a:cubicBezTo>
                  <a:pt x="3378" y="3204"/>
                  <a:pt x="3378" y="3314"/>
                  <a:pt x="3323" y="3314"/>
                </a:cubicBezTo>
                <a:cubicBezTo>
                  <a:pt x="3323" y="3314"/>
                  <a:pt x="3323" y="3314"/>
                  <a:pt x="3323" y="3314"/>
                </a:cubicBezTo>
                <a:cubicBezTo>
                  <a:pt x="3323" y="3369"/>
                  <a:pt x="3267" y="3369"/>
                  <a:pt x="3267" y="3369"/>
                </a:cubicBezTo>
                <a:cubicBezTo>
                  <a:pt x="3267" y="3369"/>
                  <a:pt x="3267" y="3369"/>
                  <a:pt x="3267" y="3369"/>
                </a:cubicBezTo>
                <a:cubicBezTo>
                  <a:pt x="3212" y="3369"/>
                  <a:pt x="3212" y="3369"/>
                  <a:pt x="3156" y="3314"/>
                </a:cubicBezTo>
              </a:path>
              <a:path w="21600" h="21600">
                <a:moveTo>
                  <a:pt x="18000" y="3093"/>
                </a:moveTo>
                <a:cubicBezTo>
                  <a:pt x="18000" y="3093"/>
                  <a:pt x="18000" y="3093"/>
                  <a:pt x="18000" y="3093"/>
                </a:cubicBezTo>
                <a:cubicBezTo>
                  <a:pt x="17944" y="3038"/>
                  <a:pt x="17944" y="2983"/>
                  <a:pt x="18000" y="2927"/>
                </a:cubicBezTo>
                <a:cubicBezTo>
                  <a:pt x="18000" y="2927"/>
                  <a:pt x="18000" y="2927"/>
                  <a:pt x="18000" y="2927"/>
                </a:cubicBezTo>
                <a:cubicBezTo>
                  <a:pt x="18055" y="2872"/>
                  <a:pt x="18110" y="2872"/>
                  <a:pt x="18166" y="2927"/>
                </a:cubicBezTo>
                <a:cubicBezTo>
                  <a:pt x="18166" y="2927"/>
                  <a:pt x="18166" y="2927"/>
                  <a:pt x="18166" y="2927"/>
                </a:cubicBezTo>
                <a:cubicBezTo>
                  <a:pt x="18221" y="2983"/>
                  <a:pt x="18221" y="3038"/>
                  <a:pt x="18166" y="3093"/>
                </a:cubicBezTo>
                <a:cubicBezTo>
                  <a:pt x="18166" y="3093"/>
                  <a:pt x="18166" y="3093"/>
                  <a:pt x="18166" y="3093"/>
                </a:cubicBezTo>
                <a:cubicBezTo>
                  <a:pt x="18166" y="3093"/>
                  <a:pt x="18110" y="3093"/>
                  <a:pt x="18110" y="3093"/>
                </a:cubicBezTo>
                <a:cubicBezTo>
                  <a:pt x="18110" y="3093"/>
                  <a:pt x="18110" y="3093"/>
                  <a:pt x="18110" y="3093"/>
                </a:cubicBezTo>
                <a:cubicBezTo>
                  <a:pt x="18055" y="3093"/>
                  <a:pt x="18055" y="3093"/>
                  <a:pt x="18000" y="3093"/>
                </a:cubicBezTo>
              </a:path>
              <a:path w="21600" h="21600">
                <a:moveTo>
                  <a:pt x="3433" y="3038"/>
                </a:moveTo>
                <a:cubicBezTo>
                  <a:pt x="3433" y="2983"/>
                  <a:pt x="3433" y="2927"/>
                  <a:pt x="3489" y="2872"/>
                </a:cubicBezTo>
                <a:cubicBezTo>
                  <a:pt x="3489" y="2872"/>
                  <a:pt x="3489" y="2872"/>
                  <a:pt x="3489" y="2872"/>
                </a:cubicBezTo>
                <a:cubicBezTo>
                  <a:pt x="3489" y="2872"/>
                  <a:pt x="3600" y="2872"/>
                  <a:pt x="3655" y="2872"/>
                </a:cubicBezTo>
                <a:cubicBezTo>
                  <a:pt x="3655" y="2872"/>
                  <a:pt x="3655" y="2872"/>
                  <a:pt x="3655" y="2872"/>
                </a:cubicBezTo>
                <a:cubicBezTo>
                  <a:pt x="3655" y="2927"/>
                  <a:pt x="3655" y="3038"/>
                  <a:pt x="3600" y="3038"/>
                </a:cubicBezTo>
                <a:cubicBezTo>
                  <a:pt x="3600" y="3038"/>
                  <a:pt x="3600" y="3038"/>
                  <a:pt x="3600" y="3038"/>
                </a:cubicBezTo>
                <a:cubicBezTo>
                  <a:pt x="3600" y="3093"/>
                  <a:pt x="3600" y="3093"/>
                  <a:pt x="3544" y="3093"/>
                </a:cubicBezTo>
                <a:cubicBezTo>
                  <a:pt x="3544" y="3093"/>
                  <a:pt x="3544" y="3093"/>
                  <a:pt x="3544" y="3093"/>
                </a:cubicBezTo>
                <a:cubicBezTo>
                  <a:pt x="3489" y="3093"/>
                  <a:pt x="3489" y="3093"/>
                  <a:pt x="3433" y="3038"/>
                </a:cubicBezTo>
              </a:path>
              <a:path w="21600" h="21600">
                <a:moveTo>
                  <a:pt x="17723" y="2817"/>
                </a:moveTo>
                <a:cubicBezTo>
                  <a:pt x="17667" y="2762"/>
                  <a:pt x="17667" y="2706"/>
                  <a:pt x="17723" y="2651"/>
                </a:cubicBezTo>
                <a:cubicBezTo>
                  <a:pt x="17723" y="2651"/>
                  <a:pt x="17723" y="2651"/>
                  <a:pt x="17723" y="2651"/>
                </a:cubicBezTo>
                <a:cubicBezTo>
                  <a:pt x="17723" y="2596"/>
                  <a:pt x="17833" y="2596"/>
                  <a:pt x="17889" y="2651"/>
                </a:cubicBezTo>
                <a:cubicBezTo>
                  <a:pt x="17889" y="2651"/>
                  <a:pt x="17889" y="2651"/>
                  <a:pt x="17889" y="2651"/>
                </a:cubicBezTo>
                <a:cubicBezTo>
                  <a:pt x="17889" y="2651"/>
                  <a:pt x="17889" y="2651"/>
                  <a:pt x="17889" y="2651"/>
                </a:cubicBezTo>
                <a:cubicBezTo>
                  <a:pt x="17889" y="2651"/>
                  <a:pt x="17889" y="2651"/>
                  <a:pt x="17889" y="2651"/>
                </a:cubicBezTo>
                <a:cubicBezTo>
                  <a:pt x="17889" y="2706"/>
                  <a:pt x="17944" y="2762"/>
                  <a:pt x="17889" y="2817"/>
                </a:cubicBezTo>
                <a:cubicBezTo>
                  <a:pt x="17889" y="2817"/>
                  <a:pt x="17889" y="2817"/>
                  <a:pt x="17889" y="2817"/>
                </a:cubicBezTo>
                <a:cubicBezTo>
                  <a:pt x="17833" y="2817"/>
                  <a:pt x="17833" y="2872"/>
                  <a:pt x="17778" y="2872"/>
                </a:cubicBezTo>
                <a:cubicBezTo>
                  <a:pt x="17778" y="2872"/>
                  <a:pt x="17778" y="2872"/>
                  <a:pt x="17778" y="2872"/>
                </a:cubicBezTo>
                <a:cubicBezTo>
                  <a:pt x="17778" y="2872"/>
                  <a:pt x="17723" y="2817"/>
                  <a:pt x="17723" y="2817"/>
                </a:cubicBezTo>
              </a:path>
              <a:path w="21600" h="21600">
                <a:moveTo>
                  <a:pt x="3766" y="2762"/>
                </a:moveTo>
                <a:cubicBezTo>
                  <a:pt x="3710" y="2762"/>
                  <a:pt x="3710" y="2651"/>
                  <a:pt x="3766" y="2596"/>
                </a:cubicBezTo>
                <a:cubicBezTo>
                  <a:pt x="3766" y="2596"/>
                  <a:pt x="3766" y="2596"/>
                  <a:pt x="3766" y="2596"/>
                </a:cubicBezTo>
                <a:cubicBezTo>
                  <a:pt x="3821" y="2596"/>
                  <a:pt x="3876" y="2596"/>
                  <a:pt x="3932" y="2651"/>
                </a:cubicBezTo>
                <a:cubicBezTo>
                  <a:pt x="3932" y="2651"/>
                  <a:pt x="3932" y="2651"/>
                  <a:pt x="3932" y="2651"/>
                </a:cubicBezTo>
                <a:cubicBezTo>
                  <a:pt x="3987" y="2706"/>
                  <a:pt x="3987" y="2762"/>
                  <a:pt x="3932" y="2817"/>
                </a:cubicBezTo>
                <a:cubicBezTo>
                  <a:pt x="3932" y="2817"/>
                  <a:pt x="3932" y="2817"/>
                  <a:pt x="3932" y="2817"/>
                </a:cubicBezTo>
                <a:cubicBezTo>
                  <a:pt x="3876" y="2817"/>
                  <a:pt x="3876" y="2817"/>
                  <a:pt x="3821" y="2817"/>
                </a:cubicBezTo>
                <a:cubicBezTo>
                  <a:pt x="3821" y="2817"/>
                  <a:pt x="3821" y="2817"/>
                  <a:pt x="3821" y="2817"/>
                </a:cubicBezTo>
                <a:cubicBezTo>
                  <a:pt x="3821" y="2817"/>
                  <a:pt x="3766" y="2817"/>
                  <a:pt x="3766" y="2762"/>
                </a:cubicBezTo>
              </a:path>
              <a:path w="21600" h="21600">
                <a:moveTo>
                  <a:pt x="17390" y="2541"/>
                </a:moveTo>
                <a:cubicBezTo>
                  <a:pt x="17335" y="2541"/>
                  <a:pt x="17335" y="2430"/>
                  <a:pt x="17390" y="2430"/>
                </a:cubicBezTo>
                <a:cubicBezTo>
                  <a:pt x="17390" y="2430"/>
                  <a:pt x="17390" y="2430"/>
                  <a:pt x="17390" y="2430"/>
                </a:cubicBezTo>
                <a:cubicBezTo>
                  <a:pt x="17446" y="2375"/>
                  <a:pt x="17501" y="2320"/>
                  <a:pt x="17556" y="2375"/>
                </a:cubicBezTo>
                <a:cubicBezTo>
                  <a:pt x="17556" y="2375"/>
                  <a:pt x="17556" y="2375"/>
                  <a:pt x="17556" y="2375"/>
                </a:cubicBezTo>
                <a:cubicBezTo>
                  <a:pt x="17556" y="2375"/>
                  <a:pt x="17556" y="2375"/>
                  <a:pt x="17556" y="2375"/>
                </a:cubicBezTo>
                <a:cubicBezTo>
                  <a:pt x="17556" y="2375"/>
                  <a:pt x="17556" y="2375"/>
                  <a:pt x="17556" y="2375"/>
                </a:cubicBezTo>
                <a:cubicBezTo>
                  <a:pt x="17612" y="2430"/>
                  <a:pt x="17612" y="2485"/>
                  <a:pt x="17556" y="2541"/>
                </a:cubicBezTo>
                <a:cubicBezTo>
                  <a:pt x="17556" y="2541"/>
                  <a:pt x="17556" y="2541"/>
                  <a:pt x="17556" y="2541"/>
                </a:cubicBezTo>
                <a:cubicBezTo>
                  <a:pt x="17556" y="2596"/>
                  <a:pt x="17501" y="2596"/>
                  <a:pt x="17501" y="2596"/>
                </a:cubicBezTo>
                <a:cubicBezTo>
                  <a:pt x="17501" y="2596"/>
                  <a:pt x="17501" y="2596"/>
                  <a:pt x="17501" y="2596"/>
                </a:cubicBezTo>
                <a:cubicBezTo>
                  <a:pt x="17446" y="2596"/>
                  <a:pt x="17446" y="2596"/>
                  <a:pt x="17390" y="2541"/>
                </a:cubicBezTo>
              </a:path>
              <a:path w="21600" h="21600">
                <a:moveTo>
                  <a:pt x="4043" y="2541"/>
                </a:moveTo>
                <a:cubicBezTo>
                  <a:pt x="4043" y="2485"/>
                  <a:pt x="4043" y="2430"/>
                  <a:pt x="4098" y="2375"/>
                </a:cubicBezTo>
                <a:cubicBezTo>
                  <a:pt x="4098" y="2375"/>
                  <a:pt x="4098" y="2375"/>
                  <a:pt x="4098" y="2375"/>
                </a:cubicBezTo>
                <a:cubicBezTo>
                  <a:pt x="4153" y="2320"/>
                  <a:pt x="4209" y="2320"/>
                  <a:pt x="4264" y="2375"/>
                </a:cubicBezTo>
                <a:cubicBezTo>
                  <a:pt x="4264" y="2375"/>
                  <a:pt x="4264" y="2375"/>
                  <a:pt x="4264" y="2375"/>
                </a:cubicBezTo>
                <a:cubicBezTo>
                  <a:pt x="4264" y="2430"/>
                  <a:pt x="4264" y="2485"/>
                  <a:pt x="4209" y="2541"/>
                </a:cubicBezTo>
                <a:cubicBezTo>
                  <a:pt x="4209" y="2541"/>
                  <a:pt x="4209" y="2541"/>
                  <a:pt x="4209" y="2541"/>
                </a:cubicBezTo>
                <a:cubicBezTo>
                  <a:pt x="4209" y="2541"/>
                  <a:pt x="4153" y="2596"/>
                  <a:pt x="4153" y="2596"/>
                </a:cubicBezTo>
                <a:cubicBezTo>
                  <a:pt x="4153" y="2596"/>
                  <a:pt x="4153" y="2596"/>
                  <a:pt x="4153" y="2596"/>
                </a:cubicBezTo>
                <a:cubicBezTo>
                  <a:pt x="4098" y="2596"/>
                  <a:pt x="4098" y="2541"/>
                  <a:pt x="4043" y="2541"/>
                </a:cubicBezTo>
              </a:path>
              <a:path w="21600" h="21600">
                <a:moveTo>
                  <a:pt x="17113" y="2320"/>
                </a:moveTo>
                <a:cubicBezTo>
                  <a:pt x="17113" y="2320"/>
                  <a:pt x="17113" y="2320"/>
                  <a:pt x="17113" y="2320"/>
                </a:cubicBezTo>
                <a:cubicBezTo>
                  <a:pt x="17058" y="2264"/>
                  <a:pt x="17003" y="2209"/>
                  <a:pt x="17058" y="2154"/>
                </a:cubicBezTo>
                <a:cubicBezTo>
                  <a:pt x="17058" y="2154"/>
                  <a:pt x="17058" y="2154"/>
                  <a:pt x="17058" y="2154"/>
                </a:cubicBezTo>
                <a:cubicBezTo>
                  <a:pt x="17113" y="2099"/>
                  <a:pt x="17169" y="2099"/>
                  <a:pt x="17224" y="2154"/>
                </a:cubicBezTo>
                <a:cubicBezTo>
                  <a:pt x="17224" y="2154"/>
                  <a:pt x="17224" y="2154"/>
                  <a:pt x="17224" y="2154"/>
                </a:cubicBezTo>
                <a:cubicBezTo>
                  <a:pt x="17279" y="2154"/>
                  <a:pt x="17279" y="2264"/>
                  <a:pt x="17279" y="2320"/>
                </a:cubicBezTo>
                <a:cubicBezTo>
                  <a:pt x="17279" y="2320"/>
                  <a:pt x="17279" y="2320"/>
                  <a:pt x="17279" y="2320"/>
                </a:cubicBezTo>
                <a:cubicBezTo>
                  <a:pt x="17224" y="2320"/>
                  <a:pt x="17224" y="2375"/>
                  <a:pt x="17169" y="2375"/>
                </a:cubicBezTo>
                <a:cubicBezTo>
                  <a:pt x="17169" y="2375"/>
                  <a:pt x="17169" y="2375"/>
                  <a:pt x="17169" y="2375"/>
                </a:cubicBezTo>
                <a:cubicBezTo>
                  <a:pt x="17113" y="2375"/>
                  <a:pt x="17113" y="2320"/>
                  <a:pt x="17113" y="2320"/>
                </a:cubicBezTo>
              </a:path>
              <a:path w="21600" h="21600">
                <a:moveTo>
                  <a:pt x="4375" y="2264"/>
                </a:moveTo>
                <a:cubicBezTo>
                  <a:pt x="4320" y="2209"/>
                  <a:pt x="4320" y="2154"/>
                  <a:pt x="4375" y="2099"/>
                </a:cubicBezTo>
                <a:cubicBezTo>
                  <a:pt x="4375" y="2099"/>
                  <a:pt x="4375" y="2099"/>
                  <a:pt x="4375" y="2099"/>
                </a:cubicBezTo>
                <a:cubicBezTo>
                  <a:pt x="4430" y="2099"/>
                  <a:pt x="4541" y="2099"/>
                  <a:pt x="4541" y="2154"/>
                </a:cubicBezTo>
                <a:cubicBezTo>
                  <a:pt x="4541" y="2154"/>
                  <a:pt x="4541" y="2154"/>
                  <a:pt x="4541" y="2154"/>
                </a:cubicBezTo>
                <a:cubicBezTo>
                  <a:pt x="4596" y="2209"/>
                  <a:pt x="4596" y="2264"/>
                  <a:pt x="4541" y="2320"/>
                </a:cubicBezTo>
                <a:cubicBezTo>
                  <a:pt x="4541" y="2320"/>
                  <a:pt x="4541" y="2320"/>
                  <a:pt x="4541" y="2320"/>
                </a:cubicBezTo>
                <a:cubicBezTo>
                  <a:pt x="4541" y="2320"/>
                  <a:pt x="4486" y="2320"/>
                  <a:pt x="4486" y="2320"/>
                </a:cubicBezTo>
                <a:cubicBezTo>
                  <a:pt x="4486" y="2320"/>
                  <a:pt x="4486" y="2320"/>
                  <a:pt x="4486" y="2320"/>
                </a:cubicBezTo>
                <a:cubicBezTo>
                  <a:pt x="4430" y="2320"/>
                  <a:pt x="4375" y="2320"/>
                  <a:pt x="4375" y="2264"/>
                </a:cubicBezTo>
              </a:path>
              <a:path w="21600" h="21600">
                <a:moveTo>
                  <a:pt x="16781" y="2099"/>
                </a:moveTo>
                <a:cubicBezTo>
                  <a:pt x="16726" y="2043"/>
                  <a:pt x="16726" y="1988"/>
                  <a:pt x="16726" y="1933"/>
                </a:cubicBezTo>
                <a:cubicBezTo>
                  <a:pt x="16726" y="1933"/>
                  <a:pt x="16726" y="1933"/>
                  <a:pt x="16726" y="1933"/>
                </a:cubicBezTo>
                <a:cubicBezTo>
                  <a:pt x="16781" y="1878"/>
                  <a:pt x="16836" y="1878"/>
                  <a:pt x="16892" y="1878"/>
                </a:cubicBezTo>
                <a:cubicBezTo>
                  <a:pt x="16892" y="1878"/>
                  <a:pt x="16892" y="1878"/>
                  <a:pt x="16892" y="1878"/>
                </a:cubicBezTo>
                <a:cubicBezTo>
                  <a:pt x="16947" y="1933"/>
                  <a:pt x="16947" y="1988"/>
                  <a:pt x="16947" y="2043"/>
                </a:cubicBezTo>
                <a:cubicBezTo>
                  <a:pt x="16947" y="2043"/>
                  <a:pt x="16947" y="2043"/>
                  <a:pt x="16947" y="2043"/>
                </a:cubicBezTo>
                <a:cubicBezTo>
                  <a:pt x="16892" y="2099"/>
                  <a:pt x="16892" y="2099"/>
                  <a:pt x="16836" y="2099"/>
                </a:cubicBezTo>
                <a:cubicBezTo>
                  <a:pt x="16836" y="2099"/>
                  <a:pt x="16836" y="2099"/>
                  <a:pt x="16836" y="2099"/>
                </a:cubicBezTo>
                <a:cubicBezTo>
                  <a:pt x="16836" y="2099"/>
                  <a:pt x="16781" y="2099"/>
                  <a:pt x="16781" y="2099"/>
                </a:cubicBezTo>
              </a:path>
              <a:path w="21600" h="21600">
                <a:moveTo>
                  <a:pt x="4707" y="2043"/>
                </a:moveTo>
                <a:cubicBezTo>
                  <a:pt x="4652" y="1988"/>
                  <a:pt x="4652" y="1933"/>
                  <a:pt x="4707" y="1878"/>
                </a:cubicBezTo>
                <a:cubicBezTo>
                  <a:pt x="4707" y="1878"/>
                  <a:pt x="4707" y="1878"/>
                  <a:pt x="4707" y="1878"/>
                </a:cubicBezTo>
                <a:cubicBezTo>
                  <a:pt x="4763" y="1878"/>
                  <a:pt x="4873" y="1878"/>
                  <a:pt x="4873" y="1933"/>
                </a:cubicBezTo>
                <a:cubicBezTo>
                  <a:pt x="4873" y="1933"/>
                  <a:pt x="4873" y="1933"/>
                  <a:pt x="4873" y="1933"/>
                </a:cubicBezTo>
                <a:cubicBezTo>
                  <a:pt x="4929" y="1988"/>
                  <a:pt x="4929" y="2043"/>
                  <a:pt x="4873" y="2099"/>
                </a:cubicBezTo>
                <a:cubicBezTo>
                  <a:pt x="4873" y="2099"/>
                  <a:pt x="4873" y="2099"/>
                  <a:pt x="4873" y="2099"/>
                </a:cubicBezTo>
                <a:cubicBezTo>
                  <a:pt x="4818" y="2099"/>
                  <a:pt x="4818" y="2099"/>
                  <a:pt x="4818" y="2099"/>
                </a:cubicBezTo>
                <a:cubicBezTo>
                  <a:pt x="4818" y="2099"/>
                  <a:pt x="4818" y="2099"/>
                  <a:pt x="4818" y="2099"/>
                </a:cubicBezTo>
                <a:cubicBezTo>
                  <a:pt x="4763" y="2099"/>
                  <a:pt x="4707" y="2099"/>
                  <a:pt x="4707" y="2043"/>
                </a:cubicBezTo>
              </a:path>
              <a:path w="21600" h="21600">
                <a:moveTo>
                  <a:pt x="16449" y="1878"/>
                </a:moveTo>
                <a:cubicBezTo>
                  <a:pt x="16393" y="1823"/>
                  <a:pt x="16393" y="1767"/>
                  <a:pt x="16393" y="1712"/>
                </a:cubicBezTo>
                <a:cubicBezTo>
                  <a:pt x="16393" y="1712"/>
                  <a:pt x="16393" y="1712"/>
                  <a:pt x="16393" y="1712"/>
                </a:cubicBezTo>
                <a:cubicBezTo>
                  <a:pt x="16449" y="1657"/>
                  <a:pt x="16504" y="1657"/>
                  <a:pt x="16559" y="1657"/>
                </a:cubicBezTo>
                <a:cubicBezTo>
                  <a:pt x="16559" y="1657"/>
                  <a:pt x="16559" y="1657"/>
                  <a:pt x="16559" y="1657"/>
                </a:cubicBezTo>
                <a:cubicBezTo>
                  <a:pt x="16615" y="1712"/>
                  <a:pt x="16615" y="1767"/>
                  <a:pt x="16615" y="1823"/>
                </a:cubicBezTo>
                <a:cubicBezTo>
                  <a:pt x="16615" y="1823"/>
                  <a:pt x="16615" y="1823"/>
                  <a:pt x="16615" y="1823"/>
                </a:cubicBezTo>
                <a:cubicBezTo>
                  <a:pt x="16559" y="1878"/>
                  <a:pt x="16559" y="1878"/>
                  <a:pt x="16504" y="1878"/>
                </a:cubicBezTo>
                <a:cubicBezTo>
                  <a:pt x="16504" y="1878"/>
                  <a:pt x="16504" y="1878"/>
                  <a:pt x="16504" y="1878"/>
                </a:cubicBezTo>
                <a:cubicBezTo>
                  <a:pt x="16504" y="1878"/>
                  <a:pt x="16449" y="1878"/>
                  <a:pt x="16449" y="1878"/>
                </a:cubicBezTo>
              </a:path>
              <a:path w="21600" h="21600">
                <a:moveTo>
                  <a:pt x="5040" y="1823"/>
                </a:moveTo>
                <a:cubicBezTo>
                  <a:pt x="4984" y="1767"/>
                  <a:pt x="4984" y="1712"/>
                  <a:pt x="5040" y="1657"/>
                </a:cubicBezTo>
                <a:cubicBezTo>
                  <a:pt x="5040" y="1657"/>
                  <a:pt x="5040" y="1657"/>
                  <a:pt x="5040" y="1657"/>
                </a:cubicBezTo>
                <a:cubicBezTo>
                  <a:pt x="5040" y="1657"/>
                  <a:pt x="5040" y="1657"/>
                  <a:pt x="5040" y="1657"/>
                </a:cubicBezTo>
                <a:cubicBezTo>
                  <a:pt x="5040" y="1657"/>
                  <a:pt x="5040" y="1657"/>
                  <a:pt x="5040" y="1657"/>
                </a:cubicBezTo>
                <a:cubicBezTo>
                  <a:pt x="5095" y="1657"/>
                  <a:pt x="5206" y="1657"/>
                  <a:pt x="5206" y="1712"/>
                </a:cubicBezTo>
                <a:cubicBezTo>
                  <a:pt x="5206" y="1712"/>
                  <a:pt x="5206" y="1712"/>
                  <a:pt x="5206" y="1712"/>
                </a:cubicBezTo>
                <a:cubicBezTo>
                  <a:pt x="5261" y="1767"/>
                  <a:pt x="5261" y="1823"/>
                  <a:pt x="5206" y="1878"/>
                </a:cubicBezTo>
                <a:cubicBezTo>
                  <a:pt x="5206" y="1878"/>
                  <a:pt x="5206" y="1878"/>
                  <a:pt x="5206" y="1878"/>
                </a:cubicBezTo>
                <a:cubicBezTo>
                  <a:pt x="5150" y="1878"/>
                  <a:pt x="5150" y="1878"/>
                  <a:pt x="5150" y="1878"/>
                </a:cubicBezTo>
                <a:cubicBezTo>
                  <a:pt x="5150" y="1878"/>
                  <a:pt x="5150" y="1878"/>
                  <a:pt x="5150" y="1878"/>
                </a:cubicBezTo>
                <a:cubicBezTo>
                  <a:pt x="5095" y="1878"/>
                  <a:pt x="5040" y="1878"/>
                  <a:pt x="5040" y="1823"/>
                </a:cubicBezTo>
              </a:path>
              <a:path w="21600" h="21600">
                <a:moveTo>
                  <a:pt x="16116" y="1657"/>
                </a:moveTo>
                <a:cubicBezTo>
                  <a:pt x="16116" y="1657"/>
                  <a:pt x="16116" y="1657"/>
                  <a:pt x="16116" y="1657"/>
                </a:cubicBezTo>
                <a:cubicBezTo>
                  <a:pt x="16061" y="1657"/>
                  <a:pt x="16006" y="1546"/>
                  <a:pt x="16061" y="1491"/>
                </a:cubicBezTo>
                <a:cubicBezTo>
                  <a:pt x="16061" y="1491"/>
                  <a:pt x="16061" y="1491"/>
                  <a:pt x="16061" y="1491"/>
                </a:cubicBezTo>
                <a:cubicBezTo>
                  <a:pt x="16116" y="1436"/>
                  <a:pt x="16172" y="1436"/>
                  <a:pt x="16227" y="1491"/>
                </a:cubicBezTo>
                <a:cubicBezTo>
                  <a:pt x="16227" y="1491"/>
                  <a:pt x="16227" y="1491"/>
                  <a:pt x="16227" y="1491"/>
                </a:cubicBezTo>
                <a:cubicBezTo>
                  <a:pt x="16283" y="1491"/>
                  <a:pt x="16283" y="1602"/>
                  <a:pt x="16283" y="1657"/>
                </a:cubicBezTo>
                <a:cubicBezTo>
                  <a:pt x="16283" y="1657"/>
                  <a:pt x="16283" y="1657"/>
                  <a:pt x="16283" y="1657"/>
                </a:cubicBezTo>
                <a:cubicBezTo>
                  <a:pt x="16227" y="1657"/>
                  <a:pt x="16227" y="1712"/>
                  <a:pt x="16172" y="1712"/>
                </a:cubicBezTo>
                <a:cubicBezTo>
                  <a:pt x="16172" y="1712"/>
                  <a:pt x="16172" y="1712"/>
                  <a:pt x="16172" y="1712"/>
                </a:cubicBezTo>
                <a:cubicBezTo>
                  <a:pt x="16116" y="1712"/>
                  <a:pt x="16116" y="1712"/>
                  <a:pt x="16116" y="1657"/>
                </a:cubicBezTo>
              </a:path>
              <a:path w="21600" h="21600">
                <a:moveTo>
                  <a:pt x="5372" y="1602"/>
                </a:moveTo>
                <a:cubicBezTo>
                  <a:pt x="5316" y="1546"/>
                  <a:pt x="5372" y="1491"/>
                  <a:pt x="5427" y="1436"/>
                </a:cubicBezTo>
                <a:cubicBezTo>
                  <a:pt x="5427" y="1436"/>
                  <a:pt x="5427" y="1436"/>
                  <a:pt x="5427" y="1436"/>
                </a:cubicBezTo>
                <a:cubicBezTo>
                  <a:pt x="5483" y="1436"/>
                  <a:pt x="5538" y="1436"/>
                  <a:pt x="5593" y="1491"/>
                </a:cubicBezTo>
                <a:cubicBezTo>
                  <a:pt x="5593" y="1491"/>
                  <a:pt x="5593" y="1491"/>
                  <a:pt x="5593" y="1491"/>
                </a:cubicBezTo>
                <a:cubicBezTo>
                  <a:pt x="5593" y="1546"/>
                  <a:pt x="5593" y="1657"/>
                  <a:pt x="5538" y="1657"/>
                </a:cubicBezTo>
                <a:cubicBezTo>
                  <a:pt x="5538" y="1657"/>
                  <a:pt x="5538" y="1657"/>
                  <a:pt x="5538" y="1657"/>
                </a:cubicBezTo>
                <a:cubicBezTo>
                  <a:pt x="5538" y="1657"/>
                  <a:pt x="5483" y="1657"/>
                  <a:pt x="5483" y="1657"/>
                </a:cubicBezTo>
                <a:cubicBezTo>
                  <a:pt x="5483" y="1657"/>
                  <a:pt x="5483" y="1657"/>
                  <a:pt x="5483" y="1657"/>
                </a:cubicBezTo>
                <a:cubicBezTo>
                  <a:pt x="5427" y="1657"/>
                  <a:pt x="5372" y="1657"/>
                  <a:pt x="5372" y="1602"/>
                </a:cubicBezTo>
              </a:path>
              <a:path w="21600" h="21600">
                <a:moveTo>
                  <a:pt x="15729" y="1491"/>
                </a:moveTo>
                <a:cubicBezTo>
                  <a:pt x="15673" y="1436"/>
                  <a:pt x="15673" y="1381"/>
                  <a:pt x="15729" y="1325"/>
                </a:cubicBezTo>
                <a:cubicBezTo>
                  <a:pt x="15729" y="1325"/>
                  <a:pt x="15729" y="1325"/>
                  <a:pt x="15729" y="1325"/>
                </a:cubicBezTo>
                <a:cubicBezTo>
                  <a:pt x="15729" y="1270"/>
                  <a:pt x="15784" y="1270"/>
                  <a:pt x="15839" y="1270"/>
                </a:cubicBezTo>
                <a:cubicBezTo>
                  <a:pt x="15839" y="1270"/>
                  <a:pt x="15839" y="1270"/>
                  <a:pt x="15839" y="1270"/>
                </a:cubicBezTo>
                <a:cubicBezTo>
                  <a:pt x="15950" y="1325"/>
                  <a:pt x="15950" y="1381"/>
                  <a:pt x="15895" y="1436"/>
                </a:cubicBezTo>
                <a:cubicBezTo>
                  <a:pt x="15895" y="1436"/>
                  <a:pt x="15895" y="1436"/>
                  <a:pt x="15895" y="1436"/>
                </a:cubicBezTo>
                <a:cubicBezTo>
                  <a:pt x="15895" y="1491"/>
                  <a:pt x="15839" y="1491"/>
                  <a:pt x="15784" y="1491"/>
                </a:cubicBezTo>
                <a:cubicBezTo>
                  <a:pt x="15784" y="1491"/>
                  <a:pt x="15784" y="1491"/>
                  <a:pt x="15784" y="1491"/>
                </a:cubicBezTo>
                <a:cubicBezTo>
                  <a:pt x="15784" y="1491"/>
                  <a:pt x="15784" y="1491"/>
                  <a:pt x="15729" y="1491"/>
                </a:cubicBezTo>
              </a:path>
              <a:path w="21600" h="21600">
                <a:moveTo>
                  <a:pt x="5704" y="1436"/>
                </a:moveTo>
                <a:cubicBezTo>
                  <a:pt x="5704" y="1381"/>
                  <a:pt x="5704" y="1270"/>
                  <a:pt x="5760" y="1270"/>
                </a:cubicBezTo>
                <a:cubicBezTo>
                  <a:pt x="5760" y="1270"/>
                  <a:pt x="5760" y="1270"/>
                  <a:pt x="5760" y="1270"/>
                </a:cubicBezTo>
                <a:cubicBezTo>
                  <a:pt x="5815" y="1215"/>
                  <a:pt x="5870" y="1270"/>
                  <a:pt x="5926" y="1325"/>
                </a:cubicBezTo>
                <a:cubicBezTo>
                  <a:pt x="5926" y="1325"/>
                  <a:pt x="5926" y="1325"/>
                  <a:pt x="5926" y="1325"/>
                </a:cubicBezTo>
                <a:cubicBezTo>
                  <a:pt x="5981" y="1381"/>
                  <a:pt x="5926" y="1436"/>
                  <a:pt x="5870" y="1491"/>
                </a:cubicBezTo>
                <a:cubicBezTo>
                  <a:pt x="5870" y="1491"/>
                  <a:pt x="5870" y="1491"/>
                  <a:pt x="5870" y="1491"/>
                </a:cubicBezTo>
                <a:cubicBezTo>
                  <a:pt x="5870" y="1491"/>
                  <a:pt x="5815" y="1491"/>
                  <a:pt x="5815" y="1491"/>
                </a:cubicBezTo>
                <a:cubicBezTo>
                  <a:pt x="5815" y="1491"/>
                  <a:pt x="5815" y="1491"/>
                  <a:pt x="5815" y="1491"/>
                </a:cubicBezTo>
                <a:cubicBezTo>
                  <a:pt x="5760" y="1491"/>
                  <a:pt x="5760" y="1436"/>
                  <a:pt x="5704" y="1436"/>
                </a:cubicBezTo>
              </a:path>
              <a:path w="21600" h="21600">
                <a:moveTo>
                  <a:pt x="15396" y="1325"/>
                </a:moveTo>
                <a:cubicBezTo>
                  <a:pt x="15341" y="1270"/>
                  <a:pt x="15341" y="1215"/>
                  <a:pt x="15341" y="1160"/>
                </a:cubicBezTo>
                <a:cubicBezTo>
                  <a:pt x="15341" y="1160"/>
                  <a:pt x="15341" y="1160"/>
                  <a:pt x="15341" y="1160"/>
                </a:cubicBezTo>
                <a:cubicBezTo>
                  <a:pt x="15396" y="1104"/>
                  <a:pt x="15452" y="1049"/>
                  <a:pt x="15507" y="1104"/>
                </a:cubicBezTo>
                <a:cubicBezTo>
                  <a:pt x="15507" y="1104"/>
                  <a:pt x="15507" y="1104"/>
                  <a:pt x="15507" y="1104"/>
                </a:cubicBezTo>
                <a:cubicBezTo>
                  <a:pt x="15563" y="1104"/>
                  <a:pt x="15563" y="1215"/>
                  <a:pt x="15563" y="1270"/>
                </a:cubicBezTo>
                <a:cubicBezTo>
                  <a:pt x="15563" y="1270"/>
                  <a:pt x="15563" y="1270"/>
                  <a:pt x="15563" y="1270"/>
                </a:cubicBezTo>
                <a:cubicBezTo>
                  <a:pt x="15563" y="1270"/>
                  <a:pt x="15507" y="1325"/>
                  <a:pt x="15452" y="1325"/>
                </a:cubicBezTo>
                <a:cubicBezTo>
                  <a:pt x="15452" y="1325"/>
                  <a:pt x="15452" y="1325"/>
                  <a:pt x="15452" y="1325"/>
                </a:cubicBezTo>
                <a:cubicBezTo>
                  <a:pt x="15452" y="1325"/>
                  <a:pt x="15396" y="1325"/>
                  <a:pt x="15396" y="1325"/>
                </a:cubicBezTo>
              </a:path>
              <a:path w="21600" h="21600">
                <a:moveTo>
                  <a:pt x="6092" y="1215"/>
                </a:moveTo>
                <a:cubicBezTo>
                  <a:pt x="6036" y="1160"/>
                  <a:pt x="6092" y="1104"/>
                  <a:pt x="6147" y="1104"/>
                </a:cubicBezTo>
                <a:cubicBezTo>
                  <a:pt x="6147" y="1104"/>
                  <a:pt x="6147" y="1104"/>
                  <a:pt x="6147" y="1104"/>
                </a:cubicBezTo>
                <a:cubicBezTo>
                  <a:pt x="6203" y="1049"/>
                  <a:pt x="6258" y="1104"/>
                  <a:pt x="6258" y="1160"/>
                </a:cubicBezTo>
                <a:cubicBezTo>
                  <a:pt x="6258" y="1160"/>
                  <a:pt x="6258" y="1160"/>
                  <a:pt x="6258" y="1160"/>
                </a:cubicBezTo>
                <a:cubicBezTo>
                  <a:pt x="6313" y="1215"/>
                  <a:pt x="6258" y="1270"/>
                  <a:pt x="6203" y="1270"/>
                </a:cubicBezTo>
                <a:cubicBezTo>
                  <a:pt x="6203" y="1270"/>
                  <a:pt x="6203" y="1270"/>
                  <a:pt x="6203" y="1270"/>
                </a:cubicBezTo>
                <a:cubicBezTo>
                  <a:pt x="6203" y="1325"/>
                  <a:pt x="6203" y="1325"/>
                  <a:pt x="6203" y="1325"/>
                </a:cubicBezTo>
                <a:cubicBezTo>
                  <a:pt x="6203" y="1325"/>
                  <a:pt x="6203" y="1325"/>
                  <a:pt x="6203" y="1325"/>
                </a:cubicBezTo>
                <a:cubicBezTo>
                  <a:pt x="6147" y="1325"/>
                  <a:pt x="6092" y="1270"/>
                  <a:pt x="6092" y="1215"/>
                </a:cubicBezTo>
              </a:path>
              <a:path w="21600" h="21600">
                <a:moveTo>
                  <a:pt x="15064" y="1160"/>
                </a:moveTo>
                <a:cubicBezTo>
                  <a:pt x="15009" y="1104"/>
                  <a:pt x="14953" y="1049"/>
                  <a:pt x="15009" y="994"/>
                </a:cubicBezTo>
                <a:cubicBezTo>
                  <a:pt x="15009" y="994"/>
                  <a:pt x="15009" y="994"/>
                  <a:pt x="15009" y="994"/>
                </a:cubicBezTo>
                <a:cubicBezTo>
                  <a:pt x="15009" y="939"/>
                  <a:pt x="15064" y="883"/>
                  <a:pt x="15119" y="939"/>
                </a:cubicBezTo>
                <a:cubicBezTo>
                  <a:pt x="15119" y="939"/>
                  <a:pt x="15119" y="939"/>
                  <a:pt x="15119" y="939"/>
                </a:cubicBezTo>
                <a:cubicBezTo>
                  <a:pt x="15119" y="939"/>
                  <a:pt x="15119" y="939"/>
                  <a:pt x="15119" y="939"/>
                </a:cubicBezTo>
                <a:cubicBezTo>
                  <a:pt x="15119" y="939"/>
                  <a:pt x="15119" y="939"/>
                  <a:pt x="15119" y="939"/>
                </a:cubicBezTo>
                <a:cubicBezTo>
                  <a:pt x="15175" y="939"/>
                  <a:pt x="15230" y="994"/>
                  <a:pt x="15175" y="1104"/>
                </a:cubicBezTo>
                <a:cubicBezTo>
                  <a:pt x="15175" y="1104"/>
                  <a:pt x="15175" y="1104"/>
                  <a:pt x="15175" y="1104"/>
                </a:cubicBezTo>
                <a:cubicBezTo>
                  <a:pt x="15175" y="1104"/>
                  <a:pt x="15119" y="1160"/>
                  <a:pt x="15064" y="1160"/>
                </a:cubicBezTo>
                <a:cubicBezTo>
                  <a:pt x="15064" y="1160"/>
                  <a:pt x="15064" y="1160"/>
                  <a:pt x="15064" y="1160"/>
                </a:cubicBezTo>
                <a:cubicBezTo>
                  <a:pt x="15064" y="1160"/>
                  <a:pt x="15064" y="1160"/>
                  <a:pt x="15064" y="1160"/>
                </a:cubicBezTo>
              </a:path>
              <a:path w="21600" h="21600">
                <a:moveTo>
                  <a:pt x="6424" y="1049"/>
                </a:moveTo>
                <a:cubicBezTo>
                  <a:pt x="6424" y="994"/>
                  <a:pt x="6424" y="939"/>
                  <a:pt x="6479" y="939"/>
                </a:cubicBezTo>
                <a:cubicBezTo>
                  <a:pt x="6479" y="939"/>
                  <a:pt x="6479" y="939"/>
                  <a:pt x="6479" y="939"/>
                </a:cubicBezTo>
                <a:cubicBezTo>
                  <a:pt x="6535" y="883"/>
                  <a:pt x="6646" y="939"/>
                  <a:pt x="6646" y="994"/>
                </a:cubicBezTo>
                <a:cubicBezTo>
                  <a:pt x="6646" y="994"/>
                  <a:pt x="6646" y="994"/>
                  <a:pt x="6646" y="994"/>
                </a:cubicBezTo>
                <a:cubicBezTo>
                  <a:pt x="6646" y="1049"/>
                  <a:pt x="6646" y="1104"/>
                  <a:pt x="6590" y="1104"/>
                </a:cubicBezTo>
                <a:cubicBezTo>
                  <a:pt x="6590" y="1104"/>
                  <a:pt x="6590" y="1104"/>
                  <a:pt x="6590" y="1104"/>
                </a:cubicBezTo>
                <a:cubicBezTo>
                  <a:pt x="6590" y="1160"/>
                  <a:pt x="6535" y="1160"/>
                  <a:pt x="6535" y="1160"/>
                </a:cubicBezTo>
                <a:cubicBezTo>
                  <a:pt x="6535" y="1160"/>
                  <a:pt x="6535" y="1160"/>
                  <a:pt x="6535" y="1160"/>
                </a:cubicBezTo>
                <a:cubicBezTo>
                  <a:pt x="6479" y="1160"/>
                  <a:pt x="6424" y="1104"/>
                  <a:pt x="6424" y="1049"/>
                </a:cubicBezTo>
              </a:path>
              <a:path w="21600" h="21600">
                <a:moveTo>
                  <a:pt x="14676" y="994"/>
                </a:moveTo>
                <a:cubicBezTo>
                  <a:pt x="14621" y="939"/>
                  <a:pt x="14566" y="883"/>
                  <a:pt x="14621" y="828"/>
                </a:cubicBezTo>
                <a:cubicBezTo>
                  <a:pt x="14621" y="828"/>
                  <a:pt x="14621" y="828"/>
                  <a:pt x="14621" y="828"/>
                </a:cubicBezTo>
                <a:cubicBezTo>
                  <a:pt x="14621" y="773"/>
                  <a:pt x="14676" y="718"/>
                  <a:pt x="14787" y="773"/>
                </a:cubicBezTo>
                <a:cubicBezTo>
                  <a:pt x="14787" y="773"/>
                  <a:pt x="14787" y="773"/>
                  <a:pt x="14787" y="773"/>
                </a:cubicBezTo>
                <a:cubicBezTo>
                  <a:pt x="14843" y="773"/>
                  <a:pt x="14843" y="883"/>
                  <a:pt x="14843" y="939"/>
                </a:cubicBezTo>
                <a:cubicBezTo>
                  <a:pt x="14843" y="939"/>
                  <a:pt x="14843" y="939"/>
                  <a:pt x="14843" y="939"/>
                </a:cubicBezTo>
                <a:cubicBezTo>
                  <a:pt x="14787" y="994"/>
                  <a:pt x="14787" y="994"/>
                  <a:pt x="14732" y="994"/>
                </a:cubicBezTo>
                <a:cubicBezTo>
                  <a:pt x="14732" y="994"/>
                  <a:pt x="14732" y="994"/>
                  <a:pt x="14732" y="994"/>
                </a:cubicBezTo>
                <a:cubicBezTo>
                  <a:pt x="14732" y="994"/>
                  <a:pt x="14676" y="994"/>
                  <a:pt x="14676" y="994"/>
                </a:cubicBezTo>
              </a:path>
              <a:path w="21600" h="21600">
                <a:moveTo>
                  <a:pt x="6812" y="939"/>
                </a:moveTo>
                <a:cubicBezTo>
                  <a:pt x="6756" y="828"/>
                  <a:pt x="6812" y="773"/>
                  <a:pt x="6867" y="773"/>
                </a:cubicBezTo>
                <a:cubicBezTo>
                  <a:pt x="6867" y="773"/>
                  <a:pt x="6867" y="773"/>
                  <a:pt x="6867" y="773"/>
                </a:cubicBezTo>
                <a:cubicBezTo>
                  <a:pt x="6867" y="773"/>
                  <a:pt x="6867" y="773"/>
                  <a:pt x="6867" y="773"/>
                </a:cubicBezTo>
                <a:cubicBezTo>
                  <a:pt x="6867" y="773"/>
                  <a:pt x="6867" y="773"/>
                  <a:pt x="6867" y="773"/>
                </a:cubicBezTo>
                <a:cubicBezTo>
                  <a:pt x="6923" y="718"/>
                  <a:pt x="6978" y="773"/>
                  <a:pt x="7033" y="828"/>
                </a:cubicBezTo>
                <a:cubicBezTo>
                  <a:pt x="7033" y="828"/>
                  <a:pt x="7033" y="828"/>
                  <a:pt x="7033" y="828"/>
                </a:cubicBezTo>
                <a:cubicBezTo>
                  <a:pt x="7033" y="883"/>
                  <a:pt x="7033" y="939"/>
                  <a:pt x="6923" y="994"/>
                </a:cubicBezTo>
                <a:cubicBezTo>
                  <a:pt x="6923" y="994"/>
                  <a:pt x="6923" y="994"/>
                  <a:pt x="6923" y="994"/>
                </a:cubicBezTo>
                <a:cubicBezTo>
                  <a:pt x="6923" y="994"/>
                  <a:pt x="6923" y="994"/>
                  <a:pt x="6923" y="994"/>
                </a:cubicBezTo>
                <a:cubicBezTo>
                  <a:pt x="6923" y="994"/>
                  <a:pt x="6923" y="994"/>
                  <a:pt x="6923" y="994"/>
                </a:cubicBezTo>
                <a:cubicBezTo>
                  <a:pt x="6867" y="994"/>
                  <a:pt x="6812" y="939"/>
                  <a:pt x="6812" y="939"/>
                </a:cubicBezTo>
              </a:path>
              <a:path w="21600" h="21600">
                <a:moveTo>
                  <a:pt x="14289" y="828"/>
                </a:moveTo>
                <a:cubicBezTo>
                  <a:pt x="14289" y="828"/>
                  <a:pt x="14289" y="828"/>
                  <a:pt x="14289" y="828"/>
                </a:cubicBezTo>
                <a:cubicBezTo>
                  <a:pt x="14233" y="828"/>
                  <a:pt x="14233" y="773"/>
                  <a:pt x="14233" y="718"/>
                </a:cubicBezTo>
                <a:cubicBezTo>
                  <a:pt x="14233" y="718"/>
                  <a:pt x="14233" y="718"/>
                  <a:pt x="14233" y="718"/>
                </a:cubicBezTo>
                <a:cubicBezTo>
                  <a:pt x="14233" y="662"/>
                  <a:pt x="14344" y="607"/>
                  <a:pt x="14400" y="607"/>
                </a:cubicBezTo>
                <a:cubicBezTo>
                  <a:pt x="14400" y="607"/>
                  <a:pt x="14400" y="607"/>
                  <a:pt x="14400" y="607"/>
                </a:cubicBezTo>
                <a:cubicBezTo>
                  <a:pt x="14455" y="662"/>
                  <a:pt x="14455" y="718"/>
                  <a:pt x="14455" y="773"/>
                </a:cubicBezTo>
                <a:cubicBezTo>
                  <a:pt x="14455" y="773"/>
                  <a:pt x="14455" y="773"/>
                  <a:pt x="14455" y="773"/>
                </a:cubicBezTo>
                <a:cubicBezTo>
                  <a:pt x="14455" y="828"/>
                  <a:pt x="14400" y="828"/>
                  <a:pt x="14344" y="828"/>
                </a:cubicBezTo>
                <a:cubicBezTo>
                  <a:pt x="14344" y="828"/>
                  <a:pt x="14344" y="828"/>
                  <a:pt x="14344" y="828"/>
                </a:cubicBezTo>
                <a:cubicBezTo>
                  <a:pt x="14344" y="828"/>
                  <a:pt x="14344" y="828"/>
                  <a:pt x="14289" y="828"/>
                </a:cubicBezTo>
              </a:path>
              <a:path w="21600" h="21600">
                <a:moveTo>
                  <a:pt x="7144" y="773"/>
                </a:moveTo>
                <a:cubicBezTo>
                  <a:pt x="7144" y="718"/>
                  <a:pt x="7200" y="662"/>
                  <a:pt x="7255" y="607"/>
                </a:cubicBezTo>
                <a:cubicBezTo>
                  <a:pt x="7255" y="607"/>
                  <a:pt x="7255" y="607"/>
                  <a:pt x="7255" y="607"/>
                </a:cubicBezTo>
                <a:cubicBezTo>
                  <a:pt x="7255" y="607"/>
                  <a:pt x="7255" y="607"/>
                  <a:pt x="7255" y="607"/>
                </a:cubicBezTo>
                <a:cubicBezTo>
                  <a:pt x="7255" y="607"/>
                  <a:pt x="7255" y="607"/>
                  <a:pt x="7255" y="607"/>
                </a:cubicBezTo>
                <a:cubicBezTo>
                  <a:pt x="7310" y="607"/>
                  <a:pt x="7366" y="607"/>
                  <a:pt x="7366" y="718"/>
                </a:cubicBezTo>
                <a:cubicBezTo>
                  <a:pt x="7366" y="718"/>
                  <a:pt x="7366" y="718"/>
                  <a:pt x="7366" y="718"/>
                </a:cubicBezTo>
                <a:cubicBezTo>
                  <a:pt x="7421" y="773"/>
                  <a:pt x="7366" y="828"/>
                  <a:pt x="7310" y="828"/>
                </a:cubicBezTo>
                <a:cubicBezTo>
                  <a:pt x="7310" y="828"/>
                  <a:pt x="7310" y="828"/>
                  <a:pt x="7310" y="828"/>
                </a:cubicBezTo>
                <a:cubicBezTo>
                  <a:pt x="7310" y="828"/>
                  <a:pt x="7310" y="828"/>
                  <a:pt x="7255" y="828"/>
                </a:cubicBezTo>
                <a:cubicBezTo>
                  <a:pt x="7255" y="828"/>
                  <a:pt x="7255" y="828"/>
                  <a:pt x="7255" y="828"/>
                </a:cubicBezTo>
                <a:cubicBezTo>
                  <a:pt x="7255" y="828"/>
                  <a:pt x="7200" y="828"/>
                  <a:pt x="7144" y="773"/>
                </a:cubicBezTo>
              </a:path>
              <a:path w="21600" h="21600">
                <a:moveTo>
                  <a:pt x="13956" y="718"/>
                </a:moveTo>
                <a:cubicBezTo>
                  <a:pt x="13846" y="718"/>
                  <a:pt x="13846" y="662"/>
                  <a:pt x="13846" y="552"/>
                </a:cubicBezTo>
                <a:cubicBezTo>
                  <a:pt x="13846" y="552"/>
                  <a:pt x="13846" y="552"/>
                  <a:pt x="13846" y="552"/>
                </a:cubicBezTo>
                <a:cubicBezTo>
                  <a:pt x="13846" y="497"/>
                  <a:pt x="13956" y="497"/>
                  <a:pt x="14012" y="497"/>
                </a:cubicBezTo>
                <a:cubicBezTo>
                  <a:pt x="14012" y="497"/>
                  <a:pt x="14012" y="497"/>
                  <a:pt x="14012" y="497"/>
                </a:cubicBezTo>
                <a:cubicBezTo>
                  <a:pt x="14067" y="497"/>
                  <a:pt x="14123" y="607"/>
                  <a:pt x="14067" y="662"/>
                </a:cubicBezTo>
                <a:cubicBezTo>
                  <a:pt x="14067" y="662"/>
                  <a:pt x="14067" y="662"/>
                  <a:pt x="14067" y="662"/>
                </a:cubicBezTo>
                <a:cubicBezTo>
                  <a:pt x="14067" y="718"/>
                  <a:pt x="14012" y="718"/>
                  <a:pt x="13956" y="718"/>
                </a:cubicBezTo>
                <a:cubicBezTo>
                  <a:pt x="13956" y="718"/>
                  <a:pt x="13956" y="718"/>
                  <a:pt x="13956" y="718"/>
                </a:cubicBezTo>
                <a:cubicBezTo>
                  <a:pt x="13956" y="718"/>
                  <a:pt x="13956" y="718"/>
                  <a:pt x="13956" y="718"/>
                </a:cubicBezTo>
              </a:path>
              <a:path w="21600" h="21600">
                <a:moveTo>
                  <a:pt x="7532" y="662"/>
                </a:moveTo>
                <a:cubicBezTo>
                  <a:pt x="7532" y="552"/>
                  <a:pt x="7587" y="497"/>
                  <a:pt x="7643" y="497"/>
                </a:cubicBezTo>
                <a:cubicBezTo>
                  <a:pt x="7643" y="497"/>
                  <a:pt x="7643" y="497"/>
                  <a:pt x="7643" y="497"/>
                </a:cubicBezTo>
                <a:cubicBezTo>
                  <a:pt x="7698" y="497"/>
                  <a:pt x="7753" y="497"/>
                  <a:pt x="7753" y="552"/>
                </a:cubicBezTo>
                <a:cubicBezTo>
                  <a:pt x="7753" y="552"/>
                  <a:pt x="7753" y="552"/>
                  <a:pt x="7753" y="552"/>
                </a:cubicBezTo>
                <a:cubicBezTo>
                  <a:pt x="7809" y="607"/>
                  <a:pt x="7753" y="718"/>
                  <a:pt x="7698" y="718"/>
                </a:cubicBezTo>
                <a:cubicBezTo>
                  <a:pt x="7698" y="718"/>
                  <a:pt x="7698" y="718"/>
                  <a:pt x="7698" y="718"/>
                </a:cubicBezTo>
                <a:cubicBezTo>
                  <a:pt x="7698" y="718"/>
                  <a:pt x="7698" y="718"/>
                  <a:pt x="7643" y="718"/>
                </a:cubicBezTo>
                <a:cubicBezTo>
                  <a:pt x="7643" y="718"/>
                  <a:pt x="7643" y="718"/>
                  <a:pt x="7643" y="718"/>
                </a:cubicBezTo>
                <a:cubicBezTo>
                  <a:pt x="7587" y="718"/>
                  <a:pt x="7587" y="718"/>
                  <a:pt x="7532" y="662"/>
                </a:cubicBezTo>
              </a:path>
              <a:path w="21600" h="21600">
                <a:moveTo>
                  <a:pt x="13569" y="607"/>
                </a:moveTo>
                <a:cubicBezTo>
                  <a:pt x="13513" y="607"/>
                  <a:pt x="13458" y="552"/>
                  <a:pt x="13458" y="497"/>
                </a:cubicBezTo>
                <a:cubicBezTo>
                  <a:pt x="13458" y="497"/>
                  <a:pt x="13458" y="497"/>
                  <a:pt x="13458" y="497"/>
                </a:cubicBezTo>
                <a:cubicBezTo>
                  <a:pt x="13458" y="386"/>
                  <a:pt x="13569" y="386"/>
                  <a:pt x="13624" y="386"/>
                </a:cubicBezTo>
                <a:cubicBezTo>
                  <a:pt x="13624" y="386"/>
                  <a:pt x="13624" y="386"/>
                  <a:pt x="13624" y="386"/>
                </a:cubicBezTo>
                <a:cubicBezTo>
                  <a:pt x="13680" y="386"/>
                  <a:pt x="13735" y="497"/>
                  <a:pt x="13680" y="552"/>
                </a:cubicBezTo>
                <a:cubicBezTo>
                  <a:pt x="13680" y="552"/>
                  <a:pt x="13680" y="552"/>
                  <a:pt x="13680" y="552"/>
                </a:cubicBezTo>
                <a:cubicBezTo>
                  <a:pt x="13680" y="607"/>
                  <a:pt x="13624" y="607"/>
                  <a:pt x="13569" y="607"/>
                </a:cubicBezTo>
                <a:cubicBezTo>
                  <a:pt x="13569" y="607"/>
                  <a:pt x="13569" y="607"/>
                  <a:pt x="13569" y="607"/>
                </a:cubicBezTo>
                <a:cubicBezTo>
                  <a:pt x="13569" y="607"/>
                  <a:pt x="13569" y="607"/>
                  <a:pt x="13569" y="607"/>
                </a:cubicBezTo>
              </a:path>
              <a:path w="21600" h="21600">
                <a:moveTo>
                  <a:pt x="7919" y="552"/>
                </a:moveTo>
                <a:cubicBezTo>
                  <a:pt x="7919" y="441"/>
                  <a:pt x="7975" y="386"/>
                  <a:pt x="8030" y="386"/>
                </a:cubicBezTo>
                <a:cubicBezTo>
                  <a:pt x="8030" y="386"/>
                  <a:pt x="8030" y="386"/>
                  <a:pt x="8030" y="386"/>
                </a:cubicBezTo>
                <a:cubicBezTo>
                  <a:pt x="8030" y="386"/>
                  <a:pt x="8030" y="386"/>
                  <a:pt x="8030" y="386"/>
                </a:cubicBezTo>
                <a:cubicBezTo>
                  <a:pt x="8030" y="386"/>
                  <a:pt x="8030" y="386"/>
                  <a:pt x="8030" y="386"/>
                </a:cubicBezTo>
                <a:cubicBezTo>
                  <a:pt x="8086" y="386"/>
                  <a:pt x="8141" y="386"/>
                  <a:pt x="8141" y="441"/>
                </a:cubicBezTo>
                <a:cubicBezTo>
                  <a:pt x="8141" y="441"/>
                  <a:pt x="8141" y="441"/>
                  <a:pt x="8141" y="441"/>
                </a:cubicBezTo>
                <a:cubicBezTo>
                  <a:pt x="8196" y="552"/>
                  <a:pt x="8141" y="607"/>
                  <a:pt x="8086" y="607"/>
                </a:cubicBezTo>
                <a:cubicBezTo>
                  <a:pt x="8086" y="607"/>
                  <a:pt x="8086" y="607"/>
                  <a:pt x="8086" y="607"/>
                </a:cubicBezTo>
                <a:cubicBezTo>
                  <a:pt x="8086" y="607"/>
                  <a:pt x="8030" y="607"/>
                  <a:pt x="8030" y="607"/>
                </a:cubicBezTo>
                <a:cubicBezTo>
                  <a:pt x="8030" y="607"/>
                  <a:pt x="8030" y="607"/>
                  <a:pt x="8030" y="607"/>
                </a:cubicBezTo>
                <a:cubicBezTo>
                  <a:pt x="7975" y="607"/>
                  <a:pt x="7919" y="552"/>
                  <a:pt x="7919" y="552"/>
                </a:cubicBezTo>
              </a:path>
              <a:path w="21600" h="21600">
                <a:moveTo>
                  <a:pt x="13181" y="497"/>
                </a:moveTo>
                <a:cubicBezTo>
                  <a:pt x="13126" y="497"/>
                  <a:pt x="13070" y="441"/>
                  <a:pt x="13070" y="386"/>
                </a:cubicBezTo>
                <a:cubicBezTo>
                  <a:pt x="13070" y="386"/>
                  <a:pt x="13070" y="386"/>
                  <a:pt x="13070" y="386"/>
                </a:cubicBezTo>
                <a:cubicBezTo>
                  <a:pt x="13070" y="331"/>
                  <a:pt x="13181" y="276"/>
                  <a:pt x="13236" y="276"/>
                </a:cubicBezTo>
                <a:cubicBezTo>
                  <a:pt x="13236" y="276"/>
                  <a:pt x="13236" y="276"/>
                  <a:pt x="13236" y="276"/>
                </a:cubicBezTo>
                <a:cubicBezTo>
                  <a:pt x="13292" y="331"/>
                  <a:pt x="13347" y="386"/>
                  <a:pt x="13292" y="441"/>
                </a:cubicBezTo>
                <a:cubicBezTo>
                  <a:pt x="13292" y="441"/>
                  <a:pt x="13292" y="441"/>
                  <a:pt x="13292" y="441"/>
                </a:cubicBezTo>
                <a:cubicBezTo>
                  <a:pt x="13292" y="497"/>
                  <a:pt x="13236" y="497"/>
                  <a:pt x="13181" y="497"/>
                </a:cubicBezTo>
                <a:cubicBezTo>
                  <a:pt x="13181" y="497"/>
                  <a:pt x="13181" y="497"/>
                  <a:pt x="13181" y="497"/>
                </a:cubicBezTo>
                <a:cubicBezTo>
                  <a:pt x="13181" y="497"/>
                  <a:pt x="13181" y="497"/>
                  <a:pt x="13181" y="497"/>
                </a:cubicBezTo>
              </a:path>
              <a:path w="21600" h="21600">
                <a:moveTo>
                  <a:pt x="8307" y="441"/>
                </a:moveTo>
                <a:cubicBezTo>
                  <a:pt x="8307" y="386"/>
                  <a:pt x="8363" y="276"/>
                  <a:pt x="8418" y="276"/>
                </a:cubicBezTo>
                <a:cubicBezTo>
                  <a:pt x="8418" y="276"/>
                  <a:pt x="8418" y="276"/>
                  <a:pt x="8418" y="276"/>
                </a:cubicBezTo>
                <a:cubicBezTo>
                  <a:pt x="8473" y="276"/>
                  <a:pt x="8529" y="331"/>
                  <a:pt x="8529" y="386"/>
                </a:cubicBezTo>
                <a:cubicBezTo>
                  <a:pt x="8529" y="386"/>
                  <a:pt x="8529" y="386"/>
                  <a:pt x="8529" y="386"/>
                </a:cubicBezTo>
                <a:cubicBezTo>
                  <a:pt x="8584" y="441"/>
                  <a:pt x="8529" y="497"/>
                  <a:pt x="8473" y="497"/>
                </a:cubicBezTo>
                <a:cubicBezTo>
                  <a:pt x="8473" y="497"/>
                  <a:pt x="8473" y="497"/>
                  <a:pt x="8473" y="497"/>
                </a:cubicBezTo>
                <a:cubicBezTo>
                  <a:pt x="8473" y="497"/>
                  <a:pt x="8418" y="497"/>
                  <a:pt x="8418" y="497"/>
                </a:cubicBezTo>
                <a:cubicBezTo>
                  <a:pt x="8418" y="497"/>
                  <a:pt x="8418" y="497"/>
                  <a:pt x="8418" y="497"/>
                </a:cubicBezTo>
                <a:cubicBezTo>
                  <a:pt x="8363" y="497"/>
                  <a:pt x="8307" y="497"/>
                  <a:pt x="8307" y="441"/>
                </a:cubicBezTo>
              </a:path>
              <a:path w="21600" h="21600">
                <a:moveTo>
                  <a:pt x="12793" y="441"/>
                </a:moveTo>
                <a:cubicBezTo>
                  <a:pt x="12793" y="441"/>
                  <a:pt x="12793" y="441"/>
                  <a:pt x="12793" y="441"/>
                </a:cubicBezTo>
                <a:cubicBezTo>
                  <a:pt x="12738" y="441"/>
                  <a:pt x="12683" y="386"/>
                  <a:pt x="12683" y="276"/>
                </a:cubicBezTo>
                <a:cubicBezTo>
                  <a:pt x="12683" y="276"/>
                  <a:pt x="12683" y="276"/>
                  <a:pt x="12683" y="276"/>
                </a:cubicBezTo>
                <a:cubicBezTo>
                  <a:pt x="12683" y="220"/>
                  <a:pt x="12738" y="220"/>
                  <a:pt x="12849" y="220"/>
                </a:cubicBezTo>
                <a:cubicBezTo>
                  <a:pt x="12849" y="220"/>
                  <a:pt x="12849" y="220"/>
                  <a:pt x="12849" y="220"/>
                </a:cubicBezTo>
                <a:cubicBezTo>
                  <a:pt x="12904" y="220"/>
                  <a:pt x="12904" y="276"/>
                  <a:pt x="12904" y="331"/>
                </a:cubicBezTo>
                <a:cubicBezTo>
                  <a:pt x="12904" y="331"/>
                  <a:pt x="12904" y="331"/>
                  <a:pt x="12904" y="331"/>
                </a:cubicBezTo>
                <a:cubicBezTo>
                  <a:pt x="12904" y="386"/>
                  <a:pt x="12849" y="441"/>
                  <a:pt x="12793" y="441"/>
                </a:cubicBezTo>
                <a:cubicBezTo>
                  <a:pt x="12793" y="441"/>
                  <a:pt x="12793" y="441"/>
                  <a:pt x="12793" y="441"/>
                </a:cubicBezTo>
                <a:cubicBezTo>
                  <a:pt x="12793" y="441"/>
                  <a:pt x="12793" y="441"/>
                  <a:pt x="12793" y="441"/>
                </a:cubicBezTo>
              </a:path>
              <a:path w="21600" h="21600">
                <a:moveTo>
                  <a:pt x="8695" y="331"/>
                </a:moveTo>
                <a:cubicBezTo>
                  <a:pt x="8695" y="276"/>
                  <a:pt x="8750" y="220"/>
                  <a:pt x="8806" y="220"/>
                </a:cubicBezTo>
                <a:cubicBezTo>
                  <a:pt x="8806" y="220"/>
                  <a:pt x="8806" y="220"/>
                  <a:pt x="8806" y="220"/>
                </a:cubicBezTo>
                <a:cubicBezTo>
                  <a:pt x="8861" y="165"/>
                  <a:pt x="8916" y="220"/>
                  <a:pt x="8916" y="276"/>
                </a:cubicBezTo>
                <a:cubicBezTo>
                  <a:pt x="8916" y="276"/>
                  <a:pt x="8916" y="276"/>
                  <a:pt x="8916" y="276"/>
                </a:cubicBezTo>
                <a:cubicBezTo>
                  <a:pt x="8972" y="386"/>
                  <a:pt x="8916" y="441"/>
                  <a:pt x="8861" y="441"/>
                </a:cubicBezTo>
                <a:cubicBezTo>
                  <a:pt x="8861" y="441"/>
                  <a:pt x="8861" y="441"/>
                  <a:pt x="8861" y="441"/>
                </a:cubicBezTo>
                <a:cubicBezTo>
                  <a:pt x="8861" y="441"/>
                  <a:pt x="8806" y="441"/>
                  <a:pt x="8806" y="441"/>
                </a:cubicBezTo>
                <a:cubicBezTo>
                  <a:pt x="8806" y="441"/>
                  <a:pt x="8806" y="441"/>
                  <a:pt x="8806" y="441"/>
                </a:cubicBezTo>
                <a:cubicBezTo>
                  <a:pt x="8750" y="441"/>
                  <a:pt x="8695" y="386"/>
                  <a:pt x="8695" y="331"/>
                </a:cubicBezTo>
              </a:path>
              <a:path w="21600" h="21600">
                <a:moveTo>
                  <a:pt x="12406" y="386"/>
                </a:moveTo>
                <a:cubicBezTo>
                  <a:pt x="12406" y="386"/>
                  <a:pt x="12406" y="386"/>
                  <a:pt x="12406" y="386"/>
                </a:cubicBezTo>
                <a:cubicBezTo>
                  <a:pt x="12350" y="386"/>
                  <a:pt x="12295" y="276"/>
                  <a:pt x="12295" y="220"/>
                </a:cubicBezTo>
                <a:cubicBezTo>
                  <a:pt x="12295" y="220"/>
                  <a:pt x="12295" y="220"/>
                  <a:pt x="12295" y="220"/>
                </a:cubicBezTo>
                <a:cubicBezTo>
                  <a:pt x="12295" y="165"/>
                  <a:pt x="12350" y="110"/>
                  <a:pt x="12406" y="165"/>
                </a:cubicBezTo>
                <a:cubicBezTo>
                  <a:pt x="12406" y="165"/>
                  <a:pt x="12406" y="165"/>
                  <a:pt x="12406" y="165"/>
                </a:cubicBezTo>
                <a:cubicBezTo>
                  <a:pt x="12406" y="165"/>
                  <a:pt x="12406" y="165"/>
                  <a:pt x="12406" y="165"/>
                </a:cubicBezTo>
                <a:cubicBezTo>
                  <a:pt x="12406" y="165"/>
                  <a:pt x="12406" y="165"/>
                  <a:pt x="12406" y="165"/>
                </a:cubicBezTo>
                <a:cubicBezTo>
                  <a:pt x="12461" y="165"/>
                  <a:pt x="12516" y="220"/>
                  <a:pt x="12516" y="276"/>
                </a:cubicBezTo>
                <a:cubicBezTo>
                  <a:pt x="12516" y="276"/>
                  <a:pt x="12516" y="276"/>
                  <a:pt x="12516" y="276"/>
                </a:cubicBezTo>
                <a:cubicBezTo>
                  <a:pt x="12516" y="331"/>
                  <a:pt x="12461" y="386"/>
                  <a:pt x="12406" y="386"/>
                </a:cubicBezTo>
                <a:cubicBezTo>
                  <a:pt x="12406" y="386"/>
                  <a:pt x="12406" y="386"/>
                  <a:pt x="12406" y="386"/>
                </a:cubicBezTo>
                <a:cubicBezTo>
                  <a:pt x="12406" y="386"/>
                  <a:pt x="12406" y="386"/>
                  <a:pt x="12406" y="386"/>
                </a:cubicBezTo>
              </a:path>
              <a:path w="21600" h="21600">
                <a:moveTo>
                  <a:pt x="9083" y="276"/>
                </a:moveTo>
                <a:cubicBezTo>
                  <a:pt x="9083" y="220"/>
                  <a:pt x="9138" y="165"/>
                  <a:pt x="9193" y="110"/>
                </a:cubicBezTo>
                <a:cubicBezTo>
                  <a:pt x="9193" y="110"/>
                  <a:pt x="9193" y="110"/>
                  <a:pt x="9193" y="110"/>
                </a:cubicBezTo>
                <a:cubicBezTo>
                  <a:pt x="9249" y="110"/>
                  <a:pt x="9304" y="165"/>
                  <a:pt x="9359" y="220"/>
                </a:cubicBezTo>
                <a:cubicBezTo>
                  <a:pt x="9359" y="220"/>
                  <a:pt x="9359" y="220"/>
                  <a:pt x="9359" y="220"/>
                </a:cubicBezTo>
                <a:cubicBezTo>
                  <a:pt x="9359" y="276"/>
                  <a:pt x="9304" y="386"/>
                  <a:pt x="9249" y="386"/>
                </a:cubicBezTo>
                <a:cubicBezTo>
                  <a:pt x="9249" y="386"/>
                  <a:pt x="9249" y="386"/>
                  <a:pt x="9249" y="386"/>
                </a:cubicBezTo>
                <a:cubicBezTo>
                  <a:pt x="9249" y="386"/>
                  <a:pt x="9249" y="386"/>
                  <a:pt x="9193" y="386"/>
                </a:cubicBezTo>
                <a:cubicBezTo>
                  <a:pt x="9193" y="386"/>
                  <a:pt x="9193" y="386"/>
                  <a:pt x="9193" y="386"/>
                </a:cubicBezTo>
                <a:cubicBezTo>
                  <a:pt x="9138" y="386"/>
                  <a:pt x="9138" y="331"/>
                  <a:pt x="9083" y="276"/>
                </a:cubicBezTo>
              </a:path>
              <a:path w="21600" h="21600">
                <a:moveTo>
                  <a:pt x="12018" y="331"/>
                </a:moveTo>
                <a:cubicBezTo>
                  <a:pt x="11907" y="331"/>
                  <a:pt x="11907" y="276"/>
                  <a:pt x="11907" y="165"/>
                </a:cubicBezTo>
                <a:cubicBezTo>
                  <a:pt x="11907" y="165"/>
                  <a:pt x="11907" y="165"/>
                  <a:pt x="11907" y="165"/>
                </a:cubicBezTo>
                <a:cubicBezTo>
                  <a:pt x="11907" y="110"/>
                  <a:pt x="11963" y="55"/>
                  <a:pt x="12018" y="110"/>
                </a:cubicBezTo>
                <a:cubicBezTo>
                  <a:pt x="12018" y="110"/>
                  <a:pt x="12018" y="110"/>
                  <a:pt x="12018" y="110"/>
                </a:cubicBezTo>
                <a:cubicBezTo>
                  <a:pt x="12073" y="110"/>
                  <a:pt x="12129" y="165"/>
                  <a:pt x="12129" y="220"/>
                </a:cubicBezTo>
                <a:cubicBezTo>
                  <a:pt x="12129" y="220"/>
                  <a:pt x="12129" y="220"/>
                  <a:pt x="12129" y="220"/>
                </a:cubicBezTo>
                <a:cubicBezTo>
                  <a:pt x="12129" y="276"/>
                  <a:pt x="12073" y="331"/>
                  <a:pt x="12018" y="331"/>
                </a:cubicBezTo>
                <a:cubicBezTo>
                  <a:pt x="12018" y="331"/>
                  <a:pt x="12018" y="331"/>
                  <a:pt x="12018" y="331"/>
                </a:cubicBezTo>
                <a:cubicBezTo>
                  <a:pt x="12018" y="331"/>
                  <a:pt x="12018" y="331"/>
                  <a:pt x="12018" y="331"/>
                </a:cubicBezTo>
              </a:path>
              <a:path w="21600" h="21600">
                <a:moveTo>
                  <a:pt x="9526" y="220"/>
                </a:moveTo>
                <a:cubicBezTo>
                  <a:pt x="9470" y="165"/>
                  <a:pt x="9526" y="110"/>
                  <a:pt x="9581" y="110"/>
                </a:cubicBezTo>
                <a:cubicBezTo>
                  <a:pt x="9581" y="110"/>
                  <a:pt x="9581" y="110"/>
                  <a:pt x="9581" y="110"/>
                </a:cubicBezTo>
                <a:cubicBezTo>
                  <a:pt x="9692" y="55"/>
                  <a:pt x="9747" y="110"/>
                  <a:pt x="9747" y="165"/>
                </a:cubicBezTo>
                <a:cubicBezTo>
                  <a:pt x="9747" y="165"/>
                  <a:pt x="9747" y="165"/>
                  <a:pt x="9747" y="165"/>
                </a:cubicBezTo>
                <a:cubicBezTo>
                  <a:pt x="9747" y="276"/>
                  <a:pt x="9692" y="331"/>
                  <a:pt x="9636" y="331"/>
                </a:cubicBezTo>
                <a:cubicBezTo>
                  <a:pt x="9636" y="331"/>
                  <a:pt x="9636" y="331"/>
                  <a:pt x="9636" y="331"/>
                </a:cubicBezTo>
                <a:cubicBezTo>
                  <a:pt x="9636" y="331"/>
                  <a:pt x="9636" y="331"/>
                  <a:pt x="9636" y="331"/>
                </a:cubicBezTo>
                <a:cubicBezTo>
                  <a:pt x="9636" y="331"/>
                  <a:pt x="9636" y="331"/>
                  <a:pt x="9636" y="331"/>
                </a:cubicBezTo>
                <a:cubicBezTo>
                  <a:pt x="9581" y="331"/>
                  <a:pt x="9526" y="276"/>
                  <a:pt x="9526" y="220"/>
                </a:cubicBezTo>
              </a:path>
              <a:path w="21600" h="21600">
                <a:moveTo>
                  <a:pt x="11630" y="276"/>
                </a:moveTo>
                <a:cubicBezTo>
                  <a:pt x="11520" y="276"/>
                  <a:pt x="11464" y="220"/>
                  <a:pt x="11520" y="165"/>
                </a:cubicBezTo>
                <a:cubicBezTo>
                  <a:pt x="11520" y="165"/>
                  <a:pt x="11520" y="165"/>
                  <a:pt x="11520" y="165"/>
                </a:cubicBezTo>
                <a:cubicBezTo>
                  <a:pt x="11520" y="110"/>
                  <a:pt x="11575" y="55"/>
                  <a:pt x="11630" y="55"/>
                </a:cubicBezTo>
                <a:cubicBezTo>
                  <a:pt x="11630" y="55"/>
                  <a:pt x="11630" y="55"/>
                  <a:pt x="11630" y="55"/>
                </a:cubicBezTo>
                <a:cubicBezTo>
                  <a:pt x="11630" y="55"/>
                  <a:pt x="11630" y="55"/>
                  <a:pt x="11630" y="55"/>
                </a:cubicBezTo>
                <a:cubicBezTo>
                  <a:pt x="11630" y="55"/>
                  <a:pt x="11630" y="55"/>
                  <a:pt x="11630" y="55"/>
                </a:cubicBezTo>
                <a:cubicBezTo>
                  <a:pt x="11686" y="55"/>
                  <a:pt x="11741" y="110"/>
                  <a:pt x="11741" y="165"/>
                </a:cubicBezTo>
                <a:cubicBezTo>
                  <a:pt x="11741" y="165"/>
                  <a:pt x="11741" y="165"/>
                  <a:pt x="11741" y="165"/>
                </a:cubicBezTo>
                <a:cubicBezTo>
                  <a:pt x="11741" y="220"/>
                  <a:pt x="11686" y="276"/>
                  <a:pt x="11630" y="276"/>
                </a:cubicBezTo>
                <a:cubicBezTo>
                  <a:pt x="11630" y="276"/>
                  <a:pt x="11630" y="276"/>
                  <a:pt x="11630" y="276"/>
                </a:cubicBezTo>
                <a:cubicBezTo>
                  <a:pt x="11630" y="276"/>
                  <a:pt x="11630" y="276"/>
                  <a:pt x="11630" y="276"/>
                </a:cubicBezTo>
              </a:path>
              <a:path w="21600" h="21600">
                <a:moveTo>
                  <a:pt x="9913" y="165"/>
                </a:moveTo>
                <a:cubicBezTo>
                  <a:pt x="9913" y="110"/>
                  <a:pt x="9913" y="55"/>
                  <a:pt x="10024" y="55"/>
                </a:cubicBezTo>
                <a:cubicBezTo>
                  <a:pt x="10024" y="55"/>
                  <a:pt x="10024" y="55"/>
                  <a:pt x="10024" y="55"/>
                </a:cubicBezTo>
                <a:cubicBezTo>
                  <a:pt x="10080" y="55"/>
                  <a:pt x="10135" y="110"/>
                  <a:pt x="10135" y="165"/>
                </a:cubicBezTo>
                <a:cubicBezTo>
                  <a:pt x="10135" y="165"/>
                  <a:pt x="10135" y="165"/>
                  <a:pt x="10135" y="165"/>
                </a:cubicBezTo>
                <a:cubicBezTo>
                  <a:pt x="10135" y="220"/>
                  <a:pt x="10080" y="276"/>
                  <a:pt x="10024" y="276"/>
                </a:cubicBezTo>
                <a:cubicBezTo>
                  <a:pt x="10024" y="276"/>
                  <a:pt x="10024" y="276"/>
                  <a:pt x="10024" y="276"/>
                </a:cubicBezTo>
                <a:cubicBezTo>
                  <a:pt x="10024" y="276"/>
                  <a:pt x="10024" y="276"/>
                  <a:pt x="10024" y="276"/>
                </a:cubicBezTo>
                <a:cubicBezTo>
                  <a:pt x="10024" y="276"/>
                  <a:pt x="10024" y="276"/>
                  <a:pt x="10024" y="276"/>
                </a:cubicBezTo>
                <a:cubicBezTo>
                  <a:pt x="9969" y="276"/>
                  <a:pt x="9913" y="220"/>
                  <a:pt x="9913" y="165"/>
                </a:cubicBezTo>
              </a:path>
              <a:path w="21600" h="21600">
                <a:moveTo>
                  <a:pt x="11187" y="276"/>
                </a:moveTo>
                <a:cubicBezTo>
                  <a:pt x="11132" y="276"/>
                  <a:pt x="11076" y="220"/>
                  <a:pt x="11076" y="165"/>
                </a:cubicBezTo>
                <a:cubicBezTo>
                  <a:pt x="11076" y="165"/>
                  <a:pt x="11076" y="165"/>
                  <a:pt x="11076" y="165"/>
                </a:cubicBezTo>
                <a:cubicBezTo>
                  <a:pt x="11076" y="55"/>
                  <a:pt x="11132" y="0"/>
                  <a:pt x="11243" y="0"/>
                </a:cubicBezTo>
                <a:cubicBezTo>
                  <a:pt x="11243" y="0"/>
                  <a:pt x="11243" y="0"/>
                  <a:pt x="11243" y="0"/>
                </a:cubicBezTo>
                <a:cubicBezTo>
                  <a:pt x="11243" y="0"/>
                  <a:pt x="11243" y="0"/>
                  <a:pt x="11243" y="55"/>
                </a:cubicBezTo>
                <a:cubicBezTo>
                  <a:pt x="11243" y="55"/>
                  <a:pt x="11243" y="55"/>
                  <a:pt x="11243" y="55"/>
                </a:cubicBezTo>
                <a:cubicBezTo>
                  <a:pt x="11298" y="55"/>
                  <a:pt x="11353" y="110"/>
                  <a:pt x="11353" y="165"/>
                </a:cubicBezTo>
                <a:cubicBezTo>
                  <a:pt x="11353" y="165"/>
                  <a:pt x="11353" y="165"/>
                  <a:pt x="11353" y="165"/>
                </a:cubicBezTo>
                <a:cubicBezTo>
                  <a:pt x="11353" y="220"/>
                  <a:pt x="11298" y="276"/>
                  <a:pt x="11187" y="276"/>
                </a:cubicBezTo>
                <a:cubicBezTo>
                  <a:pt x="11187" y="276"/>
                  <a:pt x="11187" y="276"/>
                  <a:pt x="11187" y="276"/>
                </a:cubicBezTo>
                <a:cubicBezTo>
                  <a:pt x="11187" y="276"/>
                  <a:pt x="11187" y="276"/>
                  <a:pt x="11187" y="276"/>
                </a:cubicBezTo>
              </a:path>
              <a:path w="21600" h="21600">
                <a:moveTo>
                  <a:pt x="10301" y="165"/>
                </a:moveTo>
                <a:cubicBezTo>
                  <a:pt x="10301" y="110"/>
                  <a:pt x="10356" y="55"/>
                  <a:pt x="10412" y="0"/>
                </a:cubicBezTo>
                <a:cubicBezTo>
                  <a:pt x="10412" y="0"/>
                  <a:pt x="10412" y="0"/>
                  <a:pt x="10412" y="0"/>
                </a:cubicBezTo>
                <a:cubicBezTo>
                  <a:pt x="10467" y="0"/>
                  <a:pt x="10523" y="55"/>
                  <a:pt x="10523" y="165"/>
                </a:cubicBezTo>
                <a:cubicBezTo>
                  <a:pt x="10523" y="165"/>
                  <a:pt x="10523" y="165"/>
                  <a:pt x="10523" y="165"/>
                </a:cubicBezTo>
                <a:cubicBezTo>
                  <a:pt x="10523" y="220"/>
                  <a:pt x="10467" y="276"/>
                  <a:pt x="10412" y="276"/>
                </a:cubicBezTo>
                <a:cubicBezTo>
                  <a:pt x="10412" y="276"/>
                  <a:pt x="10412" y="276"/>
                  <a:pt x="10412" y="276"/>
                </a:cubicBezTo>
                <a:cubicBezTo>
                  <a:pt x="10412" y="276"/>
                  <a:pt x="10412" y="276"/>
                  <a:pt x="10412" y="276"/>
                </a:cubicBezTo>
                <a:cubicBezTo>
                  <a:pt x="10412" y="276"/>
                  <a:pt x="10412" y="276"/>
                  <a:pt x="10412" y="276"/>
                </a:cubicBezTo>
                <a:cubicBezTo>
                  <a:pt x="10356" y="276"/>
                  <a:pt x="10301" y="220"/>
                  <a:pt x="10301" y="165"/>
                </a:cubicBezTo>
              </a:path>
              <a:path w="21600" h="21600">
                <a:moveTo>
                  <a:pt x="10800" y="276"/>
                </a:moveTo>
                <a:cubicBezTo>
                  <a:pt x="10800" y="276"/>
                  <a:pt x="10800" y="276"/>
                  <a:pt x="10800" y="276"/>
                </a:cubicBezTo>
                <a:cubicBezTo>
                  <a:pt x="10800" y="276"/>
                  <a:pt x="10800" y="276"/>
                  <a:pt x="10800" y="276"/>
                </a:cubicBezTo>
                <a:cubicBezTo>
                  <a:pt x="10800" y="276"/>
                  <a:pt x="10800" y="276"/>
                  <a:pt x="10800" y="276"/>
                </a:cubicBezTo>
              </a:path>
              <a:path w="21600" h="21600">
                <a:moveTo>
                  <a:pt x="10689" y="110"/>
                </a:moveTo>
                <a:cubicBezTo>
                  <a:pt x="10689" y="55"/>
                  <a:pt x="10744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0855" y="0"/>
                  <a:pt x="10910" y="55"/>
                  <a:pt x="10910" y="110"/>
                </a:cubicBezTo>
                <a:cubicBezTo>
                  <a:pt x="10910" y="110"/>
                  <a:pt x="10910" y="110"/>
                  <a:pt x="10910" y="110"/>
                </a:cubicBezTo>
                <a:cubicBezTo>
                  <a:pt x="10910" y="220"/>
                  <a:pt x="10855" y="276"/>
                  <a:pt x="10800" y="276"/>
                </a:cubicBezTo>
                <a:cubicBezTo>
                  <a:pt x="10800" y="276"/>
                  <a:pt x="10800" y="276"/>
                  <a:pt x="10800" y="276"/>
                </a:cubicBezTo>
                <a:cubicBezTo>
                  <a:pt x="10744" y="276"/>
                  <a:pt x="10689" y="220"/>
                  <a:pt x="10689" y="110"/>
                </a:cubicBezTo>
                <a:close/>
              </a:path>
            </a:pathLst>
          </a:custGeom>
          <a:solidFill>
            <a:srgbClr val="F4EDE7"/>
          </a:solidFill>
          <a:ln w="9525" cap="flat" cmpd="sng">
            <a:noFill/>
            <a:prstDash val="solid"/>
            <a:round/>
          </a:ln>
        </p:spPr>
      </p:sp>
      <p:grpSp>
        <p:nvGrpSpPr>
          <p:cNvPr id="23" name="组合"/>
          <p:cNvGrpSpPr/>
          <p:nvPr/>
        </p:nvGrpSpPr>
        <p:grpSpPr>
          <a:xfrm>
            <a:off x="1657350" y="1981200"/>
            <a:ext cx="2492375" cy="2481263"/>
            <a:chOff x="1657350" y="1981200"/>
            <a:chExt cx="2492375" cy="2481263"/>
          </a:xfrm>
        </p:grpSpPr>
        <p:sp>
          <p:nvSpPr>
            <p:cNvPr id="19" name="曲线"/>
            <p:cNvSpPr/>
            <p:nvPr/>
          </p:nvSpPr>
          <p:spPr>
            <a:xfrm>
              <a:off x="1682053" y="2052563"/>
              <a:ext cx="2467671" cy="23385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541" y="21600"/>
                  </a:moveTo>
                  <a:cubicBezTo>
                    <a:pt x="9921" y="21600"/>
                    <a:pt x="9301" y="21600"/>
                    <a:pt x="8681" y="21490"/>
                  </a:cubicBezTo>
                  <a:cubicBezTo>
                    <a:pt x="5994" y="20942"/>
                    <a:pt x="3720" y="19297"/>
                    <a:pt x="2170" y="16994"/>
                  </a:cubicBezTo>
                  <a:cubicBezTo>
                    <a:pt x="620" y="14582"/>
                    <a:pt x="0" y="11731"/>
                    <a:pt x="516" y="8881"/>
                  </a:cubicBezTo>
                  <a:cubicBezTo>
                    <a:pt x="1446" y="3727"/>
                    <a:pt x="5580" y="0"/>
                    <a:pt x="10541" y="0"/>
                  </a:cubicBezTo>
                  <a:cubicBezTo>
                    <a:pt x="11161" y="0"/>
                    <a:pt x="11781" y="0"/>
                    <a:pt x="12401" y="109"/>
                  </a:cubicBezTo>
                  <a:cubicBezTo>
                    <a:pt x="17879" y="1206"/>
                    <a:pt x="21600" y="6907"/>
                    <a:pt x="20566" y="12718"/>
                  </a:cubicBezTo>
                  <a:cubicBezTo>
                    <a:pt x="19739" y="17872"/>
                    <a:pt x="15502" y="21600"/>
                    <a:pt x="10541" y="21600"/>
                  </a:cubicBez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" name="曲线"/>
            <p:cNvSpPr/>
            <p:nvPr/>
          </p:nvSpPr>
          <p:spPr>
            <a:xfrm>
              <a:off x="1657350" y="1981200"/>
              <a:ext cx="2459436" cy="24812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665" y="12608"/>
                  </a:moveTo>
                  <a:cubicBezTo>
                    <a:pt x="19626" y="17982"/>
                    <a:pt x="14434" y="21600"/>
                    <a:pt x="9034" y="20566"/>
                  </a:cubicBezTo>
                  <a:cubicBezTo>
                    <a:pt x="3530" y="19636"/>
                    <a:pt x="0" y="14365"/>
                    <a:pt x="934" y="8991"/>
                  </a:cubicBezTo>
                  <a:cubicBezTo>
                    <a:pt x="1973" y="3617"/>
                    <a:pt x="7165" y="0"/>
                    <a:pt x="12565" y="1033"/>
                  </a:cubicBezTo>
                  <a:cubicBezTo>
                    <a:pt x="18069" y="1963"/>
                    <a:pt x="21600" y="7234"/>
                    <a:pt x="20665" y="12608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1" name="曲线"/>
            <p:cNvSpPr/>
            <p:nvPr/>
          </p:nvSpPr>
          <p:spPr>
            <a:xfrm>
              <a:off x="1940074" y="2277634"/>
              <a:ext cx="1891241" cy="18883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59" y="0"/>
                    <a:pt x="0" y="4754"/>
                    <a:pt x="0" y="10732"/>
                  </a:cubicBezTo>
                  <a:cubicBezTo>
                    <a:pt x="0" y="11954"/>
                    <a:pt x="269" y="13041"/>
                    <a:pt x="539" y="14128"/>
                  </a:cubicBezTo>
                  <a:cubicBezTo>
                    <a:pt x="5265" y="12498"/>
                    <a:pt x="5265" y="12498"/>
                    <a:pt x="5265" y="12498"/>
                  </a:cubicBezTo>
                  <a:cubicBezTo>
                    <a:pt x="5265" y="12769"/>
                    <a:pt x="5265" y="12769"/>
                    <a:pt x="5265" y="12769"/>
                  </a:cubicBezTo>
                  <a:cubicBezTo>
                    <a:pt x="5534" y="12633"/>
                    <a:pt x="5805" y="12498"/>
                    <a:pt x="5939" y="12362"/>
                  </a:cubicBezTo>
                  <a:cubicBezTo>
                    <a:pt x="7695" y="11411"/>
                    <a:pt x="8235" y="9916"/>
                    <a:pt x="9044" y="8286"/>
                  </a:cubicBezTo>
                  <a:cubicBezTo>
                    <a:pt x="9719" y="6928"/>
                    <a:pt x="10935" y="5705"/>
                    <a:pt x="11474" y="4347"/>
                  </a:cubicBezTo>
                  <a:cubicBezTo>
                    <a:pt x="11610" y="3803"/>
                    <a:pt x="11744" y="3396"/>
                    <a:pt x="11744" y="2852"/>
                  </a:cubicBezTo>
                  <a:cubicBezTo>
                    <a:pt x="11744" y="2581"/>
                    <a:pt x="11610" y="2173"/>
                    <a:pt x="11879" y="1901"/>
                  </a:cubicBezTo>
                  <a:cubicBezTo>
                    <a:pt x="12285" y="1358"/>
                    <a:pt x="12825" y="1901"/>
                    <a:pt x="13229" y="2309"/>
                  </a:cubicBezTo>
                  <a:cubicBezTo>
                    <a:pt x="14174" y="3803"/>
                    <a:pt x="13229" y="5433"/>
                    <a:pt x="12689" y="6928"/>
                  </a:cubicBezTo>
                  <a:cubicBezTo>
                    <a:pt x="12419" y="7607"/>
                    <a:pt x="12014" y="8015"/>
                    <a:pt x="12959" y="8286"/>
                  </a:cubicBezTo>
                  <a:cubicBezTo>
                    <a:pt x="12959" y="8286"/>
                    <a:pt x="14039" y="8558"/>
                    <a:pt x="14039" y="8558"/>
                  </a:cubicBezTo>
                  <a:cubicBezTo>
                    <a:pt x="14714" y="8694"/>
                    <a:pt x="15254" y="8422"/>
                    <a:pt x="15794" y="8694"/>
                  </a:cubicBezTo>
                  <a:cubicBezTo>
                    <a:pt x="16200" y="8966"/>
                    <a:pt x="16740" y="9237"/>
                    <a:pt x="16875" y="9645"/>
                  </a:cubicBezTo>
                  <a:cubicBezTo>
                    <a:pt x="17009" y="10052"/>
                    <a:pt x="16875" y="10460"/>
                    <a:pt x="16875" y="10732"/>
                  </a:cubicBezTo>
                  <a:cubicBezTo>
                    <a:pt x="16875" y="11411"/>
                    <a:pt x="17279" y="11683"/>
                    <a:pt x="17279" y="12362"/>
                  </a:cubicBezTo>
                  <a:cubicBezTo>
                    <a:pt x="17144" y="12769"/>
                    <a:pt x="16875" y="12905"/>
                    <a:pt x="16875" y="13313"/>
                  </a:cubicBezTo>
                  <a:cubicBezTo>
                    <a:pt x="16875" y="13720"/>
                    <a:pt x="17009" y="14128"/>
                    <a:pt x="17009" y="14535"/>
                  </a:cubicBezTo>
                  <a:cubicBezTo>
                    <a:pt x="16875" y="14807"/>
                    <a:pt x="16740" y="14943"/>
                    <a:pt x="16604" y="15079"/>
                  </a:cubicBezTo>
                  <a:cubicBezTo>
                    <a:pt x="16334" y="15215"/>
                    <a:pt x="16334" y="15350"/>
                    <a:pt x="16334" y="15622"/>
                  </a:cubicBezTo>
                  <a:cubicBezTo>
                    <a:pt x="16200" y="16709"/>
                    <a:pt x="14985" y="17116"/>
                    <a:pt x="14039" y="17116"/>
                  </a:cubicBezTo>
                  <a:cubicBezTo>
                    <a:pt x="12554" y="17252"/>
                    <a:pt x="11339" y="17252"/>
                    <a:pt x="9854" y="17388"/>
                  </a:cubicBezTo>
                  <a:cubicBezTo>
                    <a:pt x="9854" y="17388"/>
                    <a:pt x="9854" y="17388"/>
                    <a:pt x="9854" y="17388"/>
                  </a:cubicBezTo>
                  <a:cubicBezTo>
                    <a:pt x="9854" y="17388"/>
                    <a:pt x="9854" y="17388"/>
                    <a:pt x="9719" y="17388"/>
                  </a:cubicBezTo>
                  <a:cubicBezTo>
                    <a:pt x="8910" y="17796"/>
                    <a:pt x="8235" y="18339"/>
                    <a:pt x="7424" y="18883"/>
                  </a:cubicBezTo>
                  <a:cubicBezTo>
                    <a:pt x="7695" y="19833"/>
                    <a:pt x="7695" y="19833"/>
                    <a:pt x="7695" y="19833"/>
                  </a:cubicBezTo>
                  <a:cubicBezTo>
                    <a:pt x="6074" y="20513"/>
                    <a:pt x="6074" y="20513"/>
                    <a:pt x="6074" y="20513"/>
                  </a:cubicBezTo>
                  <a:cubicBezTo>
                    <a:pt x="7559" y="21192"/>
                    <a:pt x="9179" y="21600"/>
                    <a:pt x="10799" y="21600"/>
                  </a:cubicBezTo>
                  <a:cubicBezTo>
                    <a:pt x="16740" y="21600"/>
                    <a:pt x="21600" y="16845"/>
                    <a:pt x="21600" y="10732"/>
                  </a:cubicBezTo>
                  <a:cubicBezTo>
                    <a:pt x="21600" y="4754"/>
                    <a:pt x="16740" y="0"/>
                    <a:pt x="10799" y="0"/>
                  </a:cubicBez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2" name="曲线"/>
            <p:cNvSpPr/>
            <p:nvPr/>
          </p:nvSpPr>
          <p:spPr>
            <a:xfrm>
              <a:off x="1846747" y="2206270"/>
              <a:ext cx="2127303" cy="20311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359" y="252"/>
                  </a:moveTo>
                  <a:cubicBezTo>
                    <a:pt x="11759" y="126"/>
                    <a:pt x="11159" y="0"/>
                    <a:pt x="10560" y="0"/>
                  </a:cubicBezTo>
                  <a:cubicBezTo>
                    <a:pt x="5640" y="0"/>
                    <a:pt x="1440" y="3789"/>
                    <a:pt x="480" y="8842"/>
                  </a:cubicBezTo>
                  <a:cubicBezTo>
                    <a:pt x="0" y="11621"/>
                    <a:pt x="599" y="14526"/>
                    <a:pt x="2159" y="16926"/>
                  </a:cubicBezTo>
                  <a:cubicBezTo>
                    <a:pt x="3720" y="19200"/>
                    <a:pt x="6000" y="20842"/>
                    <a:pt x="8759" y="21347"/>
                  </a:cubicBezTo>
                  <a:cubicBezTo>
                    <a:pt x="9360" y="21473"/>
                    <a:pt x="9960" y="21600"/>
                    <a:pt x="10560" y="21600"/>
                  </a:cubicBezTo>
                  <a:cubicBezTo>
                    <a:pt x="15480" y="21600"/>
                    <a:pt x="19680" y="17810"/>
                    <a:pt x="20640" y="12757"/>
                  </a:cubicBezTo>
                  <a:cubicBezTo>
                    <a:pt x="21600" y="6947"/>
                    <a:pt x="18000" y="1263"/>
                    <a:pt x="12359" y="252"/>
                  </a:cubicBezTo>
                </a:path>
                <a:path w="21600" h="21600">
                  <a:moveTo>
                    <a:pt x="20280" y="12631"/>
                  </a:moveTo>
                  <a:cubicBezTo>
                    <a:pt x="19320" y="17557"/>
                    <a:pt x="15359" y="21094"/>
                    <a:pt x="10560" y="21094"/>
                  </a:cubicBezTo>
                  <a:cubicBezTo>
                    <a:pt x="9960" y="21094"/>
                    <a:pt x="9360" y="21094"/>
                    <a:pt x="8759" y="20968"/>
                  </a:cubicBezTo>
                  <a:cubicBezTo>
                    <a:pt x="6239" y="20463"/>
                    <a:pt x="3960" y="18947"/>
                    <a:pt x="2519" y="16673"/>
                  </a:cubicBezTo>
                  <a:cubicBezTo>
                    <a:pt x="960" y="14400"/>
                    <a:pt x="480" y="11621"/>
                    <a:pt x="960" y="8968"/>
                  </a:cubicBezTo>
                  <a:cubicBezTo>
                    <a:pt x="1799" y="4042"/>
                    <a:pt x="5879" y="505"/>
                    <a:pt x="10560" y="505"/>
                  </a:cubicBezTo>
                  <a:cubicBezTo>
                    <a:pt x="11159" y="505"/>
                    <a:pt x="11759" y="505"/>
                    <a:pt x="12359" y="631"/>
                  </a:cubicBezTo>
                  <a:cubicBezTo>
                    <a:pt x="17640" y="1642"/>
                    <a:pt x="21240" y="7073"/>
                    <a:pt x="20280" y="12631"/>
                  </a:cubicBez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4" name="矩形"/>
          <p:cNvSpPr/>
          <p:nvPr/>
        </p:nvSpPr>
        <p:spPr>
          <a:xfrm>
            <a:off x="4608513" y="3419475"/>
            <a:ext cx="6360160" cy="82994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项目总结</a:t>
            </a:r>
            <a:r>
              <a:rPr lang="en-US" altLang="zh-CN" sz="4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——B2C</a:t>
            </a:r>
            <a:r>
              <a:rPr lang="zh-CN" altLang="en-US" sz="4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商城</a:t>
            </a:r>
            <a:endParaRPr lang="zh-CN" altLang="en-US" sz="4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5" name="矩形"/>
          <p:cNvSpPr/>
          <p:nvPr/>
        </p:nvSpPr>
        <p:spPr>
          <a:xfrm>
            <a:off x="5775115" y="4616450"/>
            <a:ext cx="1970404" cy="386715"/>
          </a:xfrm>
          <a:prstGeom prst="rect">
            <a:avLst/>
          </a:prstGeom>
          <a:solidFill>
            <a:srgbClr val="DA5946"/>
          </a:solidFill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汇报人：刘冠宇</a:t>
            </a:r>
            <a:endParaRPr lang="zh-CN" altLang="en-US" sz="2000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6" name="矩形"/>
          <p:cNvSpPr/>
          <p:nvPr/>
        </p:nvSpPr>
        <p:spPr>
          <a:xfrm>
            <a:off x="8110014" y="4616450"/>
            <a:ext cx="2267585" cy="386715"/>
          </a:xfrm>
          <a:prstGeom prst="rect">
            <a:avLst/>
          </a:prstGeom>
          <a:solidFill>
            <a:srgbClr val="DA5946"/>
          </a:solidFill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时间：</a:t>
            </a:r>
            <a:r>
              <a:rPr lang="en-US" altLang="zh-CN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2017.12.15</a:t>
            </a:r>
            <a:endParaRPr lang="zh-CN" altLang="en-US" sz="2000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7" name="矩形"/>
          <p:cNvSpPr/>
          <p:nvPr/>
        </p:nvSpPr>
        <p:spPr>
          <a:xfrm>
            <a:off x="4638675" y="3090863"/>
            <a:ext cx="6222365" cy="3867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LOREM IPSUM DOLOR SIT AMET CONSECTETUER</a:t>
            </a:r>
            <a:endParaRPr lang="zh-CN" altLang="en-US" sz="2000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8" name="曲线"/>
          <p:cNvSpPr/>
          <p:nvPr/>
        </p:nvSpPr>
        <p:spPr>
          <a:xfrm>
            <a:off x="7396163" y="2970213"/>
            <a:ext cx="674686" cy="5873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0799"/>
                </a:moveTo>
                <a:cubicBezTo>
                  <a:pt x="21600" y="3599"/>
                  <a:pt x="20991" y="0"/>
                  <a:pt x="20687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608" y="0"/>
                  <a:pt x="0" y="3599"/>
                  <a:pt x="0" y="10799"/>
                </a:cubicBezTo>
                <a:cubicBezTo>
                  <a:pt x="0" y="10799"/>
                  <a:pt x="0" y="10799"/>
                  <a:pt x="0" y="10799"/>
                </a:cubicBezTo>
                <a:cubicBezTo>
                  <a:pt x="0" y="14400"/>
                  <a:pt x="608" y="21600"/>
                  <a:pt x="912" y="21600"/>
                </a:cubicBezTo>
                <a:cubicBezTo>
                  <a:pt x="20687" y="21600"/>
                  <a:pt x="20687" y="21600"/>
                  <a:pt x="20687" y="21600"/>
                </a:cubicBezTo>
                <a:cubicBezTo>
                  <a:pt x="20991" y="21600"/>
                  <a:pt x="21600" y="14400"/>
                  <a:pt x="21600" y="10799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29" name="曲线"/>
          <p:cNvSpPr/>
          <p:nvPr/>
        </p:nvSpPr>
        <p:spPr>
          <a:xfrm>
            <a:off x="7138988" y="2243138"/>
            <a:ext cx="1189037" cy="7175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044" y="8876"/>
                </a:moveTo>
                <a:cubicBezTo>
                  <a:pt x="19872" y="7101"/>
                  <a:pt x="19872" y="7101"/>
                  <a:pt x="19872" y="7101"/>
                </a:cubicBezTo>
                <a:cubicBezTo>
                  <a:pt x="18489" y="12723"/>
                  <a:pt x="18489" y="12723"/>
                  <a:pt x="18489" y="12723"/>
                </a:cubicBezTo>
                <a:cubicBezTo>
                  <a:pt x="18316" y="12131"/>
                  <a:pt x="17971" y="12131"/>
                  <a:pt x="17971" y="13019"/>
                </a:cubicBezTo>
                <a:cubicBezTo>
                  <a:pt x="17625" y="12131"/>
                  <a:pt x="16761" y="12723"/>
                  <a:pt x="17107" y="13906"/>
                </a:cubicBezTo>
                <a:cubicBezTo>
                  <a:pt x="16588" y="13315"/>
                  <a:pt x="16416" y="13906"/>
                  <a:pt x="16934" y="14498"/>
                </a:cubicBezTo>
                <a:cubicBezTo>
                  <a:pt x="16070" y="14794"/>
                  <a:pt x="16070" y="16273"/>
                  <a:pt x="16934" y="16273"/>
                </a:cubicBezTo>
                <a:cubicBezTo>
                  <a:pt x="16588" y="16569"/>
                  <a:pt x="16588" y="17161"/>
                  <a:pt x="16588" y="17161"/>
                </a:cubicBezTo>
                <a:cubicBezTo>
                  <a:pt x="16416" y="17457"/>
                  <a:pt x="16070" y="17753"/>
                  <a:pt x="15724" y="17753"/>
                </a:cubicBezTo>
                <a:cubicBezTo>
                  <a:pt x="15379" y="17161"/>
                  <a:pt x="15206" y="16569"/>
                  <a:pt x="15033" y="15978"/>
                </a:cubicBezTo>
                <a:cubicBezTo>
                  <a:pt x="15206" y="15978"/>
                  <a:pt x="15379" y="15682"/>
                  <a:pt x="15206" y="15090"/>
                </a:cubicBezTo>
                <a:cubicBezTo>
                  <a:pt x="15897" y="15682"/>
                  <a:pt x="16416" y="14794"/>
                  <a:pt x="16070" y="13610"/>
                </a:cubicBezTo>
                <a:cubicBezTo>
                  <a:pt x="16588" y="13906"/>
                  <a:pt x="16761" y="13315"/>
                  <a:pt x="16070" y="13019"/>
                </a:cubicBezTo>
                <a:cubicBezTo>
                  <a:pt x="16761" y="12427"/>
                  <a:pt x="16588" y="10947"/>
                  <a:pt x="15897" y="11243"/>
                </a:cubicBezTo>
                <a:cubicBezTo>
                  <a:pt x="16243" y="10652"/>
                  <a:pt x="16070" y="10060"/>
                  <a:pt x="15724" y="10356"/>
                </a:cubicBezTo>
                <a:cubicBezTo>
                  <a:pt x="16934" y="4734"/>
                  <a:pt x="16934" y="4734"/>
                  <a:pt x="16934" y="4734"/>
                </a:cubicBezTo>
                <a:cubicBezTo>
                  <a:pt x="16070" y="5917"/>
                  <a:pt x="16070" y="5917"/>
                  <a:pt x="16070" y="5917"/>
                </a:cubicBezTo>
                <a:cubicBezTo>
                  <a:pt x="16416" y="1479"/>
                  <a:pt x="16416" y="1479"/>
                  <a:pt x="16416" y="1479"/>
                </a:cubicBezTo>
                <a:cubicBezTo>
                  <a:pt x="15552" y="5621"/>
                  <a:pt x="15552" y="5621"/>
                  <a:pt x="15552" y="5621"/>
                </a:cubicBezTo>
                <a:cubicBezTo>
                  <a:pt x="15033" y="3846"/>
                  <a:pt x="15033" y="3846"/>
                  <a:pt x="15033" y="3846"/>
                </a:cubicBezTo>
                <a:cubicBezTo>
                  <a:pt x="14515" y="9764"/>
                  <a:pt x="14515" y="9764"/>
                  <a:pt x="14515" y="9764"/>
                </a:cubicBezTo>
                <a:cubicBezTo>
                  <a:pt x="14169" y="9172"/>
                  <a:pt x="13996" y="9468"/>
                  <a:pt x="13996" y="10356"/>
                </a:cubicBezTo>
                <a:cubicBezTo>
                  <a:pt x="13478" y="9468"/>
                  <a:pt x="12787" y="10652"/>
                  <a:pt x="13305" y="11539"/>
                </a:cubicBezTo>
                <a:cubicBezTo>
                  <a:pt x="12787" y="11539"/>
                  <a:pt x="12614" y="12131"/>
                  <a:pt x="13305" y="12427"/>
                </a:cubicBezTo>
                <a:cubicBezTo>
                  <a:pt x="12441" y="13019"/>
                  <a:pt x="12787" y="14498"/>
                  <a:pt x="13478" y="14202"/>
                </a:cubicBezTo>
                <a:cubicBezTo>
                  <a:pt x="13305" y="14498"/>
                  <a:pt x="13305" y="15090"/>
                  <a:pt x="13305" y="15090"/>
                </a:cubicBezTo>
                <a:cubicBezTo>
                  <a:pt x="13132" y="15386"/>
                  <a:pt x="12787" y="15978"/>
                  <a:pt x="12441" y="15978"/>
                </a:cubicBezTo>
                <a:cubicBezTo>
                  <a:pt x="12096" y="15682"/>
                  <a:pt x="11923" y="15090"/>
                  <a:pt x="11750" y="14498"/>
                </a:cubicBezTo>
                <a:cubicBezTo>
                  <a:pt x="11750" y="14498"/>
                  <a:pt x="11923" y="14202"/>
                  <a:pt x="11750" y="13610"/>
                </a:cubicBezTo>
                <a:cubicBezTo>
                  <a:pt x="12441" y="14202"/>
                  <a:pt x="12787" y="12723"/>
                  <a:pt x="12268" y="12131"/>
                </a:cubicBezTo>
                <a:cubicBezTo>
                  <a:pt x="12787" y="12131"/>
                  <a:pt x="12787" y="11243"/>
                  <a:pt x="12268" y="11243"/>
                </a:cubicBezTo>
                <a:cubicBezTo>
                  <a:pt x="12787" y="10652"/>
                  <a:pt x="12441" y="9172"/>
                  <a:pt x="11750" y="9764"/>
                </a:cubicBezTo>
                <a:cubicBezTo>
                  <a:pt x="11923" y="8876"/>
                  <a:pt x="11750" y="8580"/>
                  <a:pt x="11404" y="9172"/>
                </a:cubicBezTo>
                <a:cubicBezTo>
                  <a:pt x="11923" y="2958"/>
                  <a:pt x="11923" y="2958"/>
                  <a:pt x="11923" y="2958"/>
                </a:cubicBezTo>
                <a:cubicBezTo>
                  <a:pt x="11059" y="4438"/>
                  <a:pt x="11059" y="4438"/>
                  <a:pt x="11059" y="4438"/>
                </a:cubicBezTo>
                <a:cubicBezTo>
                  <a:pt x="10713" y="0"/>
                  <a:pt x="10713" y="0"/>
                  <a:pt x="10713" y="0"/>
                </a:cubicBezTo>
                <a:cubicBezTo>
                  <a:pt x="10540" y="4438"/>
                  <a:pt x="10540" y="4438"/>
                  <a:pt x="10540" y="4438"/>
                </a:cubicBezTo>
                <a:cubicBezTo>
                  <a:pt x="9676" y="2958"/>
                  <a:pt x="9676" y="2958"/>
                  <a:pt x="9676" y="2958"/>
                </a:cubicBezTo>
                <a:cubicBezTo>
                  <a:pt x="10195" y="9172"/>
                  <a:pt x="10195" y="9172"/>
                  <a:pt x="10195" y="9172"/>
                </a:cubicBezTo>
                <a:cubicBezTo>
                  <a:pt x="9849" y="8580"/>
                  <a:pt x="9676" y="8876"/>
                  <a:pt x="9849" y="9764"/>
                </a:cubicBezTo>
                <a:cubicBezTo>
                  <a:pt x="9158" y="9172"/>
                  <a:pt x="8812" y="10652"/>
                  <a:pt x="9331" y="11243"/>
                </a:cubicBezTo>
                <a:cubicBezTo>
                  <a:pt x="8812" y="11243"/>
                  <a:pt x="8812" y="12131"/>
                  <a:pt x="9331" y="12131"/>
                </a:cubicBezTo>
                <a:cubicBezTo>
                  <a:pt x="8812" y="12723"/>
                  <a:pt x="9158" y="14202"/>
                  <a:pt x="9849" y="13610"/>
                </a:cubicBezTo>
                <a:cubicBezTo>
                  <a:pt x="9676" y="14202"/>
                  <a:pt x="9676" y="14498"/>
                  <a:pt x="9849" y="14498"/>
                </a:cubicBezTo>
                <a:cubicBezTo>
                  <a:pt x="9676" y="15090"/>
                  <a:pt x="9504" y="15682"/>
                  <a:pt x="8985" y="15978"/>
                </a:cubicBezTo>
                <a:cubicBezTo>
                  <a:pt x="8640" y="15978"/>
                  <a:pt x="8467" y="15386"/>
                  <a:pt x="8121" y="15090"/>
                </a:cubicBezTo>
                <a:cubicBezTo>
                  <a:pt x="8294" y="15090"/>
                  <a:pt x="8294" y="14498"/>
                  <a:pt x="8121" y="14202"/>
                </a:cubicBezTo>
                <a:cubicBezTo>
                  <a:pt x="8812" y="14498"/>
                  <a:pt x="8985" y="13019"/>
                  <a:pt x="8294" y="12427"/>
                </a:cubicBezTo>
                <a:cubicBezTo>
                  <a:pt x="8985" y="12131"/>
                  <a:pt x="8812" y="11539"/>
                  <a:pt x="8294" y="11539"/>
                </a:cubicBezTo>
                <a:cubicBezTo>
                  <a:pt x="8640" y="10652"/>
                  <a:pt x="8121" y="9468"/>
                  <a:pt x="7430" y="10356"/>
                </a:cubicBezTo>
                <a:cubicBezTo>
                  <a:pt x="7603" y="9468"/>
                  <a:pt x="7257" y="9172"/>
                  <a:pt x="7084" y="9764"/>
                </a:cubicBezTo>
                <a:cubicBezTo>
                  <a:pt x="6566" y="3846"/>
                  <a:pt x="6566" y="3846"/>
                  <a:pt x="6566" y="3846"/>
                </a:cubicBezTo>
                <a:cubicBezTo>
                  <a:pt x="6048" y="5621"/>
                  <a:pt x="6048" y="5621"/>
                  <a:pt x="6048" y="5621"/>
                </a:cubicBezTo>
                <a:cubicBezTo>
                  <a:pt x="5184" y="1479"/>
                  <a:pt x="5184" y="1479"/>
                  <a:pt x="5184" y="1479"/>
                </a:cubicBezTo>
                <a:cubicBezTo>
                  <a:pt x="5529" y="5917"/>
                  <a:pt x="5529" y="5917"/>
                  <a:pt x="5529" y="5917"/>
                </a:cubicBezTo>
                <a:cubicBezTo>
                  <a:pt x="4492" y="4734"/>
                  <a:pt x="4492" y="4734"/>
                  <a:pt x="4492" y="4734"/>
                </a:cubicBezTo>
                <a:cubicBezTo>
                  <a:pt x="5875" y="10356"/>
                  <a:pt x="5875" y="10356"/>
                  <a:pt x="5875" y="10356"/>
                </a:cubicBezTo>
                <a:cubicBezTo>
                  <a:pt x="5529" y="10060"/>
                  <a:pt x="5356" y="10652"/>
                  <a:pt x="5702" y="11243"/>
                </a:cubicBezTo>
                <a:cubicBezTo>
                  <a:pt x="5011" y="10947"/>
                  <a:pt x="4665" y="12427"/>
                  <a:pt x="5529" y="13019"/>
                </a:cubicBezTo>
                <a:cubicBezTo>
                  <a:pt x="4838" y="13315"/>
                  <a:pt x="5011" y="13906"/>
                  <a:pt x="5529" y="13610"/>
                </a:cubicBezTo>
                <a:cubicBezTo>
                  <a:pt x="5011" y="14794"/>
                  <a:pt x="5702" y="15682"/>
                  <a:pt x="6220" y="15090"/>
                </a:cubicBezTo>
                <a:cubicBezTo>
                  <a:pt x="6220" y="15682"/>
                  <a:pt x="6393" y="15978"/>
                  <a:pt x="6393" y="15978"/>
                </a:cubicBezTo>
                <a:cubicBezTo>
                  <a:pt x="6393" y="16569"/>
                  <a:pt x="6220" y="17161"/>
                  <a:pt x="5875" y="17753"/>
                </a:cubicBezTo>
                <a:cubicBezTo>
                  <a:pt x="5529" y="17753"/>
                  <a:pt x="5184" y="17457"/>
                  <a:pt x="4838" y="17161"/>
                </a:cubicBezTo>
                <a:cubicBezTo>
                  <a:pt x="5011" y="17161"/>
                  <a:pt x="5011" y="16569"/>
                  <a:pt x="4665" y="16273"/>
                </a:cubicBezTo>
                <a:cubicBezTo>
                  <a:pt x="5356" y="16273"/>
                  <a:pt x="5356" y="14794"/>
                  <a:pt x="4665" y="14498"/>
                </a:cubicBezTo>
                <a:cubicBezTo>
                  <a:pt x="5184" y="13906"/>
                  <a:pt x="5011" y="13315"/>
                  <a:pt x="4492" y="13906"/>
                </a:cubicBezTo>
                <a:cubicBezTo>
                  <a:pt x="4838" y="12723"/>
                  <a:pt x="3974" y="12131"/>
                  <a:pt x="3628" y="13019"/>
                </a:cubicBezTo>
                <a:cubicBezTo>
                  <a:pt x="3456" y="12131"/>
                  <a:pt x="3283" y="12131"/>
                  <a:pt x="3110" y="12723"/>
                </a:cubicBezTo>
                <a:cubicBezTo>
                  <a:pt x="1728" y="7101"/>
                  <a:pt x="1728" y="7101"/>
                  <a:pt x="1728" y="7101"/>
                </a:cubicBezTo>
                <a:cubicBezTo>
                  <a:pt x="1555" y="8876"/>
                  <a:pt x="1555" y="8876"/>
                  <a:pt x="1555" y="8876"/>
                </a:cubicBezTo>
                <a:cubicBezTo>
                  <a:pt x="0" y="5326"/>
                  <a:pt x="0" y="5326"/>
                  <a:pt x="0" y="5326"/>
                </a:cubicBezTo>
                <a:cubicBezTo>
                  <a:pt x="0" y="5621"/>
                  <a:pt x="0" y="5621"/>
                  <a:pt x="0" y="5621"/>
                </a:cubicBezTo>
                <a:cubicBezTo>
                  <a:pt x="2937" y="14498"/>
                  <a:pt x="2937" y="14498"/>
                  <a:pt x="2937" y="14498"/>
                </a:cubicBezTo>
                <a:cubicBezTo>
                  <a:pt x="2937" y="14498"/>
                  <a:pt x="2937" y="14498"/>
                  <a:pt x="2937" y="14498"/>
                </a:cubicBezTo>
                <a:cubicBezTo>
                  <a:pt x="3283" y="14202"/>
                  <a:pt x="3628" y="14498"/>
                  <a:pt x="3801" y="15090"/>
                </a:cubicBezTo>
                <a:cubicBezTo>
                  <a:pt x="3974" y="15682"/>
                  <a:pt x="3974" y="16273"/>
                  <a:pt x="3628" y="16569"/>
                </a:cubicBezTo>
                <a:cubicBezTo>
                  <a:pt x="3628" y="16569"/>
                  <a:pt x="3628" y="16569"/>
                  <a:pt x="3628" y="16569"/>
                </a:cubicBezTo>
                <a:cubicBezTo>
                  <a:pt x="4838" y="19824"/>
                  <a:pt x="4838" y="19824"/>
                  <a:pt x="4838" y="19824"/>
                </a:cubicBezTo>
                <a:cubicBezTo>
                  <a:pt x="4665" y="20120"/>
                  <a:pt x="4665" y="20120"/>
                  <a:pt x="4665" y="20416"/>
                </a:cubicBezTo>
                <a:cubicBezTo>
                  <a:pt x="4665" y="21008"/>
                  <a:pt x="5011" y="21600"/>
                  <a:pt x="5184" y="21600"/>
                </a:cubicBezTo>
                <a:cubicBezTo>
                  <a:pt x="16416" y="21600"/>
                  <a:pt x="16416" y="21600"/>
                  <a:pt x="16416" y="21600"/>
                </a:cubicBezTo>
                <a:cubicBezTo>
                  <a:pt x="16588" y="21600"/>
                  <a:pt x="16934" y="21008"/>
                  <a:pt x="16934" y="20416"/>
                </a:cubicBezTo>
                <a:cubicBezTo>
                  <a:pt x="16934" y="20120"/>
                  <a:pt x="16761" y="20120"/>
                  <a:pt x="16761" y="19824"/>
                </a:cubicBezTo>
                <a:cubicBezTo>
                  <a:pt x="17971" y="16569"/>
                  <a:pt x="17971" y="16569"/>
                  <a:pt x="17971" y="16569"/>
                </a:cubicBezTo>
                <a:cubicBezTo>
                  <a:pt x="17971" y="16569"/>
                  <a:pt x="17971" y="16569"/>
                  <a:pt x="17971" y="16569"/>
                </a:cubicBezTo>
                <a:cubicBezTo>
                  <a:pt x="17625" y="16273"/>
                  <a:pt x="17625" y="15682"/>
                  <a:pt x="17798" y="15090"/>
                </a:cubicBezTo>
                <a:cubicBezTo>
                  <a:pt x="17971" y="14498"/>
                  <a:pt x="18316" y="14202"/>
                  <a:pt x="18489" y="14498"/>
                </a:cubicBezTo>
                <a:cubicBezTo>
                  <a:pt x="18489" y="14498"/>
                  <a:pt x="18489" y="14498"/>
                  <a:pt x="18489" y="14498"/>
                </a:cubicBezTo>
                <a:cubicBezTo>
                  <a:pt x="21600" y="5621"/>
                  <a:pt x="21600" y="5621"/>
                  <a:pt x="21600" y="5621"/>
                </a:cubicBezTo>
                <a:cubicBezTo>
                  <a:pt x="21600" y="5326"/>
                  <a:pt x="21600" y="5326"/>
                  <a:pt x="21600" y="5326"/>
                </a:cubicBezTo>
                <a:lnTo>
                  <a:pt x="20044" y="8876"/>
                </a:lnTo>
              </a:path>
              <a:path w="21600" h="21600">
                <a:moveTo>
                  <a:pt x="14169" y="12427"/>
                </a:moveTo>
                <a:cubicBezTo>
                  <a:pt x="14169" y="11835"/>
                  <a:pt x="14515" y="11539"/>
                  <a:pt x="14860" y="11835"/>
                </a:cubicBezTo>
                <a:cubicBezTo>
                  <a:pt x="15033" y="11835"/>
                  <a:pt x="15206" y="12427"/>
                  <a:pt x="15206" y="13019"/>
                </a:cubicBezTo>
                <a:cubicBezTo>
                  <a:pt x="15033" y="13610"/>
                  <a:pt x="14688" y="13906"/>
                  <a:pt x="14515" y="13906"/>
                </a:cubicBezTo>
                <a:cubicBezTo>
                  <a:pt x="14169" y="13906"/>
                  <a:pt x="13996" y="13315"/>
                  <a:pt x="14169" y="12427"/>
                </a:cubicBezTo>
              </a:path>
              <a:path w="21600" h="21600">
                <a:moveTo>
                  <a:pt x="10713" y="10652"/>
                </a:moveTo>
                <a:cubicBezTo>
                  <a:pt x="11059" y="10652"/>
                  <a:pt x="11232" y="11243"/>
                  <a:pt x="11232" y="11835"/>
                </a:cubicBezTo>
                <a:cubicBezTo>
                  <a:pt x="11232" y="12427"/>
                  <a:pt x="11059" y="13019"/>
                  <a:pt x="10713" y="13019"/>
                </a:cubicBezTo>
                <a:cubicBezTo>
                  <a:pt x="10540" y="13019"/>
                  <a:pt x="10195" y="12427"/>
                  <a:pt x="10195" y="11835"/>
                </a:cubicBezTo>
                <a:cubicBezTo>
                  <a:pt x="10195" y="11243"/>
                  <a:pt x="10540" y="10652"/>
                  <a:pt x="10713" y="10652"/>
                </a:cubicBezTo>
              </a:path>
              <a:path w="21600" h="21600">
                <a:moveTo>
                  <a:pt x="6393" y="13019"/>
                </a:moveTo>
                <a:cubicBezTo>
                  <a:pt x="6220" y="12427"/>
                  <a:pt x="6393" y="11835"/>
                  <a:pt x="6739" y="11835"/>
                </a:cubicBezTo>
                <a:cubicBezTo>
                  <a:pt x="7084" y="11539"/>
                  <a:pt x="7257" y="11835"/>
                  <a:pt x="7430" y="12427"/>
                </a:cubicBezTo>
                <a:cubicBezTo>
                  <a:pt x="7603" y="13315"/>
                  <a:pt x="7430" y="13906"/>
                  <a:pt x="7084" y="13906"/>
                </a:cubicBezTo>
                <a:cubicBezTo>
                  <a:pt x="6739" y="13906"/>
                  <a:pt x="6566" y="13610"/>
                  <a:pt x="6393" y="13019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0" name="曲线"/>
          <p:cNvSpPr/>
          <p:nvPr/>
        </p:nvSpPr>
        <p:spPr>
          <a:xfrm>
            <a:off x="8442325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7714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1" name="曲线"/>
          <p:cNvSpPr/>
          <p:nvPr/>
        </p:nvSpPr>
        <p:spPr>
          <a:xfrm>
            <a:off x="8832850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7714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2" name="曲线"/>
          <p:cNvSpPr/>
          <p:nvPr/>
        </p:nvSpPr>
        <p:spPr>
          <a:xfrm>
            <a:off x="9223375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7714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3" name="曲线"/>
          <p:cNvSpPr/>
          <p:nvPr/>
        </p:nvSpPr>
        <p:spPr>
          <a:xfrm>
            <a:off x="9613900" y="2665413"/>
            <a:ext cx="266699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399" y="13580"/>
                </a:lnTo>
                <a:lnTo>
                  <a:pt x="0" y="8019"/>
                </a:lnTo>
                <a:lnTo>
                  <a:pt x="7714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4" name="曲线"/>
          <p:cNvSpPr/>
          <p:nvPr/>
        </p:nvSpPr>
        <p:spPr>
          <a:xfrm>
            <a:off x="10004424" y="2665413"/>
            <a:ext cx="266699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799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7714" y="7243"/>
                </a:lnTo>
                <a:lnTo>
                  <a:pt x="10799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5" name="曲线"/>
          <p:cNvSpPr/>
          <p:nvPr/>
        </p:nvSpPr>
        <p:spPr>
          <a:xfrm>
            <a:off x="5195888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6942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6" name="曲线"/>
          <p:cNvSpPr/>
          <p:nvPr/>
        </p:nvSpPr>
        <p:spPr>
          <a:xfrm>
            <a:off x="5586413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6942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7" name="曲线"/>
          <p:cNvSpPr/>
          <p:nvPr/>
        </p:nvSpPr>
        <p:spPr>
          <a:xfrm>
            <a:off x="5976937" y="2665413"/>
            <a:ext cx="266700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13885" y="7243"/>
                </a:lnTo>
                <a:lnTo>
                  <a:pt x="21600" y="8019"/>
                </a:lnTo>
                <a:lnTo>
                  <a:pt x="16199" y="13580"/>
                </a:lnTo>
                <a:lnTo>
                  <a:pt x="17742" y="21600"/>
                </a:lnTo>
                <a:lnTo>
                  <a:pt x="10800" y="17590"/>
                </a:lnTo>
                <a:lnTo>
                  <a:pt x="3857" y="21600"/>
                </a:lnTo>
                <a:lnTo>
                  <a:pt x="5400" y="13580"/>
                </a:lnTo>
                <a:lnTo>
                  <a:pt x="0" y="8019"/>
                </a:lnTo>
                <a:lnTo>
                  <a:pt x="6942" y="7243"/>
                </a:lnTo>
                <a:lnTo>
                  <a:pt x="10800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8" name="曲线"/>
          <p:cNvSpPr/>
          <p:nvPr/>
        </p:nvSpPr>
        <p:spPr>
          <a:xfrm>
            <a:off x="6357938" y="2665413"/>
            <a:ext cx="276224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72" y="0"/>
                </a:moveTo>
                <a:lnTo>
                  <a:pt x="14151" y="7243"/>
                </a:lnTo>
                <a:lnTo>
                  <a:pt x="21600" y="8019"/>
                </a:lnTo>
                <a:lnTo>
                  <a:pt x="16386" y="13580"/>
                </a:lnTo>
                <a:lnTo>
                  <a:pt x="17875" y="21600"/>
                </a:lnTo>
                <a:lnTo>
                  <a:pt x="11172" y="17590"/>
                </a:lnTo>
                <a:lnTo>
                  <a:pt x="4468" y="21600"/>
                </a:lnTo>
                <a:lnTo>
                  <a:pt x="5958" y="13580"/>
                </a:lnTo>
                <a:lnTo>
                  <a:pt x="0" y="8019"/>
                </a:lnTo>
                <a:lnTo>
                  <a:pt x="7448" y="7243"/>
                </a:lnTo>
                <a:lnTo>
                  <a:pt x="11172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39" name="曲线"/>
          <p:cNvSpPr/>
          <p:nvPr/>
        </p:nvSpPr>
        <p:spPr>
          <a:xfrm>
            <a:off x="6748463" y="2665413"/>
            <a:ext cx="276224" cy="26511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72" y="0"/>
                </a:moveTo>
                <a:lnTo>
                  <a:pt x="14151" y="7243"/>
                </a:lnTo>
                <a:lnTo>
                  <a:pt x="21600" y="8019"/>
                </a:lnTo>
                <a:lnTo>
                  <a:pt x="16386" y="13580"/>
                </a:lnTo>
                <a:lnTo>
                  <a:pt x="17875" y="21600"/>
                </a:lnTo>
                <a:lnTo>
                  <a:pt x="11172" y="17590"/>
                </a:lnTo>
                <a:lnTo>
                  <a:pt x="4468" y="21600"/>
                </a:lnTo>
                <a:lnTo>
                  <a:pt x="5958" y="13580"/>
                </a:lnTo>
                <a:lnTo>
                  <a:pt x="0" y="8019"/>
                </a:lnTo>
                <a:lnTo>
                  <a:pt x="7448" y="7243"/>
                </a:lnTo>
                <a:lnTo>
                  <a:pt x="11172" y="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62230" y="1304925"/>
            <a:ext cx="11748770" cy="5264785"/>
          </a:xfrm>
          <a:prstGeom prst="rect">
            <a:avLst/>
          </a:prstGeom>
          <a:solidFill>
            <a:srgbClr val="D10E0C"/>
          </a:solidFill>
          <a:ln w="9525" cap="flat" cmpd="sng">
            <a:noFill/>
            <a:prstDash val="solid"/>
            <a:round/>
          </a:ln>
        </p:spPr>
      </p:sp>
      <p:grpSp>
        <p:nvGrpSpPr>
          <p:cNvPr id="138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35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6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7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39" name="矩形"/>
          <p:cNvSpPr/>
          <p:nvPr/>
        </p:nvSpPr>
        <p:spPr>
          <a:xfrm>
            <a:off x="1518285" y="346075"/>
            <a:ext cx="309245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轮播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-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核心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代码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47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140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1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2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3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46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144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45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48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358900"/>
            <a:ext cx="5728970" cy="3050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15" y="3956685"/>
            <a:ext cx="6989445" cy="2553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"/>
          <p:cNvGrpSpPr/>
          <p:nvPr/>
        </p:nvGrpSpPr>
        <p:grpSpPr>
          <a:xfrm>
            <a:off x="314325" y="2589213"/>
            <a:ext cx="11744324" cy="1679574"/>
            <a:chOff x="314325" y="2589213"/>
            <a:chExt cx="11744324" cy="1679574"/>
          </a:xfrm>
        </p:grpSpPr>
        <p:sp>
          <p:nvSpPr>
            <p:cNvPr id="149" name="曲线"/>
            <p:cNvSpPr/>
            <p:nvPr/>
          </p:nvSpPr>
          <p:spPr>
            <a:xfrm>
              <a:off x="314325" y="2589213"/>
              <a:ext cx="11744324" cy="16795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50" name="曲线"/>
            <p:cNvSpPr/>
            <p:nvPr/>
          </p:nvSpPr>
          <p:spPr>
            <a:xfrm>
              <a:off x="340104" y="2609546"/>
              <a:ext cx="11672714" cy="163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51" name="曲线"/>
            <p:cNvSpPr/>
            <p:nvPr/>
          </p:nvSpPr>
          <p:spPr>
            <a:xfrm>
              <a:off x="368749" y="2627847"/>
              <a:ext cx="11595374" cy="16002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53" name="矩形"/>
          <p:cNvSpPr/>
          <p:nvPr/>
        </p:nvSpPr>
        <p:spPr>
          <a:xfrm>
            <a:off x="5893435" y="3025775"/>
            <a:ext cx="4653280" cy="7683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本地存储－购物车</a:t>
            </a:r>
            <a:endParaRPr lang="zh-CN" altLang="en-US" sz="44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63" name="组合"/>
          <p:cNvGrpSpPr/>
          <p:nvPr/>
        </p:nvGrpSpPr>
        <p:grpSpPr>
          <a:xfrm>
            <a:off x="741363" y="1320800"/>
            <a:ext cx="4192587" cy="5104878"/>
            <a:chOff x="741363" y="1320800"/>
            <a:chExt cx="4192587" cy="5104878"/>
          </a:xfrm>
        </p:grpSpPr>
        <p:grpSp>
          <p:nvGrpSpPr>
            <p:cNvPr id="161" name="组合"/>
            <p:cNvGrpSpPr/>
            <p:nvPr/>
          </p:nvGrpSpPr>
          <p:grpSpPr>
            <a:xfrm>
              <a:off x="741363" y="1320800"/>
              <a:ext cx="4192587" cy="4213225"/>
              <a:chOff x="741363" y="1320800"/>
              <a:chExt cx="4192587" cy="4213225"/>
            </a:xfrm>
          </p:grpSpPr>
          <p:sp>
            <p:nvSpPr>
              <p:cNvPr id="154" name="曲线"/>
              <p:cNvSpPr/>
              <p:nvPr/>
            </p:nvSpPr>
            <p:spPr>
              <a:xfrm>
                <a:off x="741363" y="1320800"/>
                <a:ext cx="4192587" cy="421322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7926" y="21600"/>
                      <a:pt x="5191" y="20441"/>
                      <a:pt x="3151" y="18401"/>
                    </a:cubicBezTo>
                    <a:cubicBezTo>
                      <a:pt x="1112" y="16362"/>
                      <a:pt x="0" y="13673"/>
                      <a:pt x="0" y="10800"/>
                    </a:cubicBezTo>
                    <a:cubicBezTo>
                      <a:pt x="0" y="7879"/>
                      <a:pt x="1112" y="5191"/>
                      <a:pt x="3151" y="3151"/>
                    </a:cubicBezTo>
                    <a:cubicBezTo>
                      <a:pt x="5191" y="1112"/>
                      <a:pt x="7926" y="0"/>
                      <a:pt x="10800" y="0"/>
                    </a:cubicBezTo>
                    <a:cubicBezTo>
                      <a:pt x="13673" y="0"/>
                      <a:pt x="16408" y="1112"/>
                      <a:pt x="18448" y="3151"/>
                    </a:cubicBezTo>
                    <a:cubicBezTo>
                      <a:pt x="20487" y="5191"/>
                      <a:pt x="21600" y="7879"/>
                      <a:pt x="21600" y="10800"/>
                    </a:cubicBezTo>
                    <a:cubicBezTo>
                      <a:pt x="21600" y="13673"/>
                      <a:pt x="20487" y="16362"/>
                      <a:pt x="18448" y="18401"/>
                    </a:cubicBezTo>
                    <a:cubicBezTo>
                      <a:pt x="16408" y="20441"/>
                      <a:pt x="13673" y="21600"/>
                      <a:pt x="10800" y="21600"/>
                    </a:cubicBezTo>
                    <a:close/>
                  </a:path>
                </a:pathLst>
              </a:cu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55" name="椭圆"/>
              <p:cNvSpPr/>
              <p:nvPr/>
            </p:nvSpPr>
            <p:spPr>
              <a:xfrm>
                <a:off x="776894" y="1356328"/>
                <a:ext cx="4121525" cy="4131720"/>
              </a:xfrm>
              <a:prstGeom prst="ellipse">
                <a:avLst/>
              </a:pr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56" name="椭圆"/>
              <p:cNvSpPr/>
              <p:nvPr/>
            </p:nvSpPr>
            <p:spPr>
              <a:xfrm>
                <a:off x="812423" y="1391856"/>
                <a:ext cx="4050465" cy="4060663"/>
              </a:xfrm>
              <a:prstGeom prst="ellipse">
                <a:avLst/>
              </a:pr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57" name="曲线"/>
              <p:cNvSpPr/>
              <p:nvPr/>
            </p:nvSpPr>
            <p:spPr>
              <a:xfrm>
                <a:off x="1082037" y="1655183"/>
                <a:ext cx="3509150" cy="353609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689" y="21489"/>
                    </a:moveTo>
                    <a:cubicBezTo>
                      <a:pt x="10689" y="21379"/>
                      <a:pt x="10744" y="21323"/>
                      <a:pt x="10799" y="21323"/>
                    </a:cubicBezTo>
                    <a:cubicBezTo>
                      <a:pt x="10799" y="21323"/>
                      <a:pt x="10799" y="21323"/>
                      <a:pt x="10799" y="21323"/>
                    </a:cubicBezTo>
                    <a:cubicBezTo>
                      <a:pt x="10855" y="21323"/>
                      <a:pt x="10910" y="21379"/>
                      <a:pt x="10910" y="21489"/>
                    </a:cubicBezTo>
                    <a:cubicBezTo>
                      <a:pt x="10910" y="21489"/>
                      <a:pt x="10910" y="21489"/>
                      <a:pt x="10910" y="21489"/>
                    </a:cubicBezTo>
                    <a:cubicBezTo>
                      <a:pt x="10910" y="21544"/>
                      <a:pt x="10855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44" y="21600"/>
                      <a:pt x="10689" y="21544"/>
                      <a:pt x="10689" y="21489"/>
                    </a:cubicBezTo>
                  </a:path>
                  <a:path w="21600" h="21600">
                    <a:moveTo>
                      <a:pt x="11076" y="21434"/>
                    </a:moveTo>
                    <a:cubicBezTo>
                      <a:pt x="11076" y="21379"/>
                      <a:pt x="11132" y="21323"/>
                      <a:pt x="11187" y="21323"/>
                    </a:cubicBezTo>
                    <a:cubicBezTo>
                      <a:pt x="11187" y="21323"/>
                      <a:pt x="11187" y="21323"/>
                      <a:pt x="11187" y="21323"/>
                    </a:cubicBezTo>
                    <a:cubicBezTo>
                      <a:pt x="11243" y="21323"/>
                      <a:pt x="11298" y="21379"/>
                      <a:pt x="11298" y="21434"/>
                    </a:cubicBezTo>
                    <a:cubicBezTo>
                      <a:pt x="11298" y="21434"/>
                      <a:pt x="11298" y="21434"/>
                      <a:pt x="11298" y="21434"/>
                    </a:cubicBezTo>
                    <a:cubicBezTo>
                      <a:pt x="11298" y="21544"/>
                      <a:pt x="11243" y="21544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32" y="21600"/>
                      <a:pt x="11076" y="21544"/>
                      <a:pt x="11076" y="21434"/>
                    </a:cubicBezTo>
                  </a:path>
                  <a:path w="21600" h="21600">
                    <a:moveTo>
                      <a:pt x="10412" y="21600"/>
                    </a:moveTo>
                    <a:cubicBezTo>
                      <a:pt x="10356" y="21544"/>
                      <a:pt x="10301" y="21489"/>
                      <a:pt x="10301" y="21434"/>
                    </a:cubicBezTo>
                    <a:cubicBezTo>
                      <a:pt x="10301" y="21434"/>
                      <a:pt x="10301" y="21434"/>
                      <a:pt x="10301" y="21434"/>
                    </a:cubicBezTo>
                    <a:cubicBezTo>
                      <a:pt x="10301" y="21379"/>
                      <a:pt x="10356" y="21323"/>
                      <a:pt x="10412" y="21323"/>
                    </a:cubicBezTo>
                    <a:cubicBezTo>
                      <a:pt x="10412" y="21323"/>
                      <a:pt x="10412" y="21323"/>
                      <a:pt x="10412" y="21323"/>
                    </a:cubicBezTo>
                    <a:cubicBezTo>
                      <a:pt x="10467" y="21323"/>
                      <a:pt x="10523" y="21379"/>
                      <a:pt x="10523" y="21434"/>
                    </a:cubicBezTo>
                    <a:cubicBezTo>
                      <a:pt x="10523" y="21434"/>
                      <a:pt x="10523" y="21434"/>
                      <a:pt x="10523" y="21434"/>
                    </a:cubicBezTo>
                    <a:cubicBezTo>
                      <a:pt x="10523" y="21544"/>
                      <a:pt x="10467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</a:path>
                  <a:path w="21600" h="21600">
                    <a:moveTo>
                      <a:pt x="11464" y="21434"/>
                    </a:moveTo>
                    <a:cubicBezTo>
                      <a:pt x="11464" y="21379"/>
                      <a:pt x="11519" y="21323"/>
                      <a:pt x="11575" y="21323"/>
                    </a:cubicBezTo>
                    <a:cubicBezTo>
                      <a:pt x="11575" y="21323"/>
                      <a:pt x="11575" y="21323"/>
                      <a:pt x="11575" y="21323"/>
                    </a:cubicBezTo>
                    <a:cubicBezTo>
                      <a:pt x="11630" y="21323"/>
                      <a:pt x="11686" y="21379"/>
                      <a:pt x="11686" y="21434"/>
                    </a:cubicBezTo>
                    <a:cubicBezTo>
                      <a:pt x="11686" y="21434"/>
                      <a:pt x="11686" y="21434"/>
                      <a:pt x="11686" y="21434"/>
                    </a:cubicBezTo>
                    <a:cubicBezTo>
                      <a:pt x="11686" y="21489"/>
                      <a:pt x="11630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19" y="21544"/>
                      <a:pt x="11464" y="21489"/>
                      <a:pt x="11464" y="21434"/>
                    </a:cubicBezTo>
                  </a:path>
                  <a:path w="21600" h="21600">
                    <a:moveTo>
                      <a:pt x="10024" y="21544"/>
                    </a:moveTo>
                    <a:cubicBezTo>
                      <a:pt x="9913" y="21544"/>
                      <a:pt x="9858" y="21489"/>
                      <a:pt x="9913" y="21434"/>
                    </a:cubicBezTo>
                    <a:cubicBezTo>
                      <a:pt x="9913" y="21434"/>
                      <a:pt x="9913" y="21434"/>
                      <a:pt x="9913" y="21434"/>
                    </a:cubicBezTo>
                    <a:cubicBezTo>
                      <a:pt x="9913" y="21379"/>
                      <a:pt x="9969" y="21323"/>
                      <a:pt x="10024" y="21323"/>
                    </a:cubicBezTo>
                    <a:cubicBezTo>
                      <a:pt x="10024" y="21323"/>
                      <a:pt x="10024" y="21323"/>
                      <a:pt x="10024" y="21323"/>
                    </a:cubicBezTo>
                    <a:cubicBezTo>
                      <a:pt x="10080" y="21323"/>
                      <a:pt x="10135" y="21379"/>
                      <a:pt x="10135" y="21434"/>
                    </a:cubicBezTo>
                    <a:cubicBezTo>
                      <a:pt x="10135" y="21434"/>
                      <a:pt x="10135" y="21434"/>
                      <a:pt x="10135" y="21434"/>
                    </a:cubicBezTo>
                    <a:cubicBezTo>
                      <a:pt x="10135" y="21489"/>
                      <a:pt x="10080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</a:path>
                  <a:path w="21600" h="21600">
                    <a:moveTo>
                      <a:pt x="11852" y="21434"/>
                    </a:moveTo>
                    <a:cubicBezTo>
                      <a:pt x="11852" y="21323"/>
                      <a:pt x="11907" y="21268"/>
                      <a:pt x="11963" y="21268"/>
                    </a:cubicBezTo>
                    <a:cubicBezTo>
                      <a:pt x="11963" y="21268"/>
                      <a:pt x="11963" y="21268"/>
                      <a:pt x="11963" y="21268"/>
                    </a:cubicBezTo>
                    <a:cubicBezTo>
                      <a:pt x="12018" y="21268"/>
                      <a:pt x="12073" y="21323"/>
                      <a:pt x="12073" y="21379"/>
                    </a:cubicBezTo>
                    <a:cubicBezTo>
                      <a:pt x="12073" y="21379"/>
                      <a:pt x="12073" y="21379"/>
                      <a:pt x="12073" y="21379"/>
                    </a:cubicBezTo>
                    <a:cubicBezTo>
                      <a:pt x="12129" y="21434"/>
                      <a:pt x="12073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07" y="21489"/>
                      <a:pt x="11852" y="21489"/>
                      <a:pt x="11852" y="21434"/>
                    </a:cubicBezTo>
                  </a:path>
                  <a:path w="21600" h="21600">
                    <a:moveTo>
                      <a:pt x="9581" y="21489"/>
                    </a:moveTo>
                    <a:cubicBezTo>
                      <a:pt x="9526" y="21489"/>
                      <a:pt x="9470" y="21434"/>
                      <a:pt x="9470" y="21379"/>
                    </a:cubicBezTo>
                    <a:cubicBezTo>
                      <a:pt x="9470" y="21379"/>
                      <a:pt x="9470" y="21379"/>
                      <a:pt x="9470" y="21379"/>
                    </a:cubicBezTo>
                    <a:cubicBezTo>
                      <a:pt x="9470" y="21323"/>
                      <a:pt x="9581" y="21268"/>
                      <a:pt x="9636" y="21268"/>
                    </a:cubicBezTo>
                    <a:cubicBezTo>
                      <a:pt x="9636" y="21268"/>
                      <a:pt x="9636" y="21268"/>
                      <a:pt x="9636" y="21268"/>
                    </a:cubicBezTo>
                    <a:cubicBezTo>
                      <a:pt x="9692" y="21268"/>
                      <a:pt x="9747" y="21323"/>
                      <a:pt x="9747" y="21434"/>
                    </a:cubicBezTo>
                    <a:cubicBezTo>
                      <a:pt x="9747" y="21434"/>
                      <a:pt x="9747" y="21434"/>
                      <a:pt x="9747" y="21434"/>
                    </a:cubicBezTo>
                    <a:cubicBezTo>
                      <a:pt x="9692" y="21489"/>
                      <a:pt x="9692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</a:path>
                  <a:path w="21600" h="21600">
                    <a:moveTo>
                      <a:pt x="12239" y="21379"/>
                    </a:moveTo>
                    <a:cubicBezTo>
                      <a:pt x="12239" y="21323"/>
                      <a:pt x="12295" y="21268"/>
                      <a:pt x="12350" y="21213"/>
                    </a:cubicBezTo>
                    <a:cubicBezTo>
                      <a:pt x="12350" y="21213"/>
                      <a:pt x="12350" y="21213"/>
                      <a:pt x="12350" y="21213"/>
                    </a:cubicBezTo>
                    <a:cubicBezTo>
                      <a:pt x="12406" y="21213"/>
                      <a:pt x="12461" y="21268"/>
                      <a:pt x="12516" y="21323"/>
                    </a:cubicBezTo>
                    <a:cubicBezTo>
                      <a:pt x="12516" y="21323"/>
                      <a:pt x="12516" y="21323"/>
                      <a:pt x="12516" y="21323"/>
                    </a:cubicBezTo>
                    <a:cubicBezTo>
                      <a:pt x="12516" y="21379"/>
                      <a:pt x="12461" y="21434"/>
                      <a:pt x="12406" y="21489"/>
                    </a:cubicBezTo>
                    <a:cubicBezTo>
                      <a:pt x="12406" y="21489"/>
                      <a:pt x="12406" y="21489"/>
                      <a:pt x="12406" y="21489"/>
                    </a:cubicBezTo>
                    <a:cubicBezTo>
                      <a:pt x="12406" y="21489"/>
                      <a:pt x="12406" y="21489"/>
                      <a:pt x="12350" y="21489"/>
                    </a:cubicBezTo>
                    <a:cubicBezTo>
                      <a:pt x="12350" y="21489"/>
                      <a:pt x="12350" y="21489"/>
                      <a:pt x="12350" y="21489"/>
                    </a:cubicBezTo>
                    <a:cubicBezTo>
                      <a:pt x="12295" y="21489"/>
                      <a:pt x="12295" y="21434"/>
                      <a:pt x="12239" y="21379"/>
                    </a:cubicBezTo>
                  </a:path>
                  <a:path w="21600" h="21600">
                    <a:moveTo>
                      <a:pt x="9193" y="21434"/>
                    </a:moveTo>
                    <a:cubicBezTo>
                      <a:pt x="9138" y="21434"/>
                      <a:pt x="9083" y="21379"/>
                      <a:pt x="9083" y="21323"/>
                    </a:cubicBezTo>
                    <a:cubicBezTo>
                      <a:pt x="9083" y="21323"/>
                      <a:pt x="9083" y="21323"/>
                      <a:pt x="9083" y="21323"/>
                    </a:cubicBezTo>
                    <a:cubicBezTo>
                      <a:pt x="9083" y="21268"/>
                      <a:pt x="9138" y="21213"/>
                      <a:pt x="9249" y="21213"/>
                    </a:cubicBezTo>
                    <a:cubicBezTo>
                      <a:pt x="9249" y="21213"/>
                      <a:pt x="9249" y="21213"/>
                      <a:pt x="9249" y="21213"/>
                    </a:cubicBezTo>
                    <a:cubicBezTo>
                      <a:pt x="9304" y="21213"/>
                      <a:pt x="9360" y="21323"/>
                      <a:pt x="9304" y="21379"/>
                    </a:cubicBezTo>
                    <a:cubicBezTo>
                      <a:pt x="9304" y="21379"/>
                      <a:pt x="9304" y="21379"/>
                      <a:pt x="9304" y="21379"/>
                    </a:cubicBezTo>
                    <a:cubicBezTo>
                      <a:pt x="9304" y="21434"/>
                      <a:pt x="9249" y="21489"/>
                      <a:pt x="9193" y="21489"/>
                    </a:cubicBezTo>
                    <a:cubicBezTo>
                      <a:pt x="9193" y="21489"/>
                      <a:pt x="9193" y="21489"/>
                      <a:pt x="9193" y="21489"/>
                    </a:cubicBezTo>
                    <a:cubicBezTo>
                      <a:pt x="9193" y="21489"/>
                      <a:pt x="9193" y="21489"/>
                      <a:pt x="9193" y="21434"/>
                    </a:cubicBezTo>
                  </a:path>
                  <a:path w="21600" h="21600">
                    <a:moveTo>
                      <a:pt x="12683" y="21323"/>
                    </a:moveTo>
                    <a:cubicBezTo>
                      <a:pt x="12627" y="21213"/>
                      <a:pt x="12683" y="21158"/>
                      <a:pt x="12738" y="21158"/>
                    </a:cubicBezTo>
                    <a:cubicBezTo>
                      <a:pt x="12738" y="21158"/>
                      <a:pt x="12738" y="21158"/>
                      <a:pt x="12738" y="21158"/>
                    </a:cubicBezTo>
                    <a:cubicBezTo>
                      <a:pt x="12793" y="21158"/>
                      <a:pt x="12849" y="21213"/>
                      <a:pt x="12904" y="21268"/>
                    </a:cubicBezTo>
                    <a:cubicBezTo>
                      <a:pt x="12904" y="21268"/>
                      <a:pt x="12904" y="21268"/>
                      <a:pt x="12904" y="21268"/>
                    </a:cubicBezTo>
                    <a:cubicBezTo>
                      <a:pt x="12904" y="21323"/>
                      <a:pt x="12849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38" y="21379"/>
                      <a:pt x="12683" y="21379"/>
                      <a:pt x="12683" y="21323"/>
                    </a:cubicBezTo>
                  </a:path>
                  <a:path w="21600" h="21600">
                    <a:moveTo>
                      <a:pt x="8806" y="21379"/>
                    </a:move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750" y="21379"/>
                      <a:pt x="8695" y="21323"/>
                      <a:pt x="8695" y="21268"/>
                    </a:cubicBezTo>
                    <a:cubicBezTo>
                      <a:pt x="8695" y="21268"/>
                      <a:pt x="8695" y="21268"/>
                      <a:pt x="8695" y="21268"/>
                    </a:cubicBezTo>
                    <a:cubicBezTo>
                      <a:pt x="8695" y="21213"/>
                      <a:pt x="8750" y="21158"/>
                      <a:pt x="8861" y="21158"/>
                    </a:cubicBezTo>
                    <a:cubicBezTo>
                      <a:pt x="8861" y="21158"/>
                      <a:pt x="8861" y="21158"/>
                      <a:pt x="8861" y="21158"/>
                    </a:cubicBezTo>
                    <a:cubicBezTo>
                      <a:pt x="8916" y="21158"/>
                      <a:pt x="8916" y="21213"/>
                      <a:pt x="8916" y="21323"/>
                    </a:cubicBezTo>
                    <a:cubicBezTo>
                      <a:pt x="8916" y="21323"/>
                      <a:pt x="8916" y="21323"/>
                      <a:pt x="8916" y="21323"/>
                    </a:cubicBezTo>
                    <a:cubicBezTo>
                      <a:pt x="8916" y="21379"/>
                      <a:pt x="8861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</a:path>
                  <a:path w="21600" h="21600">
                    <a:moveTo>
                      <a:pt x="13070" y="21213"/>
                    </a:moveTo>
                    <a:cubicBezTo>
                      <a:pt x="13015" y="21158"/>
                      <a:pt x="13070" y="21102"/>
                      <a:pt x="13126" y="21102"/>
                    </a:cubicBezTo>
                    <a:cubicBezTo>
                      <a:pt x="13126" y="21102"/>
                      <a:pt x="13126" y="21102"/>
                      <a:pt x="13126" y="21102"/>
                    </a:cubicBezTo>
                    <a:cubicBezTo>
                      <a:pt x="13181" y="21047"/>
                      <a:pt x="13236" y="21102"/>
                      <a:pt x="13292" y="21158"/>
                    </a:cubicBezTo>
                    <a:cubicBezTo>
                      <a:pt x="13292" y="21158"/>
                      <a:pt x="13292" y="21158"/>
                      <a:pt x="13292" y="21158"/>
                    </a:cubicBezTo>
                    <a:cubicBezTo>
                      <a:pt x="13292" y="21213"/>
                      <a:pt x="13236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26" y="21323"/>
                      <a:pt x="13070" y="21268"/>
                      <a:pt x="13070" y="21213"/>
                    </a:cubicBezTo>
                  </a:path>
                  <a:path w="21600" h="21600">
                    <a:moveTo>
                      <a:pt x="8418" y="21323"/>
                    </a:moveTo>
                    <a:cubicBezTo>
                      <a:pt x="8363" y="21323"/>
                      <a:pt x="8307" y="21213"/>
                      <a:pt x="8307" y="21158"/>
                    </a:cubicBezTo>
                    <a:cubicBezTo>
                      <a:pt x="8307" y="21158"/>
                      <a:pt x="8307" y="21158"/>
                      <a:pt x="8307" y="21158"/>
                    </a:cubicBezTo>
                    <a:cubicBezTo>
                      <a:pt x="8307" y="21102"/>
                      <a:pt x="8363" y="21047"/>
                      <a:pt x="8473" y="21102"/>
                    </a:cubicBezTo>
                    <a:cubicBezTo>
                      <a:pt x="8473" y="21102"/>
                      <a:pt x="8473" y="21102"/>
                      <a:pt x="8473" y="21102"/>
                    </a:cubicBezTo>
                    <a:cubicBezTo>
                      <a:pt x="8529" y="21102"/>
                      <a:pt x="8529" y="21158"/>
                      <a:pt x="8529" y="21213"/>
                    </a:cubicBezTo>
                    <a:cubicBezTo>
                      <a:pt x="8529" y="21213"/>
                      <a:pt x="8529" y="21213"/>
                      <a:pt x="8529" y="21213"/>
                    </a:cubicBezTo>
                    <a:cubicBezTo>
                      <a:pt x="8529" y="21268"/>
                      <a:pt x="8473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</a:path>
                  <a:path w="21600" h="21600">
                    <a:moveTo>
                      <a:pt x="13458" y="21158"/>
                    </a:moveTo>
                    <a:cubicBezTo>
                      <a:pt x="13403" y="21047"/>
                      <a:pt x="13458" y="20992"/>
                      <a:pt x="13513" y="20992"/>
                    </a:cubicBezTo>
                    <a:cubicBezTo>
                      <a:pt x="13513" y="20992"/>
                      <a:pt x="13513" y="20992"/>
                      <a:pt x="13513" y="20992"/>
                    </a:cubicBezTo>
                    <a:cubicBezTo>
                      <a:pt x="13569" y="20992"/>
                      <a:pt x="13624" y="20992"/>
                      <a:pt x="13680" y="21102"/>
                    </a:cubicBezTo>
                    <a:cubicBezTo>
                      <a:pt x="13680" y="21102"/>
                      <a:pt x="13680" y="21102"/>
                      <a:pt x="13680" y="21102"/>
                    </a:cubicBezTo>
                    <a:cubicBezTo>
                      <a:pt x="13680" y="21158"/>
                      <a:pt x="13624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13" y="21213"/>
                      <a:pt x="13458" y="21213"/>
                      <a:pt x="13458" y="21158"/>
                    </a:cubicBezTo>
                  </a:path>
                  <a:path w="21600" h="21600">
                    <a:moveTo>
                      <a:pt x="8030" y="21213"/>
                    </a:move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7920" y="21213"/>
                      <a:pt x="7920" y="21158"/>
                      <a:pt x="7920" y="21047"/>
                    </a:cubicBezTo>
                    <a:cubicBezTo>
                      <a:pt x="7920" y="21047"/>
                      <a:pt x="7920" y="21047"/>
                      <a:pt x="7920" y="21047"/>
                    </a:cubicBezTo>
                    <a:cubicBezTo>
                      <a:pt x="7920" y="20992"/>
                      <a:pt x="8030" y="20992"/>
                      <a:pt x="8086" y="20992"/>
                    </a:cubicBezTo>
                    <a:cubicBezTo>
                      <a:pt x="8086" y="20992"/>
                      <a:pt x="8086" y="20992"/>
                      <a:pt x="8086" y="20992"/>
                    </a:cubicBezTo>
                    <a:cubicBezTo>
                      <a:pt x="8141" y="20992"/>
                      <a:pt x="8141" y="21047"/>
                      <a:pt x="8141" y="21158"/>
                    </a:cubicBezTo>
                    <a:cubicBezTo>
                      <a:pt x="8141" y="21158"/>
                      <a:pt x="8141" y="21158"/>
                      <a:pt x="8141" y="21158"/>
                    </a:cubicBezTo>
                    <a:cubicBezTo>
                      <a:pt x="8141" y="21158"/>
                      <a:pt x="8086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</a:path>
                  <a:path w="21600" h="21600">
                    <a:moveTo>
                      <a:pt x="13846" y="21047"/>
                    </a:moveTo>
                    <a:cubicBezTo>
                      <a:pt x="13790" y="20992"/>
                      <a:pt x="13846" y="20881"/>
                      <a:pt x="13901" y="20881"/>
                    </a:cubicBezTo>
                    <a:cubicBezTo>
                      <a:pt x="13901" y="20881"/>
                      <a:pt x="13901" y="20881"/>
                      <a:pt x="13901" y="20881"/>
                    </a:cubicBezTo>
                    <a:cubicBezTo>
                      <a:pt x="13956" y="20881"/>
                      <a:pt x="14012" y="20881"/>
                      <a:pt x="14067" y="20937"/>
                    </a:cubicBezTo>
                    <a:cubicBezTo>
                      <a:pt x="14067" y="20937"/>
                      <a:pt x="14067" y="20937"/>
                      <a:pt x="14067" y="20937"/>
                    </a:cubicBezTo>
                    <a:cubicBezTo>
                      <a:pt x="14067" y="21047"/>
                      <a:pt x="14012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01" y="21102"/>
                      <a:pt x="13846" y="21102"/>
                      <a:pt x="13846" y="21047"/>
                    </a:cubicBezTo>
                  </a:path>
                  <a:path w="21600" h="21600">
                    <a:moveTo>
                      <a:pt x="7643" y="21102"/>
                    </a:moveTo>
                    <a:cubicBezTo>
                      <a:pt x="7532" y="21102"/>
                      <a:pt x="7532" y="20992"/>
                      <a:pt x="7532" y="20937"/>
                    </a:cubicBezTo>
                    <a:cubicBezTo>
                      <a:pt x="7532" y="20937"/>
                      <a:pt x="7532" y="20937"/>
                      <a:pt x="7532" y="20937"/>
                    </a:cubicBezTo>
                    <a:cubicBezTo>
                      <a:pt x="7532" y="20881"/>
                      <a:pt x="7643" y="20881"/>
                      <a:pt x="7698" y="20881"/>
                    </a:cubicBezTo>
                    <a:cubicBezTo>
                      <a:pt x="7698" y="20881"/>
                      <a:pt x="7698" y="20881"/>
                      <a:pt x="7698" y="20881"/>
                    </a:cubicBezTo>
                    <a:cubicBezTo>
                      <a:pt x="7753" y="20881"/>
                      <a:pt x="7809" y="20937"/>
                      <a:pt x="7753" y="21047"/>
                    </a:cubicBezTo>
                    <a:cubicBezTo>
                      <a:pt x="7753" y="21047"/>
                      <a:pt x="7753" y="21047"/>
                      <a:pt x="7753" y="21047"/>
                    </a:cubicBezTo>
                    <a:cubicBezTo>
                      <a:pt x="7753" y="21102"/>
                      <a:pt x="7698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</a:path>
                  <a:path w="21600" h="21600">
                    <a:moveTo>
                      <a:pt x="14178" y="20937"/>
                    </a:moveTo>
                    <a:cubicBezTo>
                      <a:pt x="14178" y="20826"/>
                      <a:pt x="14233" y="20771"/>
                      <a:pt x="14289" y="20771"/>
                    </a:cubicBezTo>
                    <a:cubicBezTo>
                      <a:pt x="14289" y="20771"/>
                      <a:pt x="14289" y="20771"/>
                      <a:pt x="14289" y="20771"/>
                    </a:cubicBezTo>
                    <a:cubicBezTo>
                      <a:pt x="14344" y="20716"/>
                      <a:pt x="14399" y="20771"/>
                      <a:pt x="14399" y="20826"/>
                    </a:cubicBezTo>
                    <a:cubicBezTo>
                      <a:pt x="14399" y="20826"/>
                      <a:pt x="14399" y="20826"/>
                      <a:pt x="14399" y="20826"/>
                    </a:cubicBezTo>
                    <a:cubicBezTo>
                      <a:pt x="14455" y="20881"/>
                      <a:pt x="14399" y="20937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289" y="20992"/>
                      <a:pt x="14233" y="20937"/>
                      <a:pt x="14178" y="20937"/>
                    </a:cubicBezTo>
                  </a:path>
                  <a:path w="21600" h="21600">
                    <a:moveTo>
                      <a:pt x="7255" y="20992"/>
                    </a:moveTo>
                    <a:cubicBezTo>
                      <a:pt x="7144" y="20937"/>
                      <a:pt x="7144" y="20881"/>
                      <a:pt x="7144" y="20826"/>
                    </a:cubicBezTo>
                    <a:cubicBezTo>
                      <a:pt x="7144" y="20826"/>
                      <a:pt x="7144" y="20826"/>
                      <a:pt x="7144" y="20826"/>
                    </a:cubicBezTo>
                    <a:cubicBezTo>
                      <a:pt x="7200" y="20771"/>
                      <a:pt x="7255" y="20716"/>
                      <a:pt x="7310" y="20771"/>
                    </a:cubicBezTo>
                    <a:cubicBezTo>
                      <a:pt x="7310" y="20771"/>
                      <a:pt x="7310" y="20771"/>
                      <a:pt x="7310" y="20771"/>
                    </a:cubicBezTo>
                    <a:cubicBezTo>
                      <a:pt x="7366" y="20771"/>
                      <a:pt x="7421" y="20826"/>
                      <a:pt x="7366" y="20881"/>
                    </a:cubicBezTo>
                    <a:cubicBezTo>
                      <a:pt x="7366" y="20881"/>
                      <a:pt x="7366" y="20881"/>
                      <a:pt x="7366" y="20881"/>
                    </a:cubicBezTo>
                    <a:cubicBezTo>
                      <a:pt x="7366" y="20937"/>
                      <a:pt x="7310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</a:path>
                  <a:path w="21600" h="21600">
                    <a:moveTo>
                      <a:pt x="14566" y="20771"/>
                    </a:moveTo>
                    <a:cubicBezTo>
                      <a:pt x="14566" y="20716"/>
                      <a:pt x="14566" y="20660"/>
                      <a:pt x="14621" y="20605"/>
                    </a:cubicBezTo>
                    <a:cubicBezTo>
                      <a:pt x="14621" y="20605"/>
                      <a:pt x="14621" y="20605"/>
                      <a:pt x="14621" y="20605"/>
                    </a:cubicBezTo>
                    <a:cubicBezTo>
                      <a:pt x="14732" y="20605"/>
                      <a:pt x="14787" y="20605"/>
                      <a:pt x="14787" y="20716"/>
                    </a:cubicBezTo>
                    <a:cubicBezTo>
                      <a:pt x="14787" y="20716"/>
                      <a:pt x="14787" y="20716"/>
                      <a:pt x="14787" y="20716"/>
                    </a:cubicBezTo>
                    <a:cubicBezTo>
                      <a:pt x="14843" y="20771"/>
                      <a:pt x="14787" y="20826"/>
                      <a:pt x="14732" y="20826"/>
                    </a:cubicBezTo>
                    <a:cubicBezTo>
                      <a:pt x="14732" y="20826"/>
                      <a:pt x="14732" y="20826"/>
                      <a:pt x="14732" y="20826"/>
                    </a:cubicBezTo>
                    <a:cubicBezTo>
                      <a:pt x="14732" y="20826"/>
                      <a:pt x="14732" y="20826"/>
                      <a:pt x="14676" y="20826"/>
                    </a:cubicBezTo>
                    <a:cubicBezTo>
                      <a:pt x="14676" y="20826"/>
                      <a:pt x="14676" y="20826"/>
                      <a:pt x="14676" y="20826"/>
                    </a:cubicBezTo>
                    <a:cubicBezTo>
                      <a:pt x="14621" y="20826"/>
                      <a:pt x="14621" y="20826"/>
                      <a:pt x="14566" y="20771"/>
                    </a:cubicBezTo>
                  </a:path>
                  <a:path w="21600" h="21600">
                    <a:moveTo>
                      <a:pt x="6867" y="20826"/>
                    </a:moveTo>
                    <a:cubicBezTo>
                      <a:pt x="6812" y="20826"/>
                      <a:pt x="6756" y="20716"/>
                      <a:pt x="6812" y="20660"/>
                    </a:cubicBezTo>
                    <a:cubicBezTo>
                      <a:pt x="6812" y="20660"/>
                      <a:pt x="6812" y="20660"/>
                      <a:pt x="6812" y="20660"/>
                    </a:cubicBezTo>
                    <a:cubicBezTo>
                      <a:pt x="6812" y="20605"/>
                      <a:pt x="6867" y="20605"/>
                      <a:pt x="6923" y="20605"/>
                    </a:cubicBezTo>
                    <a:cubicBezTo>
                      <a:pt x="6923" y="20605"/>
                      <a:pt x="6923" y="20605"/>
                      <a:pt x="6923" y="20605"/>
                    </a:cubicBezTo>
                    <a:cubicBezTo>
                      <a:pt x="6978" y="20660"/>
                      <a:pt x="7033" y="20716"/>
                      <a:pt x="6978" y="20771"/>
                    </a:cubicBezTo>
                    <a:cubicBezTo>
                      <a:pt x="6978" y="20771"/>
                      <a:pt x="6978" y="20771"/>
                      <a:pt x="6978" y="20771"/>
                    </a:cubicBezTo>
                    <a:cubicBezTo>
                      <a:pt x="6978" y="20826"/>
                      <a:pt x="6923" y="20826"/>
                      <a:pt x="6923" y="20826"/>
                    </a:cubicBezTo>
                    <a:cubicBezTo>
                      <a:pt x="6923" y="20826"/>
                      <a:pt x="6923" y="20826"/>
                      <a:pt x="6923" y="20826"/>
                    </a:cubicBezTo>
                    <a:cubicBezTo>
                      <a:pt x="6867" y="20826"/>
                      <a:pt x="6867" y="20826"/>
                      <a:pt x="6867" y="20826"/>
                    </a:cubicBezTo>
                  </a:path>
                  <a:path w="21600" h="21600">
                    <a:moveTo>
                      <a:pt x="14953" y="20605"/>
                    </a:moveTo>
                    <a:cubicBezTo>
                      <a:pt x="14953" y="20550"/>
                      <a:pt x="14953" y="20495"/>
                      <a:pt x="15009" y="20495"/>
                    </a:cubicBezTo>
                    <a:cubicBezTo>
                      <a:pt x="15009" y="20495"/>
                      <a:pt x="15009" y="20495"/>
                      <a:pt x="15009" y="20495"/>
                    </a:cubicBezTo>
                    <a:cubicBezTo>
                      <a:pt x="15064" y="20439"/>
                      <a:pt x="15119" y="20495"/>
                      <a:pt x="15175" y="20550"/>
                    </a:cubicBezTo>
                    <a:cubicBezTo>
                      <a:pt x="15175" y="20550"/>
                      <a:pt x="15175" y="20550"/>
                      <a:pt x="15175" y="20550"/>
                    </a:cubicBezTo>
                    <a:cubicBezTo>
                      <a:pt x="15175" y="20605"/>
                      <a:pt x="15175" y="20660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09" y="20716"/>
                      <a:pt x="14953" y="20660"/>
                      <a:pt x="14953" y="20605"/>
                    </a:cubicBezTo>
                  </a:path>
                  <a:path w="21600" h="21600">
                    <a:moveTo>
                      <a:pt x="6480" y="20660"/>
                    </a:moveTo>
                    <a:cubicBezTo>
                      <a:pt x="6424" y="20660"/>
                      <a:pt x="6369" y="20605"/>
                      <a:pt x="6424" y="20550"/>
                    </a:cubicBezTo>
                    <a:cubicBezTo>
                      <a:pt x="6424" y="20550"/>
                      <a:pt x="6424" y="20550"/>
                      <a:pt x="6424" y="20550"/>
                    </a:cubicBezTo>
                    <a:cubicBezTo>
                      <a:pt x="6424" y="20439"/>
                      <a:pt x="6535" y="20439"/>
                      <a:pt x="6590" y="20439"/>
                    </a:cubicBezTo>
                    <a:cubicBezTo>
                      <a:pt x="6590" y="20439"/>
                      <a:pt x="6590" y="20439"/>
                      <a:pt x="6590" y="20439"/>
                    </a:cubicBezTo>
                    <a:cubicBezTo>
                      <a:pt x="6646" y="20495"/>
                      <a:pt x="6646" y="20550"/>
                      <a:pt x="6646" y="20605"/>
                    </a:cubicBezTo>
                    <a:cubicBezTo>
                      <a:pt x="6646" y="20605"/>
                      <a:pt x="6646" y="20605"/>
                      <a:pt x="6646" y="20605"/>
                    </a:cubicBezTo>
                    <a:cubicBezTo>
                      <a:pt x="6590" y="20660"/>
                      <a:pt x="6590" y="20716"/>
                      <a:pt x="6535" y="20716"/>
                    </a:cubicBezTo>
                    <a:cubicBezTo>
                      <a:pt x="6535" y="20716"/>
                      <a:pt x="6535" y="20716"/>
                      <a:pt x="6535" y="20716"/>
                    </a:cubicBezTo>
                    <a:cubicBezTo>
                      <a:pt x="6535" y="20716"/>
                      <a:pt x="6480" y="20660"/>
                      <a:pt x="6480" y="20660"/>
                    </a:cubicBezTo>
                  </a:path>
                  <a:path w="21600" h="21600">
                    <a:moveTo>
                      <a:pt x="15341" y="20439"/>
                    </a:moveTo>
                    <a:cubicBezTo>
                      <a:pt x="15286" y="20384"/>
                      <a:pt x="15286" y="20329"/>
                      <a:pt x="15396" y="20329"/>
                    </a:cubicBezTo>
                    <a:cubicBezTo>
                      <a:pt x="15396" y="20329"/>
                      <a:pt x="15396" y="20329"/>
                      <a:pt x="15396" y="20329"/>
                    </a:cubicBezTo>
                    <a:cubicBezTo>
                      <a:pt x="15452" y="20274"/>
                      <a:pt x="15507" y="20329"/>
                      <a:pt x="15507" y="20384"/>
                    </a:cubicBezTo>
                    <a:cubicBezTo>
                      <a:pt x="15507" y="20384"/>
                      <a:pt x="15507" y="20384"/>
                      <a:pt x="15507" y="20384"/>
                    </a:cubicBezTo>
                    <a:cubicBezTo>
                      <a:pt x="15563" y="20439"/>
                      <a:pt x="15507" y="20495"/>
                      <a:pt x="15452" y="20495"/>
                    </a:cubicBezTo>
                    <a:cubicBezTo>
                      <a:pt x="15452" y="20495"/>
                      <a:pt x="15452" y="20495"/>
                      <a:pt x="15452" y="20495"/>
                    </a:cubicBezTo>
                    <a:cubicBezTo>
                      <a:pt x="15452" y="20550"/>
                      <a:pt x="15452" y="20550"/>
                      <a:pt x="15396" y="20550"/>
                    </a:cubicBezTo>
                    <a:cubicBezTo>
                      <a:pt x="15396" y="20550"/>
                      <a:pt x="15396" y="20550"/>
                      <a:pt x="15396" y="20550"/>
                    </a:cubicBezTo>
                    <a:cubicBezTo>
                      <a:pt x="15396" y="20550"/>
                      <a:pt x="15341" y="20495"/>
                      <a:pt x="15341" y="20439"/>
                    </a:cubicBezTo>
                  </a:path>
                  <a:path w="21600" h="21600">
                    <a:moveTo>
                      <a:pt x="6092" y="20495"/>
                    </a:moveTo>
                    <a:cubicBezTo>
                      <a:pt x="6036" y="20495"/>
                      <a:pt x="6036" y="20439"/>
                      <a:pt x="6036" y="20329"/>
                    </a:cubicBezTo>
                    <a:cubicBezTo>
                      <a:pt x="6036" y="20329"/>
                      <a:pt x="6036" y="20329"/>
                      <a:pt x="6036" y="20329"/>
                    </a:cubicBezTo>
                    <a:cubicBezTo>
                      <a:pt x="6092" y="20274"/>
                      <a:pt x="6147" y="20274"/>
                      <a:pt x="6203" y="20274"/>
                    </a:cubicBezTo>
                    <a:cubicBezTo>
                      <a:pt x="6203" y="20274"/>
                      <a:pt x="6203" y="20274"/>
                      <a:pt x="6203" y="20274"/>
                    </a:cubicBezTo>
                    <a:cubicBezTo>
                      <a:pt x="6258" y="20329"/>
                      <a:pt x="6313" y="20384"/>
                      <a:pt x="6258" y="20439"/>
                    </a:cubicBezTo>
                    <a:cubicBezTo>
                      <a:pt x="6258" y="20439"/>
                      <a:pt x="6258" y="20439"/>
                      <a:pt x="6258" y="20439"/>
                    </a:cubicBezTo>
                    <a:cubicBezTo>
                      <a:pt x="6258" y="20495"/>
                      <a:pt x="6203" y="20495"/>
                      <a:pt x="6147" y="20495"/>
                    </a:cubicBezTo>
                    <a:cubicBezTo>
                      <a:pt x="6147" y="20495"/>
                      <a:pt x="6147" y="20495"/>
                      <a:pt x="6147" y="20495"/>
                    </a:cubicBezTo>
                    <a:cubicBezTo>
                      <a:pt x="6147" y="20495"/>
                      <a:pt x="6147" y="20495"/>
                      <a:pt x="6092" y="20495"/>
                    </a:cubicBezTo>
                  </a:path>
                  <a:path w="21600" h="21600">
                    <a:moveTo>
                      <a:pt x="15673" y="20274"/>
                    </a:moveTo>
                    <a:cubicBezTo>
                      <a:pt x="15618" y="20218"/>
                      <a:pt x="15673" y="20163"/>
                      <a:pt x="15729" y="20108"/>
                    </a:cubicBezTo>
                    <a:cubicBezTo>
                      <a:pt x="15729" y="20108"/>
                      <a:pt x="15729" y="20108"/>
                      <a:pt x="15729" y="20108"/>
                    </a:cubicBezTo>
                    <a:cubicBezTo>
                      <a:pt x="15784" y="20108"/>
                      <a:pt x="15840" y="20108"/>
                      <a:pt x="15895" y="20163"/>
                    </a:cubicBezTo>
                    <a:cubicBezTo>
                      <a:pt x="15895" y="20163"/>
                      <a:pt x="15895" y="20163"/>
                      <a:pt x="15895" y="20163"/>
                    </a:cubicBezTo>
                    <a:cubicBezTo>
                      <a:pt x="15895" y="20218"/>
                      <a:pt x="15895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784" y="20329"/>
                      <a:pt x="15784" y="20329"/>
                    </a:cubicBezTo>
                    <a:cubicBezTo>
                      <a:pt x="15784" y="20329"/>
                      <a:pt x="15784" y="20329"/>
                      <a:pt x="15784" y="20329"/>
                    </a:cubicBezTo>
                    <a:cubicBezTo>
                      <a:pt x="15729" y="20329"/>
                      <a:pt x="15673" y="20329"/>
                      <a:pt x="15673" y="20274"/>
                    </a:cubicBezTo>
                  </a:path>
                  <a:path w="21600" h="21600">
                    <a:moveTo>
                      <a:pt x="5759" y="20329"/>
                    </a:moveTo>
                    <a:cubicBezTo>
                      <a:pt x="5704" y="20274"/>
                      <a:pt x="5649" y="20218"/>
                      <a:pt x="5704" y="20163"/>
                    </a:cubicBezTo>
                    <a:cubicBezTo>
                      <a:pt x="5704" y="20163"/>
                      <a:pt x="5704" y="20163"/>
                      <a:pt x="5704" y="20163"/>
                    </a:cubicBezTo>
                    <a:cubicBezTo>
                      <a:pt x="5704" y="20108"/>
                      <a:pt x="5815" y="20108"/>
                      <a:pt x="5870" y="20108"/>
                    </a:cubicBezTo>
                    <a:cubicBezTo>
                      <a:pt x="5870" y="20108"/>
                      <a:pt x="5870" y="20108"/>
                      <a:pt x="5870" y="20108"/>
                    </a:cubicBezTo>
                    <a:cubicBezTo>
                      <a:pt x="5926" y="20163"/>
                      <a:pt x="5926" y="20218"/>
                      <a:pt x="5926" y="20274"/>
                    </a:cubicBezTo>
                    <a:cubicBezTo>
                      <a:pt x="5926" y="20274"/>
                      <a:pt x="5926" y="20274"/>
                      <a:pt x="5926" y="20274"/>
                    </a:cubicBezTo>
                    <a:cubicBezTo>
                      <a:pt x="5870" y="20329"/>
                      <a:pt x="5870" y="20329"/>
                      <a:pt x="5815" y="20329"/>
                    </a:cubicBezTo>
                    <a:cubicBezTo>
                      <a:pt x="5815" y="20329"/>
                      <a:pt x="5815" y="20329"/>
                      <a:pt x="5815" y="20329"/>
                    </a:cubicBezTo>
                    <a:cubicBezTo>
                      <a:pt x="5759" y="20329"/>
                      <a:pt x="5759" y="20329"/>
                      <a:pt x="5759" y="20329"/>
                    </a:cubicBezTo>
                  </a:path>
                  <a:path w="21600" h="21600">
                    <a:moveTo>
                      <a:pt x="16006" y="20108"/>
                    </a:moveTo>
                    <a:cubicBezTo>
                      <a:pt x="16006" y="20053"/>
                      <a:pt x="16006" y="19997"/>
                      <a:pt x="16061" y="19942"/>
                    </a:cubicBezTo>
                    <a:cubicBezTo>
                      <a:pt x="16061" y="19942"/>
                      <a:pt x="16061" y="19942"/>
                      <a:pt x="16061" y="19942"/>
                    </a:cubicBezTo>
                    <a:cubicBezTo>
                      <a:pt x="16116" y="19887"/>
                      <a:pt x="16172" y="19942"/>
                      <a:pt x="16227" y="19997"/>
                    </a:cubicBezTo>
                    <a:cubicBezTo>
                      <a:pt x="16227" y="19997"/>
                      <a:pt x="16227" y="19997"/>
                      <a:pt x="16227" y="19997"/>
                    </a:cubicBezTo>
                    <a:cubicBezTo>
                      <a:pt x="16283" y="20053"/>
                      <a:pt x="16227" y="20108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16" y="20163"/>
                    </a:cubicBezTo>
                    <a:cubicBezTo>
                      <a:pt x="16116" y="20163"/>
                      <a:pt x="16116" y="20163"/>
                      <a:pt x="16116" y="20163"/>
                    </a:cubicBezTo>
                    <a:cubicBezTo>
                      <a:pt x="16061" y="20163"/>
                      <a:pt x="16061" y="20163"/>
                      <a:pt x="16006" y="20108"/>
                    </a:cubicBezTo>
                  </a:path>
                  <a:path w="21600" h="21600">
                    <a:moveTo>
                      <a:pt x="5372" y="20108"/>
                    </a:moveTo>
                    <a:cubicBezTo>
                      <a:pt x="5316" y="20108"/>
                      <a:pt x="5316" y="20053"/>
                      <a:pt x="5372" y="19997"/>
                    </a:cubicBezTo>
                    <a:cubicBezTo>
                      <a:pt x="5372" y="19997"/>
                      <a:pt x="5372" y="19997"/>
                      <a:pt x="5372" y="19997"/>
                    </a:cubicBezTo>
                    <a:cubicBezTo>
                      <a:pt x="5372" y="19942"/>
                      <a:pt x="5483" y="19887"/>
                      <a:pt x="5538" y="19942"/>
                    </a:cubicBezTo>
                    <a:cubicBezTo>
                      <a:pt x="5538" y="19942"/>
                      <a:pt x="5538" y="19942"/>
                      <a:pt x="5538" y="19942"/>
                    </a:cubicBezTo>
                    <a:cubicBezTo>
                      <a:pt x="5593" y="19942"/>
                      <a:pt x="5593" y="20053"/>
                      <a:pt x="5538" y="20108"/>
                    </a:cubicBezTo>
                    <a:cubicBezTo>
                      <a:pt x="5538" y="20108"/>
                      <a:pt x="5538" y="20108"/>
                      <a:pt x="5538" y="20108"/>
                    </a:cubicBezTo>
                    <a:cubicBezTo>
                      <a:pt x="5538" y="20108"/>
                      <a:pt x="5483" y="20163"/>
                      <a:pt x="5427" y="20163"/>
                    </a:cubicBezTo>
                    <a:cubicBezTo>
                      <a:pt x="5427" y="20163"/>
                      <a:pt x="5427" y="20163"/>
                      <a:pt x="5427" y="20163"/>
                    </a:cubicBezTo>
                    <a:cubicBezTo>
                      <a:pt x="5427" y="20163"/>
                      <a:pt x="5427" y="20163"/>
                      <a:pt x="5372" y="20108"/>
                    </a:cubicBezTo>
                  </a:path>
                  <a:path w="21600" h="21600">
                    <a:moveTo>
                      <a:pt x="16393" y="19887"/>
                    </a:moveTo>
                    <a:cubicBezTo>
                      <a:pt x="16338" y="19832"/>
                      <a:pt x="16338" y="19776"/>
                      <a:pt x="16393" y="19721"/>
                    </a:cubicBezTo>
                    <a:cubicBezTo>
                      <a:pt x="16393" y="19721"/>
                      <a:pt x="16393" y="19721"/>
                      <a:pt x="16393" y="19721"/>
                    </a:cubicBezTo>
                    <a:cubicBezTo>
                      <a:pt x="16449" y="19721"/>
                      <a:pt x="16559" y="19721"/>
                      <a:pt x="16559" y="19776"/>
                    </a:cubicBezTo>
                    <a:cubicBezTo>
                      <a:pt x="16559" y="19776"/>
                      <a:pt x="16559" y="19776"/>
                      <a:pt x="16559" y="19776"/>
                    </a:cubicBezTo>
                    <a:cubicBezTo>
                      <a:pt x="16615" y="19832"/>
                      <a:pt x="16559" y="19887"/>
                      <a:pt x="16559" y="19942"/>
                    </a:cubicBezTo>
                    <a:cubicBezTo>
                      <a:pt x="16559" y="19942"/>
                      <a:pt x="16559" y="19942"/>
                      <a:pt x="16559" y="19942"/>
                    </a:cubicBezTo>
                    <a:cubicBezTo>
                      <a:pt x="16504" y="19942"/>
                      <a:pt x="16504" y="19942"/>
                      <a:pt x="16449" y="19942"/>
                    </a:cubicBezTo>
                    <a:cubicBezTo>
                      <a:pt x="16449" y="19942"/>
                      <a:pt x="16449" y="19942"/>
                      <a:pt x="16449" y="19942"/>
                    </a:cubicBezTo>
                    <a:cubicBezTo>
                      <a:pt x="16449" y="19942"/>
                      <a:pt x="16393" y="19942"/>
                      <a:pt x="16393" y="19887"/>
                    </a:cubicBezTo>
                  </a:path>
                  <a:path w="21600" h="21600">
                    <a:moveTo>
                      <a:pt x="5040" y="19942"/>
                    </a:moveTo>
                    <a:cubicBezTo>
                      <a:pt x="4984" y="19887"/>
                      <a:pt x="4984" y="19832"/>
                      <a:pt x="5040" y="19776"/>
                    </a:cubicBezTo>
                    <a:cubicBezTo>
                      <a:pt x="5040" y="19776"/>
                      <a:pt x="5040" y="19776"/>
                      <a:pt x="5040" y="19776"/>
                    </a:cubicBezTo>
                    <a:cubicBezTo>
                      <a:pt x="5040" y="19721"/>
                      <a:pt x="5095" y="19666"/>
                      <a:pt x="5150" y="19721"/>
                    </a:cubicBezTo>
                    <a:cubicBezTo>
                      <a:pt x="5150" y="19721"/>
                      <a:pt x="5150" y="19721"/>
                      <a:pt x="5150" y="19721"/>
                    </a:cubicBezTo>
                    <a:cubicBezTo>
                      <a:pt x="5206" y="19776"/>
                      <a:pt x="5261" y="19832"/>
                      <a:pt x="5206" y="19887"/>
                    </a:cubicBezTo>
                    <a:cubicBezTo>
                      <a:pt x="5206" y="19887"/>
                      <a:pt x="5206" y="19887"/>
                      <a:pt x="5206" y="19887"/>
                    </a:cubicBezTo>
                    <a:cubicBezTo>
                      <a:pt x="5206" y="19942"/>
                      <a:pt x="5150" y="19942"/>
                      <a:pt x="5095" y="19942"/>
                    </a:cubicBezTo>
                    <a:cubicBezTo>
                      <a:pt x="5095" y="19942"/>
                      <a:pt x="5095" y="19942"/>
                      <a:pt x="5095" y="19942"/>
                    </a:cubicBezTo>
                    <a:cubicBezTo>
                      <a:pt x="5095" y="19942"/>
                      <a:pt x="5095" y="19942"/>
                      <a:pt x="5040" y="19942"/>
                    </a:cubicBezTo>
                  </a:path>
                  <a:path w="21600" h="21600">
                    <a:moveTo>
                      <a:pt x="16726" y="19666"/>
                    </a:moveTo>
                    <a:cubicBezTo>
                      <a:pt x="16670" y="19611"/>
                      <a:pt x="16670" y="19556"/>
                      <a:pt x="16726" y="19500"/>
                    </a:cubicBezTo>
                    <a:cubicBezTo>
                      <a:pt x="16726" y="19500"/>
                      <a:pt x="16726" y="19500"/>
                      <a:pt x="16726" y="19500"/>
                    </a:cubicBezTo>
                    <a:cubicBezTo>
                      <a:pt x="16781" y="19500"/>
                      <a:pt x="16892" y="19500"/>
                      <a:pt x="16892" y="19556"/>
                    </a:cubicBezTo>
                    <a:cubicBezTo>
                      <a:pt x="16892" y="19556"/>
                      <a:pt x="16892" y="19556"/>
                      <a:pt x="16892" y="19556"/>
                    </a:cubicBezTo>
                    <a:cubicBezTo>
                      <a:pt x="16947" y="19611"/>
                      <a:pt x="16947" y="19666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36" y="19721"/>
                      <a:pt x="16836" y="19721"/>
                      <a:pt x="16781" y="19721"/>
                    </a:cubicBezTo>
                    <a:cubicBezTo>
                      <a:pt x="16781" y="19721"/>
                      <a:pt x="16781" y="19721"/>
                      <a:pt x="16781" y="19721"/>
                    </a:cubicBezTo>
                    <a:cubicBezTo>
                      <a:pt x="16781" y="19721"/>
                      <a:pt x="16726" y="19721"/>
                      <a:pt x="16726" y="19666"/>
                    </a:cubicBezTo>
                  </a:path>
                  <a:path w="21600" h="21600">
                    <a:moveTo>
                      <a:pt x="4707" y="19721"/>
                    </a:moveTo>
                    <a:cubicBezTo>
                      <a:pt x="4652" y="19666"/>
                      <a:pt x="4652" y="19611"/>
                      <a:pt x="4707" y="19556"/>
                    </a:cubicBezTo>
                    <a:cubicBezTo>
                      <a:pt x="4707" y="19556"/>
                      <a:pt x="4707" y="19556"/>
                      <a:pt x="4707" y="19556"/>
                    </a:cubicBezTo>
                    <a:cubicBezTo>
                      <a:pt x="4707" y="19500"/>
                      <a:pt x="4763" y="19445"/>
                      <a:pt x="4818" y="19500"/>
                    </a:cubicBezTo>
                    <a:cubicBezTo>
                      <a:pt x="4818" y="19500"/>
                      <a:pt x="4818" y="19500"/>
                      <a:pt x="4818" y="19500"/>
                    </a:cubicBezTo>
                    <a:cubicBezTo>
                      <a:pt x="4873" y="19556"/>
                      <a:pt x="4929" y="19611"/>
                      <a:pt x="4873" y="19666"/>
                    </a:cubicBezTo>
                    <a:cubicBezTo>
                      <a:pt x="4873" y="19666"/>
                      <a:pt x="4873" y="19666"/>
                      <a:pt x="4873" y="19666"/>
                    </a:cubicBezTo>
                    <a:cubicBezTo>
                      <a:pt x="4873" y="19721"/>
                      <a:pt x="4818" y="19721"/>
                      <a:pt x="4763" y="19721"/>
                    </a:cubicBezTo>
                    <a:cubicBezTo>
                      <a:pt x="4763" y="19721"/>
                      <a:pt x="4763" y="19721"/>
                      <a:pt x="4763" y="19721"/>
                    </a:cubicBezTo>
                    <a:cubicBezTo>
                      <a:pt x="4763" y="19721"/>
                      <a:pt x="4707" y="19721"/>
                      <a:pt x="4707" y="19721"/>
                    </a:cubicBezTo>
                  </a:path>
                  <a:path w="21600" h="21600">
                    <a:moveTo>
                      <a:pt x="17058" y="19445"/>
                    </a:moveTo>
                    <a:cubicBezTo>
                      <a:pt x="17003" y="19390"/>
                      <a:pt x="17003" y="19335"/>
                      <a:pt x="17058" y="19279"/>
                    </a:cubicBezTo>
                    <a:cubicBezTo>
                      <a:pt x="17058" y="19279"/>
                      <a:pt x="17058" y="19279"/>
                      <a:pt x="17058" y="19279"/>
                    </a:cubicBezTo>
                    <a:cubicBezTo>
                      <a:pt x="17113" y="19279"/>
                      <a:pt x="17169" y="19279"/>
                      <a:pt x="17224" y="19335"/>
                    </a:cubicBezTo>
                    <a:cubicBezTo>
                      <a:pt x="17224" y="19335"/>
                      <a:pt x="17224" y="19335"/>
                      <a:pt x="17224" y="19335"/>
                    </a:cubicBezTo>
                    <a:cubicBezTo>
                      <a:pt x="17279" y="19390"/>
                      <a:pt x="17279" y="19445"/>
                      <a:pt x="17224" y="19500"/>
                    </a:cubicBezTo>
                    <a:cubicBezTo>
                      <a:pt x="17224" y="19500"/>
                      <a:pt x="17224" y="19500"/>
                      <a:pt x="17224" y="19500"/>
                    </a:cubicBezTo>
                    <a:cubicBezTo>
                      <a:pt x="17169" y="19500"/>
                      <a:pt x="17169" y="19500"/>
                      <a:pt x="17113" y="19500"/>
                    </a:cubicBezTo>
                    <a:cubicBezTo>
                      <a:pt x="17113" y="19500"/>
                      <a:pt x="17113" y="19500"/>
                      <a:pt x="17113" y="19500"/>
                    </a:cubicBezTo>
                    <a:cubicBezTo>
                      <a:pt x="17113" y="19500"/>
                      <a:pt x="17058" y="19500"/>
                      <a:pt x="17058" y="19445"/>
                    </a:cubicBezTo>
                  </a:path>
                  <a:path w="21600" h="21600">
                    <a:moveTo>
                      <a:pt x="4375" y="19445"/>
                    </a:moveTo>
                    <a:cubicBezTo>
                      <a:pt x="4319" y="19445"/>
                      <a:pt x="4319" y="19335"/>
                      <a:pt x="4375" y="19279"/>
                    </a:cubicBezTo>
                    <a:cubicBezTo>
                      <a:pt x="4375" y="19279"/>
                      <a:pt x="4375" y="19279"/>
                      <a:pt x="4375" y="19279"/>
                    </a:cubicBezTo>
                    <a:cubicBezTo>
                      <a:pt x="4375" y="19224"/>
                      <a:pt x="4486" y="19224"/>
                      <a:pt x="4541" y="19279"/>
                    </a:cubicBezTo>
                    <a:cubicBezTo>
                      <a:pt x="4541" y="19279"/>
                      <a:pt x="4541" y="19279"/>
                      <a:pt x="4541" y="19279"/>
                    </a:cubicBezTo>
                    <a:cubicBezTo>
                      <a:pt x="4596" y="19335"/>
                      <a:pt x="4596" y="19390"/>
                      <a:pt x="4541" y="19445"/>
                    </a:cubicBezTo>
                    <a:cubicBezTo>
                      <a:pt x="4541" y="19445"/>
                      <a:pt x="4541" y="19445"/>
                      <a:pt x="4541" y="19445"/>
                    </a:cubicBezTo>
                    <a:cubicBezTo>
                      <a:pt x="4541" y="19500"/>
                      <a:pt x="4486" y="19500"/>
                      <a:pt x="4430" y="19500"/>
                    </a:cubicBezTo>
                    <a:cubicBezTo>
                      <a:pt x="4430" y="19500"/>
                      <a:pt x="4430" y="19500"/>
                      <a:pt x="4430" y="19500"/>
                    </a:cubicBezTo>
                    <a:cubicBezTo>
                      <a:pt x="4430" y="19500"/>
                      <a:pt x="4430" y="19500"/>
                      <a:pt x="4375" y="19445"/>
                    </a:cubicBezTo>
                  </a:path>
                  <a:path w="21600" h="21600">
                    <a:moveTo>
                      <a:pt x="17335" y="19224"/>
                    </a:moveTo>
                    <a:cubicBezTo>
                      <a:pt x="17335" y="19169"/>
                      <a:pt x="17335" y="19114"/>
                      <a:pt x="17390" y="19058"/>
                    </a:cubicBezTo>
                    <a:cubicBezTo>
                      <a:pt x="17390" y="19058"/>
                      <a:pt x="17390" y="19058"/>
                      <a:pt x="17390" y="19058"/>
                    </a:cubicBezTo>
                    <a:cubicBezTo>
                      <a:pt x="17446" y="19003"/>
                      <a:pt x="17501" y="19003"/>
                      <a:pt x="17556" y="19058"/>
                    </a:cubicBezTo>
                    <a:cubicBezTo>
                      <a:pt x="17556" y="19058"/>
                      <a:pt x="17556" y="19058"/>
                      <a:pt x="17556" y="19058"/>
                    </a:cubicBezTo>
                    <a:cubicBezTo>
                      <a:pt x="17556" y="19114"/>
                      <a:pt x="17556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79"/>
                      <a:pt x="17446" y="19279"/>
                      <a:pt x="17446" y="19279"/>
                    </a:cubicBezTo>
                    <a:cubicBezTo>
                      <a:pt x="17446" y="19279"/>
                      <a:pt x="17446" y="19279"/>
                      <a:pt x="17446" y="19279"/>
                    </a:cubicBezTo>
                    <a:cubicBezTo>
                      <a:pt x="17390" y="19279"/>
                      <a:pt x="17390" y="19224"/>
                      <a:pt x="17335" y="19224"/>
                    </a:cubicBezTo>
                  </a:path>
                  <a:path w="21600" h="21600">
                    <a:moveTo>
                      <a:pt x="4043" y="19224"/>
                    </a:moveTo>
                    <a:cubicBezTo>
                      <a:pt x="3987" y="19169"/>
                      <a:pt x="3987" y="19114"/>
                      <a:pt x="4043" y="19058"/>
                    </a:cubicBezTo>
                    <a:cubicBezTo>
                      <a:pt x="4043" y="19058"/>
                      <a:pt x="4043" y="19058"/>
                      <a:pt x="4043" y="19058"/>
                    </a:cubicBezTo>
                    <a:cubicBezTo>
                      <a:pt x="4098" y="19003"/>
                      <a:pt x="4153" y="19003"/>
                      <a:pt x="4209" y="19058"/>
                    </a:cubicBezTo>
                    <a:cubicBezTo>
                      <a:pt x="4209" y="19058"/>
                      <a:pt x="4209" y="19058"/>
                      <a:pt x="4209" y="19058"/>
                    </a:cubicBezTo>
                    <a:cubicBezTo>
                      <a:pt x="4264" y="19058"/>
                      <a:pt x="4264" y="19169"/>
                      <a:pt x="4209" y="19224"/>
                    </a:cubicBezTo>
                    <a:cubicBezTo>
                      <a:pt x="4209" y="19224"/>
                      <a:pt x="4209" y="19224"/>
                      <a:pt x="4209" y="19224"/>
                    </a:cubicBezTo>
                    <a:cubicBezTo>
                      <a:pt x="4209" y="19224"/>
                      <a:pt x="4153" y="19224"/>
                      <a:pt x="4153" y="19224"/>
                    </a:cubicBezTo>
                    <a:cubicBezTo>
                      <a:pt x="4153" y="19224"/>
                      <a:pt x="4153" y="19224"/>
                      <a:pt x="4153" y="19224"/>
                    </a:cubicBezTo>
                    <a:cubicBezTo>
                      <a:pt x="4098" y="19224"/>
                      <a:pt x="4098" y="19224"/>
                      <a:pt x="4043" y="19224"/>
                    </a:cubicBezTo>
                  </a:path>
                  <a:path w="21600" h="21600">
                    <a:moveTo>
                      <a:pt x="17667" y="18948"/>
                    </a:moveTo>
                    <a:cubicBezTo>
                      <a:pt x="17612" y="18948"/>
                      <a:pt x="17612" y="18837"/>
                      <a:pt x="17667" y="18782"/>
                    </a:cubicBezTo>
                    <a:cubicBezTo>
                      <a:pt x="17667" y="18782"/>
                      <a:pt x="17667" y="18782"/>
                      <a:pt x="17667" y="18782"/>
                    </a:cubicBezTo>
                    <a:cubicBezTo>
                      <a:pt x="17723" y="18782"/>
                      <a:pt x="17778" y="18782"/>
                      <a:pt x="17833" y="18837"/>
                    </a:cubicBezTo>
                    <a:cubicBezTo>
                      <a:pt x="17833" y="18837"/>
                      <a:pt x="17833" y="18837"/>
                      <a:pt x="17833" y="18837"/>
                    </a:cubicBezTo>
                    <a:cubicBezTo>
                      <a:pt x="17889" y="18893"/>
                      <a:pt x="17889" y="18948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778" y="19003"/>
                      <a:pt x="17778" y="19003"/>
                    </a:cubicBezTo>
                    <a:cubicBezTo>
                      <a:pt x="17778" y="19003"/>
                      <a:pt x="17778" y="19003"/>
                      <a:pt x="17778" y="19003"/>
                    </a:cubicBezTo>
                    <a:cubicBezTo>
                      <a:pt x="17723" y="19003"/>
                      <a:pt x="17667" y="19003"/>
                      <a:pt x="17667" y="18948"/>
                    </a:cubicBezTo>
                  </a:path>
                  <a:path w="21600" h="21600">
                    <a:moveTo>
                      <a:pt x="3766" y="18948"/>
                    </a:moveTo>
                    <a:cubicBezTo>
                      <a:pt x="3710" y="18893"/>
                      <a:pt x="3710" y="18837"/>
                      <a:pt x="3766" y="18782"/>
                    </a:cubicBezTo>
                    <a:cubicBezTo>
                      <a:pt x="3766" y="18782"/>
                      <a:pt x="3766" y="18782"/>
                      <a:pt x="3766" y="18782"/>
                    </a:cubicBezTo>
                    <a:cubicBezTo>
                      <a:pt x="3766" y="18727"/>
                      <a:pt x="3876" y="18727"/>
                      <a:pt x="3876" y="18782"/>
                    </a:cubicBezTo>
                    <a:cubicBezTo>
                      <a:pt x="3876" y="18782"/>
                      <a:pt x="3876" y="18782"/>
                      <a:pt x="3876" y="18782"/>
                    </a:cubicBezTo>
                    <a:cubicBezTo>
                      <a:pt x="3932" y="18837"/>
                      <a:pt x="3932" y="18893"/>
                      <a:pt x="3932" y="18948"/>
                    </a:cubicBezTo>
                    <a:cubicBezTo>
                      <a:pt x="3932" y="18948"/>
                      <a:pt x="3932" y="18948"/>
                      <a:pt x="3932" y="18948"/>
                    </a:cubicBezTo>
                    <a:cubicBezTo>
                      <a:pt x="3876" y="19003"/>
                      <a:pt x="3876" y="19003"/>
                      <a:pt x="3821" y="19003"/>
                    </a:cubicBezTo>
                    <a:cubicBezTo>
                      <a:pt x="3821" y="19003"/>
                      <a:pt x="3821" y="19003"/>
                      <a:pt x="3821" y="19003"/>
                    </a:cubicBezTo>
                    <a:cubicBezTo>
                      <a:pt x="3821" y="19003"/>
                      <a:pt x="3766" y="19003"/>
                      <a:pt x="3766" y="18948"/>
                    </a:cubicBezTo>
                  </a:path>
                  <a:path w="21600" h="21600">
                    <a:moveTo>
                      <a:pt x="17944" y="18727"/>
                    </a:moveTo>
                    <a:cubicBezTo>
                      <a:pt x="17944" y="18672"/>
                      <a:pt x="17944" y="18561"/>
                      <a:pt x="18000" y="18561"/>
                    </a:cubicBezTo>
                    <a:cubicBezTo>
                      <a:pt x="18000" y="18561"/>
                      <a:pt x="18000" y="18561"/>
                      <a:pt x="18000" y="18561"/>
                    </a:cubicBezTo>
                    <a:cubicBezTo>
                      <a:pt x="18000" y="18506"/>
                      <a:pt x="18110" y="18506"/>
                      <a:pt x="18166" y="18561"/>
                    </a:cubicBezTo>
                    <a:cubicBezTo>
                      <a:pt x="18166" y="18561"/>
                      <a:pt x="18166" y="18561"/>
                      <a:pt x="18166" y="18561"/>
                    </a:cubicBezTo>
                    <a:cubicBezTo>
                      <a:pt x="18166" y="18616"/>
                      <a:pt x="18166" y="18672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055" y="18727"/>
                    </a:cubicBezTo>
                    <a:cubicBezTo>
                      <a:pt x="18055" y="18727"/>
                      <a:pt x="18055" y="18727"/>
                      <a:pt x="18055" y="18727"/>
                    </a:cubicBezTo>
                    <a:cubicBezTo>
                      <a:pt x="18000" y="18727"/>
                      <a:pt x="18000" y="18727"/>
                      <a:pt x="17944" y="18727"/>
                    </a:cubicBezTo>
                  </a:path>
                  <a:path w="21600" h="21600">
                    <a:moveTo>
                      <a:pt x="3433" y="18672"/>
                    </a:move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378" y="18672"/>
                      <a:pt x="3378" y="18561"/>
                      <a:pt x="3433" y="18506"/>
                    </a:cubicBezTo>
                    <a:cubicBezTo>
                      <a:pt x="3433" y="18506"/>
                      <a:pt x="3433" y="18506"/>
                      <a:pt x="3433" y="18506"/>
                    </a:cubicBezTo>
                    <a:cubicBezTo>
                      <a:pt x="3489" y="18506"/>
                      <a:pt x="3544" y="18451"/>
                      <a:pt x="3600" y="18506"/>
                    </a:cubicBezTo>
                    <a:cubicBezTo>
                      <a:pt x="3600" y="18506"/>
                      <a:pt x="3600" y="18506"/>
                      <a:pt x="3600" y="18506"/>
                    </a:cubicBezTo>
                    <a:cubicBezTo>
                      <a:pt x="3655" y="18561"/>
                      <a:pt x="3655" y="18616"/>
                      <a:pt x="3600" y="18672"/>
                    </a:cubicBezTo>
                    <a:cubicBezTo>
                      <a:pt x="3600" y="18672"/>
                      <a:pt x="3600" y="18672"/>
                      <a:pt x="3600" y="18672"/>
                    </a:cubicBezTo>
                    <a:cubicBezTo>
                      <a:pt x="3600" y="18727"/>
                      <a:pt x="3544" y="18727"/>
                      <a:pt x="3544" y="18727"/>
                    </a:cubicBezTo>
                    <a:cubicBezTo>
                      <a:pt x="3544" y="18727"/>
                      <a:pt x="3544" y="18727"/>
                      <a:pt x="3544" y="18727"/>
                    </a:cubicBezTo>
                    <a:cubicBezTo>
                      <a:pt x="3489" y="18727"/>
                      <a:pt x="3489" y="18727"/>
                      <a:pt x="3433" y="18672"/>
                    </a:cubicBezTo>
                  </a:path>
                  <a:path w="21600" h="21600">
                    <a:moveTo>
                      <a:pt x="18276" y="18451"/>
                    </a:moveTo>
                    <a:cubicBezTo>
                      <a:pt x="18221" y="18395"/>
                      <a:pt x="18221" y="18340"/>
                      <a:pt x="18276" y="18285"/>
                    </a:cubicBezTo>
                    <a:cubicBezTo>
                      <a:pt x="18276" y="18285"/>
                      <a:pt x="18276" y="18285"/>
                      <a:pt x="18276" y="18285"/>
                    </a:cubicBezTo>
                    <a:cubicBezTo>
                      <a:pt x="18332" y="18230"/>
                      <a:pt x="18387" y="18230"/>
                      <a:pt x="18443" y="18285"/>
                    </a:cubicBezTo>
                    <a:cubicBezTo>
                      <a:pt x="18443" y="18285"/>
                      <a:pt x="18443" y="18285"/>
                      <a:pt x="18443" y="18285"/>
                    </a:cubicBezTo>
                    <a:cubicBezTo>
                      <a:pt x="18498" y="18340"/>
                      <a:pt x="18498" y="18395"/>
                      <a:pt x="18443" y="18451"/>
                    </a:cubicBezTo>
                    <a:cubicBezTo>
                      <a:pt x="18443" y="18451"/>
                      <a:pt x="18443" y="18451"/>
                      <a:pt x="18443" y="18451"/>
                    </a:cubicBezTo>
                    <a:cubicBezTo>
                      <a:pt x="18387" y="18451"/>
                      <a:pt x="18387" y="18451"/>
                      <a:pt x="18332" y="18451"/>
                    </a:cubicBezTo>
                    <a:cubicBezTo>
                      <a:pt x="18332" y="18451"/>
                      <a:pt x="18332" y="18451"/>
                      <a:pt x="18332" y="18451"/>
                    </a:cubicBezTo>
                    <a:cubicBezTo>
                      <a:pt x="18332" y="18451"/>
                      <a:pt x="18276" y="18451"/>
                      <a:pt x="18276" y="18451"/>
                    </a:cubicBezTo>
                  </a:path>
                  <a:path w="21600" h="21600">
                    <a:moveTo>
                      <a:pt x="3156" y="18395"/>
                    </a:moveTo>
                    <a:cubicBezTo>
                      <a:pt x="3101" y="18340"/>
                      <a:pt x="3101" y="18285"/>
                      <a:pt x="3156" y="18230"/>
                    </a:cubicBezTo>
                    <a:cubicBezTo>
                      <a:pt x="3156" y="18230"/>
                      <a:pt x="3156" y="18230"/>
                      <a:pt x="3156" y="18230"/>
                    </a:cubicBezTo>
                    <a:cubicBezTo>
                      <a:pt x="3212" y="18174"/>
                      <a:pt x="3267" y="18174"/>
                      <a:pt x="3323" y="18230"/>
                    </a:cubicBezTo>
                    <a:cubicBezTo>
                      <a:pt x="3323" y="18230"/>
                      <a:pt x="3323" y="18230"/>
                      <a:pt x="3323" y="18230"/>
                    </a:cubicBezTo>
                    <a:cubicBezTo>
                      <a:pt x="3378" y="18285"/>
                      <a:pt x="3378" y="18340"/>
                      <a:pt x="3323" y="18395"/>
                    </a:cubicBezTo>
                    <a:cubicBezTo>
                      <a:pt x="3323" y="18395"/>
                      <a:pt x="3323" y="18395"/>
                      <a:pt x="3323" y="18395"/>
                    </a:cubicBezTo>
                    <a:cubicBezTo>
                      <a:pt x="3323" y="18451"/>
                      <a:pt x="3267" y="18451"/>
                      <a:pt x="3267" y="18451"/>
                    </a:cubicBezTo>
                    <a:cubicBezTo>
                      <a:pt x="3267" y="18451"/>
                      <a:pt x="3267" y="18451"/>
                      <a:pt x="3267" y="18451"/>
                    </a:cubicBezTo>
                    <a:cubicBezTo>
                      <a:pt x="3212" y="18451"/>
                      <a:pt x="3156" y="18451"/>
                      <a:pt x="3156" y="18395"/>
                    </a:cubicBezTo>
                  </a:path>
                  <a:path w="21600" h="21600">
                    <a:moveTo>
                      <a:pt x="18553" y="18174"/>
                    </a:moveTo>
                    <a:cubicBezTo>
                      <a:pt x="18498" y="18119"/>
                      <a:pt x="18498" y="18009"/>
                      <a:pt x="18553" y="18009"/>
                    </a:cubicBezTo>
                    <a:cubicBezTo>
                      <a:pt x="18553" y="18009"/>
                      <a:pt x="18553" y="18009"/>
                      <a:pt x="18553" y="18009"/>
                    </a:cubicBezTo>
                    <a:cubicBezTo>
                      <a:pt x="18553" y="17953"/>
                      <a:pt x="18664" y="17953"/>
                      <a:pt x="18720" y="17953"/>
                    </a:cubicBezTo>
                    <a:cubicBezTo>
                      <a:pt x="18720" y="17953"/>
                      <a:pt x="18720" y="17953"/>
                      <a:pt x="18720" y="17953"/>
                    </a:cubicBezTo>
                    <a:cubicBezTo>
                      <a:pt x="18775" y="18009"/>
                      <a:pt x="18775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664" y="18174"/>
                      <a:pt x="18664" y="18174"/>
                      <a:pt x="18609" y="18174"/>
                    </a:cubicBezTo>
                    <a:cubicBezTo>
                      <a:pt x="18609" y="18174"/>
                      <a:pt x="18609" y="18174"/>
                      <a:pt x="18609" y="18174"/>
                    </a:cubicBezTo>
                    <a:cubicBezTo>
                      <a:pt x="18609" y="18174"/>
                      <a:pt x="18553" y="18174"/>
                      <a:pt x="18553" y="18174"/>
                    </a:cubicBezTo>
                  </a:path>
                  <a:path w="21600" h="21600">
                    <a:moveTo>
                      <a:pt x="2879" y="18119"/>
                    </a:move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24" y="18064"/>
                      <a:pt x="2824" y="18009"/>
                      <a:pt x="2879" y="17953"/>
                    </a:cubicBezTo>
                    <a:cubicBezTo>
                      <a:pt x="2879" y="17953"/>
                      <a:pt x="2879" y="17953"/>
                      <a:pt x="2879" y="17953"/>
                    </a:cubicBezTo>
                    <a:cubicBezTo>
                      <a:pt x="2935" y="17898"/>
                      <a:pt x="2990" y="17898"/>
                      <a:pt x="3046" y="17953"/>
                    </a:cubicBezTo>
                    <a:cubicBezTo>
                      <a:pt x="3046" y="17953"/>
                      <a:pt x="3046" y="17953"/>
                      <a:pt x="3046" y="17953"/>
                    </a:cubicBezTo>
                    <a:cubicBezTo>
                      <a:pt x="3101" y="18009"/>
                      <a:pt x="3101" y="18064"/>
                      <a:pt x="3046" y="18119"/>
                    </a:cubicBezTo>
                    <a:cubicBezTo>
                      <a:pt x="3046" y="18119"/>
                      <a:pt x="3046" y="18119"/>
                      <a:pt x="3046" y="18119"/>
                    </a:cubicBezTo>
                    <a:cubicBezTo>
                      <a:pt x="3046" y="18174"/>
                      <a:pt x="2990" y="18174"/>
                      <a:pt x="2990" y="18174"/>
                    </a:cubicBezTo>
                    <a:cubicBezTo>
                      <a:pt x="2990" y="18174"/>
                      <a:pt x="2990" y="18174"/>
                      <a:pt x="2990" y="18174"/>
                    </a:cubicBezTo>
                    <a:cubicBezTo>
                      <a:pt x="2935" y="18174"/>
                      <a:pt x="2879" y="18174"/>
                      <a:pt x="2879" y="18119"/>
                    </a:cubicBezTo>
                  </a:path>
                  <a:path w="21600" h="21600">
                    <a:moveTo>
                      <a:pt x="18830" y="17843"/>
                    </a:moveTo>
                    <a:cubicBezTo>
                      <a:pt x="18775" y="17843"/>
                      <a:pt x="18775" y="17732"/>
                      <a:pt x="18775" y="17677"/>
                    </a:cubicBezTo>
                    <a:cubicBezTo>
                      <a:pt x="18775" y="17677"/>
                      <a:pt x="18775" y="17677"/>
                      <a:pt x="18775" y="17677"/>
                    </a:cubicBezTo>
                    <a:cubicBezTo>
                      <a:pt x="18830" y="17622"/>
                      <a:pt x="18941" y="17622"/>
                      <a:pt x="18941" y="17677"/>
                    </a:cubicBezTo>
                    <a:cubicBezTo>
                      <a:pt x="18941" y="17677"/>
                      <a:pt x="18941" y="17677"/>
                      <a:pt x="18941" y="17677"/>
                    </a:cubicBezTo>
                    <a:cubicBezTo>
                      <a:pt x="18996" y="17732"/>
                      <a:pt x="18996" y="17788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41" y="17898"/>
                      <a:pt x="18941" y="17898"/>
                      <a:pt x="18886" y="17898"/>
                    </a:cubicBezTo>
                    <a:cubicBezTo>
                      <a:pt x="18886" y="17898"/>
                      <a:pt x="18886" y="17898"/>
                      <a:pt x="18886" y="17898"/>
                    </a:cubicBezTo>
                    <a:cubicBezTo>
                      <a:pt x="18886" y="17898"/>
                      <a:pt x="18830" y="17898"/>
                      <a:pt x="18830" y="17843"/>
                    </a:cubicBezTo>
                  </a:path>
                  <a:path w="21600" h="21600">
                    <a:moveTo>
                      <a:pt x="2603" y="17843"/>
                    </a:move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547" y="17788"/>
                      <a:pt x="2547" y="17677"/>
                      <a:pt x="2603" y="17677"/>
                    </a:cubicBezTo>
                    <a:cubicBezTo>
                      <a:pt x="2603" y="17677"/>
                      <a:pt x="2603" y="17677"/>
                      <a:pt x="2603" y="17677"/>
                    </a:cubicBezTo>
                    <a:cubicBezTo>
                      <a:pt x="2658" y="17622"/>
                      <a:pt x="2769" y="17622"/>
                      <a:pt x="2769" y="17677"/>
                    </a:cubicBezTo>
                    <a:cubicBezTo>
                      <a:pt x="2769" y="17677"/>
                      <a:pt x="2769" y="17677"/>
                      <a:pt x="2769" y="17677"/>
                    </a:cubicBezTo>
                    <a:cubicBezTo>
                      <a:pt x="2824" y="17732"/>
                      <a:pt x="2824" y="17788"/>
                      <a:pt x="2769" y="17843"/>
                    </a:cubicBezTo>
                    <a:cubicBezTo>
                      <a:pt x="2769" y="17843"/>
                      <a:pt x="2769" y="17843"/>
                      <a:pt x="2769" y="17843"/>
                    </a:cubicBezTo>
                    <a:cubicBezTo>
                      <a:pt x="2769" y="17843"/>
                      <a:pt x="2713" y="17843"/>
                      <a:pt x="2713" y="17843"/>
                    </a:cubicBezTo>
                    <a:cubicBezTo>
                      <a:pt x="2713" y="17843"/>
                      <a:pt x="2713" y="17843"/>
                      <a:pt x="2713" y="17843"/>
                    </a:cubicBezTo>
                    <a:cubicBezTo>
                      <a:pt x="2658" y="17843"/>
                      <a:pt x="2658" y="17843"/>
                      <a:pt x="2603" y="17843"/>
                    </a:cubicBezTo>
                  </a:path>
                  <a:path w="21600" h="21600">
                    <a:moveTo>
                      <a:pt x="19052" y="17567"/>
                    </a:moveTo>
                    <a:cubicBezTo>
                      <a:pt x="18996" y="17512"/>
                      <a:pt x="18996" y="17456"/>
                      <a:pt x="19052" y="17401"/>
                    </a:cubicBezTo>
                    <a:cubicBezTo>
                      <a:pt x="19052" y="17401"/>
                      <a:pt x="19052" y="17401"/>
                      <a:pt x="19052" y="17401"/>
                    </a:cubicBezTo>
                    <a:cubicBezTo>
                      <a:pt x="19107" y="17346"/>
                      <a:pt x="19163" y="17346"/>
                      <a:pt x="19218" y="17346"/>
                    </a:cubicBezTo>
                    <a:cubicBezTo>
                      <a:pt x="19218" y="17346"/>
                      <a:pt x="19218" y="17346"/>
                      <a:pt x="19218" y="17346"/>
                    </a:cubicBezTo>
                    <a:cubicBezTo>
                      <a:pt x="19273" y="17401"/>
                      <a:pt x="19273" y="17512"/>
                      <a:pt x="19218" y="17512"/>
                    </a:cubicBezTo>
                    <a:cubicBezTo>
                      <a:pt x="19218" y="17512"/>
                      <a:pt x="19218" y="17512"/>
                      <a:pt x="19218" y="17512"/>
                    </a:cubicBezTo>
                    <a:cubicBezTo>
                      <a:pt x="19218" y="17567"/>
                      <a:pt x="19163" y="17567"/>
                      <a:pt x="19163" y="17567"/>
                    </a:cubicBezTo>
                    <a:cubicBezTo>
                      <a:pt x="19163" y="17567"/>
                      <a:pt x="19163" y="17567"/>
                      <a:pt x="19163" y="17567"/>
                    </a:cubicBezTo>
                    <a:cubicBezTo>
                      <a:pt x="19107" y="17567"/>
                      <a:pt x="19107" y="17567"/>
                      <a:pt x="19052" y="17567"/>
                    </a:cubicBezTo>
                  </a:path>
                  <a:path w="21600" h="21600">
                    <a:moveTo>
                      <a:pt x="2326" y="17512"/>
                    </a:moveTo>
                    <a:cubicBezTo>
                      <a:pt x="2326" y="17456"/>
                      <a:pt x="2326" y="17401"/>
                      <a:pt x="2381" y="17346"/>
                    </a:cubicBezTo>
                    <a:cubicBezTo>
                      <a:pt x="2381" y="17346"/>
                      <a:pt x="2381" y="17346"/>
                      <a:pt x="2381" y="17346"/>
                    </a:cubicBezTo>
                    <a:cubicBezTo>
                      <a:pt x="2436" y="17291"/>
                      <a:pt x="2492" y="17291"/>
                      <a:pt x="2547" y="17346"/>
                    </a:cubicBezTo>
                    <a:cubicBezTo>
                      <a:pt x="2547" y="17346"/>
                      <a:pt x="2547" y="17346"/>
                      <a:pt x="2547" y="17346"/>
                    </a:cubicBezTo>
                    <a:cubicBezTo>
                      <a:pt x="2603" y="17401"/>
                      <a:pt x="2547" y="17512"/>
                      <a:pt x="2492" y="17512"/>
                    </a:cubicBezTo>
                    <a:cubicBezTo>
                      <a:pt x="2492" y="17512"/>
                      <a:pt x="2492" y="17512"/>
                      <a:pt x="2492" y="17512"/>
                    </a:cubicBezTo>
                    <a:cubicBezTo>
                      <a:pt x="2492" y="17567"/>
                      <a:pt x="2492" y="17567"/>
                      <a:pt x="2436" y="17567"/>
                    </a:cubicBezTo>
                    <a:cubicBezTo>
                      <a:pt x="2436" y="17567"/>
                      <a:pt x="2436" y="17567"/>
                      <a:pt x="2436" y="17567"/>
                    </a:cubicBezTo>
                    <a:cubicBezTo>
                      <a:pt x="2436" y="17567"/>
                      <a:pt x="2381" y="17567"/>
                      <a:pt x="2326" y="17512"/>
                    </a:cubicBezTo>
                  </a:path>
                  <a:path w="21600" h="21600">
                    <a:moveTo>
                      <a:pt x="19329" y="17235"/>
                    </a:moveTo>
                    <a:cubicBezTo>
                      <a:pt x="19273" y="17180"/>
                      <a:pt x="19273" y="17125"/>
                      <a:pt x="19273" y="17070"/>
                    </a:cubicBezTo>
                    <a:cubicBezTo>
                      <a:pt x="19273" y="17070"/>
                      <a:pt x="19273" y="17070"/>
                      <a:pt x="19273" y="17070"/>
                    </a:cubicBezTo>
                    <a:cubicBezTo>
                      <a:pt x="19329" y="17014"/>
                      <a:pt x="19384" y="17014"/>
                      <a:pt x="19440" y="17070"/>
                    </a:cubicBezTo>
                    <a:cubicBezTo>
                      <a:pt x="19440" y="17070"/>
                      <a:pt x="19440" y="17070"/>
                      <a:pt x="19440" y="17070"/>
                    </a:cubicBezTo>
                    <a:cubicBezTo>
                      <a:pt x="19495" y="17070"/>
                      <a:pt x="19495" y="17180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40" y="17235"/>
                      <a:pt x="19440" y="17291"/>
                      <a:pt x="19384" y="17291"/>
                    </a:cubicBezTo>
                    <a:cubicBezTo>
                      <a:pt x="19384" y="17291"/>
                      <a:pt x="19384" y="17291"/>
                      <a:pt x="19384" y="17291"/>
                    </a:cubicBezTo>
                    <a:cubicBezTo>
                      <a:pt x="19384" y="17291"/>
                      <a:pt x="19329" y="17235"/>
                      <a:pt x="19329" y="17235"/>
                    </a:cubicBezTo>
                  </a:path>
                  <a:path w="21600" h="21600">
                    <a:moveTo>
                      <a:pt x="2104" y="17180"/>
                    </a:moveTo>
                    <a:cubicBezTo>
                      <a:pt x="2049" y="17125"/>
                      <a:pt x="2104" y="17070"/>
                      <a:pt x="2104" y="17014"/>
                    </a:cubicBezTo>
                    <a:cubicBezTo>
                      <a:pt x="2104" y="17014"/>
                      <a:pt x="2104" y="17014"/>
                      <a:pt x="2104" y="17014"/>
                    </a:cubicBezTo>
                    <a:cubicBezTo>
                      <a:pt x="2160" y="17014"/>
                      <a:pt x="2270" y="17014"/>
                      <a:pt x="2270" y="17070"/>
                    </a:cubicBezTo>
                    <a:cubicBezTo>
                      <a:pt x="2270" y="17070"/>
                      <a:pt x="2270" y="17070"/>
                      <a:pt x="2270" y="17070"/>
                    </a:cubicBezTo>
                    <a:cubicBezTo>
                      <a:pt x="2326" y="17125"/>
                      <a:pt x="2326" y="17180"/>
                      <a:pt x="2270" y="17235"/>
                    </a:cubicBezTo>
                    <a:cubicBezTo>
                      <a:pt x="2270" y="17235"/>
                      <a:pt x="2270" y="17235"/>
                      <a:pt x="2270" y="17235"/>
                    </a:cubicBezTo>
                    <a:cubicBezTo>
                      <a:pt x="2270" y="17235"/>
                      <a:pt x="2215" y="17235"/>
                      <a:pt x="2215" y="17235"/>
                    </a:cubicBezTo>
                    <a:cubicBezTo>
                      <a:pt x="2215" y="17235"/>
                      <a:pt x="2215" y="17235"/>
                      <a:pt x="2215" y="17235"/>
                    </a:cubicBezTo>
                    <a:cubicBezTo>
                      <a:pt x="2160" y="17235"/>
                      <a:pt x="2104" y="17235"/>
                      <a:pt x="2104" y="17180"/>
                    </a:cubicBezTo>
                  </a:path>
                  <a:path w="21600" h="21600">
                    <a:moveTo>
                      <a:pt x="19550" y="16904"/>
                    </a:moveTo>
                    <a:cubicBezTo>
                      <a:pt x="19495" y="16904"/>
                      <a:pt x="19495" y="16793"/>
                      <a:pt x="19550" y="16738"/>
                    </a:cubicBezTo>
                    <a:cubicBezTo>
                      <a:pt x="19550" y="16738"/>
                      <a:pt x="19550" y="16738"/>
                      <a:pt x="19550" y="16738"/>
                    </a:cubicBezTo>
                    <a:cubicBezTo>
                      <a:pt x="19550" y="16683"/>
                      <a:pt x="19661" y="16683"/>
                      <a:pt x="19661" y="16738"/>
                    </a:cubicBezTo>
                    <a:cubicBezTo>
                      <a:pt x="19661" y="16738"/>
                      <a:pt x="19661" y="16738"/>
                      <a:pt x="19661" y="16738"/>
                    </a:cubicBezTo>
                    <a:cubicBezTo>
                      <a:pt x="19716" y="16738"/>
                      <a:pt x="19772" y="16849"/>
                      <a:pt x="19716" y="16904"/>
                    </a:cubicBezTo>
                    <a:cubicBezTo>
                      <a:pt x="19716" y="16904"/>
                      <a:pt x="19716" y="16904"/>
                      <a:pt x="19716" y="16904"/>
                    </a:cubicBezTo>
                    <a:cubicBezTo>
                      <a:pt x="19716" y="16904"/>
                      <a:pt x="19661" y="16959"/>
                      <a:pt x="19606" y="16959"/>
                    </a:cubicBezTo>
                    <a:cubicBezTo>
                      <a:pt x="19606" y="16959"/>
                      <a:pt x="19606" y="16959"/>
                      <a:pt x="19606" y="16959"/>
                    </a:cubicBezTo>
                    <a:cubicBezTo>
                      <a:pt x="19606" y="16959"/>
                      <a:pt x="19550" y="16959"/>
                      <a:pt x="19550" y="16904"/>
                    </a:cubicBezTo>
                  </a:path>
                  <a:path w="21600" h="21600">
                    <a:moveTo>
                      <a:pt x="1883" y="16849"/>
                    </a:moveTo>
                    <a:cubicBezTo>
                      <a:pt x="1827" y="16793"/>
                      <a:pt x="1827" y="16738"/>
                      <a:pt x="1883" y="16683"/>
                    </a:cubicBezTo>
                    <a:cubicBezTo>
                      <a:pt x="1883" y="16683"/>
                      <a:pt x="1883" y="16683"/>
                      <a:pt x="1883" y="16683"/>
                    </a:cubicBezTo>
                    <a:cubicBezTo>
                      <a:pt x="1938" y="16683"/>
                      <a:pt x="2049" y="16683"/>
                      <a:pt x="2049" y="16738"/>
                    </a:cubicBezTo>
                    <a:cubicBezTo>
                      <a:pt x="2049" y="16738"/>
                      <a:pt x="2049" y="16738"/>
                      <a:pt x="2049" y="16738"/>
                    </a:cubicBezTo>
                    <a:cubicBezTo>
                      <a:pt x="2104" y="16793"/>
                      <a:pt x="2104" y="16849"/>
                      <a:pt x="2049" y="16904"/>
                    </a:cubicBezTo>
                    <a:cubicBezTo>
                      <a:pt x="2049" y="16904"/>
                      <a:pt x="2049" y="16904"/>
                      <a:pt x="2049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38" y="16904"/>
                      <a:pt x="1883" y="16904"/>
                      <a:pt x="1883" y="16849"/>
                    </a:cubicBezTo>
                  </a:path>
                  <a:path w="21600" h="21600">
                    <a:moveTo>
                      <a:pt x="19772" y="16572"/>
                    </a:moveTo>
                    <a:cubicBezTo>
                      <a:pt x="19716" y="16572"/>
                      <a:pt x="19716" y="16462"/>
                      <a:pt x="19716" y="16407"/>
                    </a:cubicBezTo>
                    <a:cubicBezTo>
                      <a:pt x="19716" y="16407"/>
                      <a:pt x="19716" y="16407"/>
                      <a:pt x="19716" y="16407"/>
                    </a:cubicBezTo>
                    <a:cubicBezTo>
                      <a:pt x="19772" y="16351"/>
                      <a:pt x="19827" y="16351"/>
                      <a:pt x="19883" y="16407"/>
                    </a:cubicBezTo>
                    <a:cubicBezTo>
                      <a:pt x="19883" y="16407"/>
                      <a:pt x="19883" y="16407"/>
                      <a:pt x="19883" y="16407"/>
                    </a:cubicBezTo>
                    <a:cubicBezTo>
                      <a:pt x="19938" y="16407"/>
                      <a:pt x="19993" y="16517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883" y="16628"/>
                      <a:pt x="19827" y="16628"/>
                    </a:cubicBezTo>
                    <a:cubicBezTo>
                      <a:pt x="19827" y="16628"/>
                      <a:pt x="19827" y="16628"/>
                      <a:pt x="19827" y="16628"/>
                    </a:cubicBezTo>
                    <a:cubicBezTo>
                      <a:pt x="19827" y="16628"/>
                      <a:pt x="19772" y="16572"/>
                      <a:pt x="19772" y="16572"/>
                    </a:cubicBezTo>
                  </a:path>
                  <a:path w="21600" h="21600">
                    <a:moveTo>
                      <a:pt x="1661" y="16517"/>
                    </a:move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06" y="16462"/>
                      <a:pt x="1606" y="16407"/>
                      <a:pt x="1661" y="16351"/>
                    </a:cubicBezTo>
                    <a:cubicBezTo>
                      <a:pt x="1661" y="16351"/>
                      <a:pt x="1661" y="16351"/>
                      <a:pt x="1661" y="16351"/>
                    </a:cubicBezTo>
                    <a:cubicBezTo>
                      <a:pt x="1716" y="16351"/>
                      <a:pt x="1827" y="16351"/>
                      <a:pt x="1827" y="16407"/>
                    </a:cubicBezTo>
                    <a:cubicBezTo>
                      <a:pt x="1827" y="16407"/>
                      <a:pt x="1827" y="16407"/>
                      <a:pt x="1827" y="16407"/>
                    </a:cubicBezTo>
                    <a:cubicBezTo>
                      <a:pt x="1883" y="16462"/>
                      <a:pt x="1883" y="16517"/>
                      <a:pt x="1827" y="16572"/>
                    </a:cubicBezTo>
                    <a:cubicBezTo>
                      <a:pt x="1827" y="16572"/>
                      <a:pt x="1827" y="16572"/>
                      <a:pt x="1827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16" y="16572"/>
                      <a:pt x="1661" y="16572"/>
                      <a:pt x="1661" y="16517"/>
                    </a:cubicBezTo>
                  </a:path>
                  <a:path w="21600" h="21600">
                    <a:moveTo>
                      <a:pt x="19993" y="16241"/>
                    </a:moveTo>
                    <a:cubicBezTo>
                      <a:pt x="19938" y="16241"/>
                      <a:pt x="19938" y="16130"/>
                      <a:pt x="19938" y="16075"/>
                    </a:cubicBezTo>
                    <a:cubicBezTo>
                      <a:pt x="19938" y="16075"/>
                      <a:pt x="19938" y="16075"/>
                      <a:pt x="19938" y="16075"/>
                    </a:cubicBezTo>
                    <a:cubicBezTo>
                      <a:pt x="19993" y="16020"/>
                      <a:pt x="20049" y="16020"/>
                      <a:pt x="20104" y="16020"/>
                    </a:cubicBezTo>
                    <a:cubicBezTo>
                      <a:pt x="20104" y="16020"/>
                      <a:pt x="20104" y="16020"/>
                      <a:pt x="20104" y="16020"/>
                    </a:cubicBezTo>
                    <a:cubicBezTo>
                      <a:pt x="20160" y="16075"/>
                      <a:pt x="20160" y="16130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04" y="16241"/>
                      <a:pt x="20104" y="16241"/>
                      <a:pt x="20049" y="16241"/>
                    </a:cubicBezTo>
                    <a:cubicBezTo>
                      <a:pt x="20049" y="16241"/>
                      <a:pt x="20049" y="16241"/>
                      <a:pt x="20049" y="16241"/>
                    </a:cubicBezTo>
                    <a:cubicBezTo>
                      <a:pt x="20049" y="16241"/>
                      <a:pt x="19993" y="16241"/>
                      <a:pt x="19993" y="16241"/>
                    </a:cubicBezTo>
                  </a:path>
                  <a:path w="21600" h="21600">
                    <a:moveTo>
                      <a:pt x="1439" y="16186"/>
                    </a:moveTo>
                    <a:cubicBezTo>
                      <a:pt x="1384" y="16130"/>
                      <a:pt x="1439" y="16075"/>
                      <a:pt x="1495" y="16020"/>
                    </a:cubicBezTo>
                    <a:cubicBezTo>
                      <a:pt x="1495" y="16020"/>
                      <a:pt x="1495" y="16020"/>
                      <a:pt x="1495" y="16020"/>
                    </a:cubicBezTo>
                    <a:cubicBezTo>
                      <a:pt x="1550" y="15965"/>
                      <a:pt x="1606" y="16020"/>
                      <a:pt x="1661" y="16075"/>
                    </a:cubicBezTo>
                    <a:cubicBezTo>
                      <a:pt x="1661" y="16075"/>
                      <a:pt x="1661" y="16075"/>
                      <a:pt x="1661" y="16075"/>
                    </a:cubicBezTo>
                    <a:cubicBezTo>
                      <a:pt x="1661" y="16130"/>
                      <a:pt x="1661" y="16186"/>
                      <a:pt x="1606" y="16241"/>
                    </a:cubicBezTo>
                    <a:cubicBezTo>
                      <a:pt x="1606" y="16241"/>
                      <a:pt x="1606" y="16241"/>
                      <a:pt x="1606" y="16241"/>
                    </a:cubicBezTo>
                    <a:cubicBezTo>
                      <a:pt x="1606" y="16241"/>
                      <a:pt x="1550" y="16241"/>
                      <a:pt x="1550" y="16241"/>
                    </a:cubicBezTo>
                    <a:cubicBezTo>
                      <a:pt x="1550" y="16241"/>
                      <a:pt x="1550" y="16241"/>
                      <a:pt x="1550" y="16241"/>
                    </a:cubicBezTo>
                    <a:cubicBezTo>
                      <a:pt x="1495" y="16241"/>
                      <a:pt x="1439" y="16241"/>
                      <a:pt x="1439" y="16186"/>
                    </a:cubicBezTo>
                  </a:path>
                  <a:path w="21600" h="21600">
                    <a:moveTo>
                      <a:pt x="20215" y="15909"/>
                    </a:moveTo>
                    <a:cubicBezTo>
                      <a:pt x="20160" y="15854"/>
                      <a:pt x="20104" y="15799"/>
                      <a:pt x="20160" y="15744"/>
                    </a:cubicBezTo>
                    <a:cubicBezTo>
                      <a:pt x="20160" y="15744"/>
                      <a:pt x="20160" y="15744"/>
                      <a:pt x="20160" y="15744"/>
                    </a:cubicBezTo>
                    <a:cubicBezTo>
                      <a:pt x="20160" y="15689"/>
                      <a:pt x="20270" y="15689"/>
                      <a:pt x="20326" y="15689"/>
                    </a:cubicBezTo>
                    <a:cubicBezTo>
                      <a:pt x="20326" y="15689"/>
                      <a:pt x="20326" y="15689"/>
                      <a:pt x="20326" y="15689"/>
                    </a:cubicBezTo>
                    <a:cubicBezTo>
                      <a:pt x="20381" y="15744"/>
                      <a:pt x="20381" y="15799"/>
                      <a:pt x="20326" y="15854"/>
                    </a:cubicBezTo>
                    <a:cubicBezTo>
                      <a:pt x="20326" y="15854"/>
                      <a:pt x="20326" y="15854"/>
                      <a:pt x="20326" y="15854"/>
                    </a:cubicBezTo>
                    <a:cubicBezTo>
                      <a:pt x="20326" y="15909"/>
                      <a:pt x="20270" y="15909"/>
                      <a:pt x="20270" y="15909"/>
                    </a:cubicBezTo>
                    <a:cubicBezTo>
                      <a:pt x="20270" y="15909"/>
                      <a:pt x="20270" y="15909"/>
                      <a:pt x="20270" y="15909"/>
                    </a:cubicBezTo>
                    <a:cubicBezTo>
                      <a:pt x="20215" y="15909"/>
                      <a:pt x="20215" y="15909"/>
                      <a:pt x="20215" y="15909"/>
                    </a:cubicBezTo>
                  </a:path>
                  <a:path w="21600" h="21600">
                    <a:moveTo>
                      <a:pt x="1273" y="15854"/>
                    </a:moveTo>
                    <a:cubicBezTo>
                      <a:pt x="1218" y="15799"/>
                      <a:pt x="1218" y="15689"/>
                      <a:pt x="1273" y="15689"/>
                    </a:cubicBezTo>
                    <a:cubicBezTo>
                      <a:pt x="1273" y="15689"/>
                      <a:pt x="1273" y="15689"/>
                      <a:pt x="1273" y="15689"/>
                    </a:cubicBezTo>
                    <a:cubicBezTo>
                      <a:pt x="1329" y="15633"/>
                      <a:pt x="1439" y="15689"/>
                      <a:pt x="1439" y="15744"/>
                    </a:cubicBezTo>
                    <a:cubicBezTo>
                      <a:pt x="1439" y="15744"/>
                      <a:pt x="1439" y="15744"/>
                      <a:pt x="1439" y="15744"/>
                    </a:cubicBezTo>
                    <a:cubicBezTo>
                      <a:pt x="1495" y="15799"/>
                      <a:pt x="1439" y="15854"/>
                      <a:pt x="1384" y="15854"/>
                    </a:cubicBezTo>
                    <a:cubicBezTo>
                      <a:pt x="1384" y="15854"/>
                      <a:pt x="1384" y="15854"/>
                      <a:pt x="1384" y="15854"/>
                    </a:cubicBezTo>
                    <a:cubicBezTo>
                      <a:pt x="1384" y="15909"/>
                      <a:pt x="1384" y="15909"/>
                      <a:pt x="1329" y="15909"/>
                    </a:cubicBezTo>
                    <a:cubicBezTo>
                      <a:pt x="1329" y="15909"/>
                      <a:pt x="1329" y="15909"/>
                      <a:pt x="1329" y="15909"/>
                    </a:cubicBezTo>
                    <a:cubicBezTo>
                      <a:pt x="1329" y="15909"/>
                      <a:pt x="1273" y="15854"/>
                      <a:pt x="1273" y="15854"/>
                    </a:cubicBezTo>
                  </a:path>
                  <a:path w="21600" h="21600">
                    <a:moveTo>
                      <a:pt x="20381" y="15523"/>
                    </a:moveTo>
                    <a:cubicBezTo>
                      <a:pt x="20326" y="15523"/>
                      <a:pt x="20270" y="15468"/>
                      <a:pt x="20326" y="15412"/>
                    </a:cubicBezTo>
                    <a:cubicBezTo>
                      <a:pt x="20326" y="15412"/>
                      <a:pt x="20326" y="15412"/>
                      <a:pt x="20326" y="15412"/>
                    </a:cubicBezTo>
                    <a:cubicBezTo>
                      <a:pt x="20326" y="15357"/>
                      <a:pt x="20436" y="15302"/>
                      <a:pt x="20492" y="15357"/>
                    </a:cubicBezTo>
                    <a:cubicBezTo>
                      <a:pt x="20492" y="15357"/>
                      <a:pt x="20492" y="15357"/>
                      <a:pt x="20492" y="15357"/>
                    </a:cubicBezTo>
                    <a:cubicBezTo>
                      <a:pt x="20547" y="15357"/>
                      <a:pt x="20547" y="15412"/>
                      <a:pt x="20547" y="15468"/>
                    </a:cubicBezTo>
                    <a:cubicBezTo>
                      <a:pt x="20547" y="15468"/>
                      <a:pt x="20547" y="15468"/>
                      <a:pt x="20547" y="15468"/>
                    </a:cubicBezTo>
                    <a:cubicBezTo>
                      <a:pt x="20492" y="15523"/>
                      <a:pt x="20492" y="15578"/>
                      <a:pt x="20436" y="15578"/>
                    </a:cubicBezTo>
                    <a:cubicBezTo>
                      <a:pt x="20436" y="15578"/>
                      <a:pt x="20436" y="15578"/>
                      <a:pt x="20436" y="15578"/>
                    </a:cubicBezTo>
                    <a:cubicBezTo>
                      <a:pt x="20436" y="15578"/>
                      <a:pt x="20381" y="15578"/>
                      <a:pt x="20381" y="15523"/>
                    </a:cubicBezTo>
                  </a:path>
                  <a:path w="21600" h="21600">
                    <a:moveTo>
                      <a:pt x="1052" y="15468"/>
                    </a:moveTo>
                    <a:cubicBezTo>
                      <a:pt x="1052" y="15412"/>
                      <a:pt x="1052" y="15357"/>
                      <a:pt x="1107" y="15302"/>
                    </a:cubicBezTo>
                    <a:cubicBezTo>
                      <a:pt x="1107" y="15302"/>
                      <a:pt x="1107" y="15302"/>
                      <a:pt x="1107" y="15302"/>
                    </a:cubicBezTo>
                    <a:cubicBezTo>
                      <a:pt x="1163" y="15302"/>
                      <a:pt x="1273" y="15302"/>
                      <a:pt x="1273" y="15357"/>
                    </a:cubicBezTo>
                    <a:cubicBezTo>
                      <a:pt x="1273" y="15357"/>
                      <a:pt x="1273" y="15357"/>
                      <a:pt x="1273" y="15357"/>
                    </a:cubicBezTo>
                    <a:cubicBezTo>
                      <a:pt x="1329" y="15412"/>
                      <a:pt x="1273" y="15523"/>
                      <a:pt x="1218" y="15523"/>
                    </a:cubicBezTo>
                    <a:cubicBezTo>
                      <a:pt x="1218" y="15523"/>
                      <a:pt x="1218" y="15523"/>
                      <a:pt x="1218" y="15523"/>
                    </a:cubicBezTo>
                    <a:cubicBezTo>
                      <a:pt x="1218" y="15523"/>
                      <a:pt x="1163" y="15523"/>
                      <a:pt x="1163" y="15523"/>
                    </a:cubicBezTo>
                    <a:cubicBezTo>
                      <a:pt x="1163" y="15523"/>
                      <a:pt x="1163" y="15523"/>
                      <a:pt x="1163" y="15523"/>
                    </a:cubicBezTo>
                    <a:cubicBezTo>
                      <a:pt x="1107" y="15523"/>
                      <a:pt x="1107" y="15523"/>
                      <a:pt x="1052" y="15468"/>
                    </a:cubicBezTo>
                  </a:path>
                  <a:path w="21600" h="21600">
                    <a:moveTo>
                      <a:pt x="20547" y="15191"/>
                    </a:moveTo>
                    <a:cubicBezTo>
                      <a:pt x="20492" y="15136"/>
                      <a:pt x="20436" y="15081"/>
                      <a:pt x="20492" y="15026"/>
                    </a:cubicBezTo>
                    <a:cubicBezTo>
                      <a:pt x="20492" y="15026"/>
                      <a:pt x="20492" y="15026"/>
                      <a:pt x="20492" y="15026"/>
                    </a:cubicBezTo>
                    <a:cubicBezTo>
                      <a:pt x="20492" y="14970"/>
                      <a:pt x="20603" y="14970"/>
                      <a:pt x="20658" y="14970"/>
                    </a:cubicBezTo>
                    <a:cubicBezTo>
                      <a:pt x="20658" y="14970"/>
                      <a:pt x="20658" y="14970"/>
                      <a:pt x="20658" y="14970"/>
                    </a:cubicBezTo>
                    <a:cubicBezTo>
                      <a:pt x="20713" y="15026"/>
                      <a:pt x="20713" y="15081"/>
                      <a:pt x="20713" y="15136"/>
                    </a:cubicBezTo>
                    <a:cubicBezTo>
                      <a:pt x="20713" y="15136"/>
                      <a:pt x="20713" y="15136"/>
                      <a:pt x="20713" y="15136"/>
                    </a:cubicBezTo>
                    <a:cubicBezTo>
                      <a:pt x="20658" y="15191"/>
                      <a:pt x="20658" y="15191"/>
                      <a:pt x="20603" y="15191"/>
                    </a:cubicBezTo>
                    <a:cubicBezTo>
                      <a:pt x="20603" y="15191"/>
                      <a:pt x="20603" y="15191"/>
                      <a:pt x="20603" y="15191"/>
                    </a:cubicBezTo>
                    <a:cubicBezTo>
                      <a:pt x="20603" y="15191"/>
                      <a:pt x="20547" y="15191"/>
                      <a:pt x="20547" y="15191"/>
                    </a:cubicBezTo>
                  </a:path>
                  <a:path w="21600" h="21600">
                    <a:moveTo>
                      <a:pt x="886" y="15081"/>
                    </a:moveTo>
                    <a:cubicBezTo>
                      <a:pt x="886" y="15026"/>
                      <a:pt x="886" y="14970"/>
                      <a:pt x="941" y="14970"/>
                    </a:cubicBezTo>
                    <a:cubicBezTo>
                      <a:pt x="941" y="14970"/>
                      <a:pt x="941" y="14970"/>
                      <a:pt x="941" y="14970"/>
                    </a:cubicBezTo>
                    <a:cubicBezTo>
                      <a:pt x="996" y="14915"/>
                      <a:pt x="1107" y="14970"/>
                      <a:pt x="1107" y="15026"/>
                    </a:cubicBezTo>
                    <a:cubicBezTo>
                      <a:pt x="1107" y="15026"/>
                      <a:pt x="1107" y="15026"/>
                      <a:pt x="1107" y="15026"/>
                    </a:cubicBezTo>
                    <a:cubicBezTo>
                      <a:pt x="1163" y="15081"/>
                      <a:pt x="1107" y="15136"/>
                      <a:pt x="1052" y="15191"/>
                    </a:cubicBezTo>
                    <a:cubicBezTo>
                      <a:pt x="1052" y="15191"/>
                      <a:pt x="1052" y="15191"/>
                      <a:pt x="1052" y="15191"/>
                    </a:cubicBezTo>
                    <a:cubicBezTo>
                      <a:pt x="1052" y="15191"/>
                      <a:pt x="996" y="15191"/>
                      <a:pt x="996" y="15191"/>
                    </a:cubicBezTo>
                    <a:cubicBezTo>
                      <a:pt x="996" y="15191"/>
                      <a:pt x="996" y="15191"/>
                      <a:pt x="996" y="15191"/>
                    </a:cubicBezTo>
                    <a:cubicBezTo>
                      <a:pt x="941" y="15191"/>
                      <a:pt x="941" y="15136"/>
                      <a:pt x="886" y="15081"/>
                    </a:cubicBezTo>
                  </a:path>
                  <a:path w="21600" h="21600">
                    <a:moveTo>
                      <a:pt x="20713" y="14805"/>
                    </a:moveTo>
                    <a:cubicBezTo>
                      <a:pt x="20658" y="14805"/>
                      <a:pt x="20603" y="14749"/>
                      <a:pt x="20658" y="14694"/>
                    </a:cubicBezTo>
                    <a:cubicBezTo>
                      <a:pt x="20658" y="14694"/>
                      <a:pt x="20658" y="14694"/>
                      <a:pt x="20658" y="14694"/>
                    </a:cubicBezTo>
                    <a:cubicBezTo>
                      <a:pt x="20658" y="14584"/>
                      <a:pt x="20713" y="14584"/>
                      <a:pt x="20769" y="14584"/>
                    </a:cubicBezTo>
                    <a:cubicBezTo>
                      <a:pt x="20769" y="14584"/>
                      <a:pt x="20769" y="14584"/>
                      <a:pt x="20769" y="14584"/>
                    </a:cubicBezTo>
                    <a:cubicBezTo>
                      <a:pt x="20879" y="14639"/>
                      <a:pt x="20879" y="14694"/>
                      <a:pt x="20879" y="14749"/>
                    </a:cubicBezTo>
                    <a:cubicBezTo>
                      <a:pt x="20879" y="14749"/>
                      <a:pt x="20879" y="14749"/>
                      <a:pt x="20879" y="14749"/>
                    </a:cubicBezTo>
                    <a:cubicBezTo>
                      <a:pt x="20824" y="14805"/>
                      <a:pt x="20769" y="14805"/>
                      <a:pt x="20769" y="14805"/>
                    </a:cubicBezTo>
                    <a:cubicBezTo>
                      <a:pt x="20769" y="14805"/>
                      <a:pt x="20769" y="14805"/>
                      <a:pt x="20769" y="14805"/>
                    </a:cubicBezTo>
                    <a:cubicBezTo>
                      <a:pt x="20713" y="14805"/>
                      <a:pt x="20713" y="14805"/>
                      <a:pt x="20713" y="14805"/>
                    </a:cubicBezTo>
                  </a:path>
                  <a:path w="21600" h="21600">
                    <a:moveTo>
                      <a:pt x="720" y="14749"/>
                    </a:move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694"/>
                      <a:pt x="720" y="14584"/>
                      <a:pt x="830" y="14584"/>
                    </a:cubicBezTo>
                    <a:cubicBezTo>
                      <a:pt x="830" y="14584"/>
                      <a:pt x="830" y="14584"/>
                      <a:pt x="830" y="14584"/>
                    </a:cubicBezTo>
                    <a:cubicBezTo>
                      <a:pt x="886" y="14584"/>
                      <a:pt x="941" y="14584"/>
                      <a:pt x="941" y="14639"/>
                    </a:cubicBezTo>
                    <a:cubicBezTo>
                      <a:pt x="941" y="14639"/>
                      <a:pt x="941" y="14639"/>
                      <a:pt x="941" y="14639"/>
                    </a:cubicBezTo>
                    <a:cubicBezTo>
                      <a:pt x="996" y="14694"/>
                      <a:pt x="941" y="14749"/>
                      <a:pt x="886" y="14805"/>
                    </a:cubicBezTo>
                    <a:cubicBezTo>
                      <a:pt x="886" y="14805"/>
                      <a:pt x="886" y="14805"/>
                      <a:pt x="886" y="14805"/>
                    </a:cubicBezTo>
                    <a:cubicBezTo>
                      <a:pt x="886" y="14805"/>
                      <a:pt x="886" y="14805"/>
                      <a:pt x="830" y="14805"/>
                    </a:cubicBezTo>
                    <a:cubicBezTo>
                      <a:pt x="830" y="14805"/>
                      <a:pt x="830" y="14805"/>
                      <a:pt x="830" y="14805"/>
                    </a:cubicBezTo>
                    <a:cubicBezTo>
                      <a:pt x="830" y="14805"/>
                      <a:pt x="775" y="14805"/>
                      <a:pt x="720" y="14749"/>
                    </a:cubicBezTo>
                  </a:path>
                  <a:path w="21600" h="21600">
                    <a:moveTo>
                      <a:pt x="20824" y="14473"/>
                    </a:moveTo>
                    <a:cubicBezTo>
                      <a:pt x="20769" y="14418"/>
                      <a:pt x="20769" y="14363"/>
                      <a:pt x="20769" y="14307"/>
                    </a:cubicBezTo>
                    <a:cubicBezTo>
                      <a:pt x="20769" y="14307"/>
                      <a:pt x="20769" y="14307"/>
                      <a:pt x="20769" y="14307"/>
                    </a:cubicBezTo>
                    <a:cubicBezTo>
                      <a:pt x="20824" y="14252"/>
                      <a:pt x="20879" y="14197"/>
                      <a:pt x="20935" y="14252"/>
                    </a:cubicBezTo>
                    <a:cubicBezTo>
                      <a:pt x="20935" y="14252"/>
                      <a:pt x="20935" y="14252"/>
                      <a:pt x="20935" y="14252"/>
                    </a:cubicBezTo>
                    <a:cubicBezTo>
                      <a:pt x="20990" y="14252"/>
                      <a:pt x="21046" y="14307"/>
                      <a:pt x="20990" y="14363"/>
                    </a:cubicBezTo>
                    <a:cubicBezTo>
                      <a:pt x="20990" y="14363"/>
                      <a:pt x="20990" y="14363"/>
                      <a:pt x="20990" y="14363"/>
                    </a:cubicBezTo>
                    <a:cubicBezTo>
                      <a:pt x="20990" y="14418"/>
                      <a:pt x="20935" y="14473"/>
                      <a:pt x="20879" y="14473"/>
                    </a:cubicBezTo>
                    <a:cubicBezTo>
                      <a:pt x="20879" y="14473"/>
                      <a:pt x="20879" y="14473"/>
                      <a:pt x="20879" y="14473"/>
                    </a:cubicBezTo>
                    <a:cubicBezTo>
                      <a:pt x="20879" y="14473"/>
                      <a:pt x="20879" y="14473"/>
                      <a:pt x="20824" y="14473"/>
                    </a:cubicBezTo>
                  </a:path>
                  <a:path w="21600" h="21600">
                    <a:moveTo>
                      <a:pt x="609" y="14363"/>
                    </a:moveTo>
                    <a:cubicBezTo>
                      <a:pt x="553" y="14307"/>
                      <a:pt x="609" y="14252"/>
                      <a:pt x="664" y="14197"/>
                    </a:cubicBezTo>
                    <a:cubicBezTo>
                      <a:pt x="664" y="14197"/>
                      <a:pt x="664" y="14197"/>
                      <a:pt x="664" y="14197"/>
                    </a:cubicBezTo>
                    <a:cubicBezTo>
                      <a:pt x="720" y="14197"/>
                      <a:pt x="775" y="14197"/>
                      <a:pt x="830" y="14252"/>
                    </a:cubicBezTo>
                    <a:cubicBezTo>
                      <a:pt x="830" y="14252"/>
                      <a:pt x="830" y="14252"/>
                      <a:pt x="830" y="14252"/>
                    </a:cubicBezTo>
                    <a:cubicBezTo>
                      <a:pt x="830" y="14363"/>
                      <a:pt x="830" y="14418"/>
                      <a:pt x="775" y="14418"/>
                    </a:cubicBezTo>
                    <a:cubicBezTo>
                      <a:pt x="775" y="14418"/>
                      <a:pt x="775" y="14418"/>
                      <a:pt x="775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664" y="14418"/>
                      <a:pt x="609" y="14418"/>
                      <a:pt x="609" y="14363"/>
                    </a:cubicBezTo>
                  </a:path>
                  <a:path w="21600" h="21600">
                    <a:moveTo>
                      <a:pt x="20990" y="14086"/>
                    </a:moveTo>
                    <a:cubicBezTo>
                      <a:pt x="20935" y="14031"/>
                      <a:pt x="20879" y="13976"/>
                      <a:pt x="20879" y="13921"/>
                    </a:cubicBezTo>
                    <a:cubicBezTo>
                      <a:pt x="20879" y="13921"/>
                      <a:pt x="20879" y="13921"/>
                      <a:pt x="20879" y="13921"/>
                    </a:cubicBezTo>
                    <a:cubicBezTo>
                      <a:pt x="20935" y="13865"/>
                      <a:pt x="20990" y="13810"/>
                      <a:pt x="21046" y="13865"/>
                    </a:cubicBezTo>
                    <a:cubicBezTo>
                      <a:pt x="21046" y="13865"/>
                      <a:pt x="21046" y="13865"/>
                      <a:pt x="21046" y="13865"/>
                    </a:cubicBezTo>
                    <a:cubicBezTo>
                      <a:pt x="21101" y="13865"/>
                      <a:pt x="21156" y="13921"/>
                      <a:pt x="21101" y="13976"/>
                    </a:cubicBezTo>
                    <a:cubicBezTo>
                      <a:pt x="21101" y="13976"/>
                      <a:pt x="21101" y="13976"/>
                      <a:pt x="21101" y="13976"/>
                    </a:cubicBezTo>
                    <a:cubicBezTo>
                      <a:pt x="21101" y="14031"/>
                      <a:pt x="21046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</a:path>
                  <a:path w="21600" h="21600">
                    <a:moveTo>
                      <a:pt x="498" y="13976"/>
                    </a:move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43" y="13921"/>
                      <a:pt x="498" y="13865"/>
                      <a:pt x="553" y="13810"/>
                    </a:cubicBezTo>
                    <a:cubicBezTo>
                      <a:pt x="553" y="13810"/>
                      <a:pt x="553" y="13810"/>
                      <a:pt x="553" y="13810"/>
                    </a:cubicBezTo>
                    <a:cubicBezTo>
                      <a:pt x="609" y="13810"/>
                      <a:pt x="664" y="13865"/>
                      <a:pt x="720" y="13921"/>
                    </a:cubicBezTo>
                    <a:cubicBezTo>
                      <a:pt x="720" y="13921"/>
                      <a:pt x="720" y="13921"/>
                      <a:pt x="720" y="13921"/>
                    </a:cubicBezTo>
                    <a:cubicBezTo>
                      <a:pt x="720" y="13976"/>
                      <a:pt x="664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553" y="14031"/>
                      <a:pt x="498" y="14031"/>
                      <a:pt x="498" y="13976"/>
                    </a:cubicBezTo>
                  </a:path>
                  <a:path w="21600" h="21600">
                    <a:moveTo>
                      <a:pt x="21101" y="13700"/>
                    </a:moveTo>
                    <a:cubicBezTo>
                      <a:pt x="21046" y="13645"/>
                      <a:pt x="20990" y="13589"/>
                      <a:pt x="20990" y="13534"/>
                    </a:cubicBezTo>
                    <a:cubicBezTo>
                      <a:pt x="20990" y="13534"/>
                      <a:pt x="20990" y="13534"/>
                      <a:pt x="20990" y="13534"/>
                    </a:cubicBezTo>
                    <a:cubicBezTo>
                      <a:pt x="21046" y="13479"/>
                      <a:pt x="21101" y="13424"/>
                      <a:pt x="21156" y="13479"/>
                    </a:cubicBezTo>
                    <a:cubicBezTo>
                      <a:pt x="21156" y="13479"/>
                      <a:pt x="21156" y="13479"/>
                      <a:pt x="21156" y="13479"/>
                    </a:cubicBezTo>
                    <a:cubicBezTo>
                      <a:pt x="21212" y="13479"/>
                      <a:pt x="21267" y="13534"/>
                      <a:pt x="21267" y="13589"/>
                    </a:cubicBezTo>
                    <a:cubicBezTo>
                      <a:pt x="21267" y="13589"/>
                      <a:pt x="21267" y="13589"/>
                      <a:pt x="21267" y="13589"/>
                    </a:cubicBezTo>
                    <a:cubicBezTo>
                      <a:pt x="21212" y="13645"/>
                      <a:pt x="21156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</a:path>
                  <a:path w="21600" h="21600">
                    <a:moveTo>
                      <a:pt x="387" y="13589"/>
                    </a:moveTo>
                    <a:cubicBezTo>
                      <a:pt x="332" y="13534"/>
                      <a:pt x="387" y="13479"/>
                      <a:pt x="443" y="13424"/>
                    </a:cubicBezTo>
                    <a:cubicBezTo>
                      <a:pt x="443" y="13424"/>
                      <a:pt x="443" y="13424"/>
                      <a:pt x="443" y="13424"/>
                    </a:cubicBezTo>
                    <a:cubicBezTo>
                      <a:pt x="498" y="13424"/>
                      <a:pt x="553" y="13479"/>
                      <a:pt x="609" y="13534"/>
                    </a:cubicBezTo>
                    <a:cubicBezTo>
                      <a:pt x="609" y="13534"/>
                      <a:pt x="609" y="13534"/>
                      <a:pt x="609" y="13534"/>
                    </a:cubicBezTo>
                    <a:cubicBezTo>
                      <a:pt x="609" y="13589"/>
                      <a:pt x="553" y="13645"/>
                      <a:pt x="498" y="13645"/>
                    </a:cubicBezTo>
                    <a:cubicBezTo>
                      <a:pt x="498" y="13645"/>
                      <a:pt x="498" y="13645"/>
                      <a:pt x="498" y="13645"/>
                    </a:cubicBezTo>
                    <a:cubicBezTo>
                      <a:pt x="498" y="13645"/>
                      <a:pt x="498" y="13700"/>
                      <a:pt x="498" y="13700"/>
                    </a:cubicBezTo>
                    <a:cubicBezTo>
                      <a:pt x="498" y="13700"/>
                      <a:pt x="498" y="13700"/>
                      <a:pt x="498" y="13700"/>
                    </a:cubicBezTo>
                    <a:cubicBezTo>
                      <a:pt x="443" y="13700"/>
                      <a:pt x="387" y="13645"/>
                      <a:pt x="387" y="13589"/>
                    </a:cubicBezTo>
                  </a:path>
                  <a:path w="21600" h="21600">
                    <a:moveTo>
                      <a:pt x="21212" y="13313"/>
                    </a:moveTo>
                    <a:cubicBezTo>
                      <a:pt x="21156" y="13313"/>
                      <a:pt x="21101" y="13203"/>
                      <a:pt x="21101" y="13147"/>
                    </a:cubicBezTo>
                    <a:cubicBezTo>
                      <a:pt x="21101" y="13147"/>
                      <a:pt x="21101" y="13147"/>
                      <a:pt x="21101" y="13147"/>
                    </a:cubicBezTo>
                    <a:cubicBezTo>
                      <a:pt x="21101" y="13092"/>
                      <a:pt x="21212" y="13037"/>
                      <a:pt x="21267" y="13092"/>
                    </a:cubicBezTo>
                    <a:cubicBezTo>
                      <a:pt x="21267" y="13092"/>
                      <a:pt x="21267" y="13092"/>
                      <a:pt x="21267" y="13092"/>
                    </a:cubicBezTo>
                    <a:cubicBezTo>
                      <a:pt x="21323" y="13092"/>
                      <a:pt x="21378" y="13147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58"/>
                      <a:pt x="21267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</a:path>
                  <a:path w="21600" h="21600">
                    <a:moveTo>
                      <a:pt x="276" y="13203"/>
                    </a:moveTo>
                    <a:cubicBezTo>
                      <a:pt x="276" y="13147"/>
                      <a:pt x="276" y="13092"/>
                      <a:pt x="332" y="13037"/>
                    </a:cubicBezTo>
                    <a:cubicBezTo>
                      <a:pt x="332" y="13037"/>
                      <a:pt x="332" y="13037"/>
                      <a:pt x="332" y="13037"/>
                    </a:cubicBezTo>
                    <a:cubicBezTo>
                      <a:pt x="443" y="13037"/>
                      <a:pt x="498" y="13092"/>
                      <a:pt x="498" y="13147"/>
                    </a:cubicBezTo>
                    <a:cubicBezTo>
                      <a:pt x="498" y="13147"/>
                      <a:pt x="498" y="13147"/>
                      <a:pt x="498" y="13147"/>
                    </a:cubicBezTo>
                    <a:cubicBezTo>
                      <a:pt x="498" y="13203"/>
                      <a:pt x="443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32" y="13258"/>
                      <a:pt x="276" y="13258"/>
                      <a:pt x="276" y="13203"/>
                    </a:cubicBezTo>
                  </a:path>
                  <a:path w="21600" h="21600">
                    <a:moveTo>
                      <a:pt x="21267" y="12926"/>
                    </a:moveTo>
                    <a:cubicBezTo>
                      <a:pt x="21212" y="12926"/>
                      <a:pt x="21156" y="12816"/>
                      <a:pt x="21212" y="12761"/>
                    </a:cubicBezTo>
                    <a:cubicBezTo>
                      <a:pt x="21212" y="12761"/>
                      <a:pt x="21212" y="12761"/>
                      <a:pt x="21212" y="12761"/>
                    </a:cubicBezTo>
                    <a:cubicBezTo>
                      <a:pt x="21212" y="12705"/>
                      <a:pt x="21267" y="12650"/>
                      <a:pt x="21323" y="12705"/>
                    </a:cubicBezTo>
                    <a:cubicBezTo>
                      <a:pt x="21323" y="12705"/>
                      <a:pt x="21323" y="12705"/>
                      <a:pt x="21323" y="12705"/>
                    </a:cubicBezTo>
                    <a:cubicBezTo>
                      <a:pt x="21378" y="12705"/>
                      <a:pt x="21433" y="12761"/>
                      <a:pt x="21433" y="12816"/>
                    </a:cubicBezTo>
                    <a:cubicBezTo>
                      <a:pt x="21433" y="12816"/>
                      <a:pt x="21433" y="12816"/>
                      <a:pt x="21433" y="12816"/>
                    </a:cubicBezTo>
                    <a:cubicBezTo>
                      <a:pt x="21433" y="12871"/>
                      <a:pt x="21378" y="12926"/>
                      <a:pt x="21323" y="12926"/>
                    </a:cubicBezTo>
                    <a:cubicBezTo>
                      <a:pt x="21323" y="12926"/>
                      <a:pt x="21323" y="12926"/>
                      <a:pt x="21323" y="12926"/>
                    </a:cubicBezTo>
                    <a:cubicBezTo>
                      <a:pt x="21323" y="12926"/>
                      <a:pt x="21267" y="12926"/>
                      <a:pt x="21267" y="12926"/>
                    </a:cubicBezTo>
                  </a:path>
                  <a:path w="21600" h="21600">
                    <a:moveTo>
                      <a:pt x="166" y="12816"/>
                    </a:moveTo>
                    <a:cubicBezTo>
                      <a:pt x="166" y="12761"/>
                      <a:pt x="221" y="12650"/>
                      <a:pt x="276" y="12650"/>
                    </a:cubicBezTo>
                    <a:cubicBezTo>
                      <a:pt x="276" y="12650"/>
                      <a:pt x="276" y="12650"/>
                      <a:pt x="276" y="12650"/>
                    </a:cubicBezTo>
                    <a:cubicBezTo>
                      <a:pt x="332" y="12650"/>
                      <a:pt x="387" y="12705"/>
                      <a:pt x="387" y="12761"/>
                    </a:cubicBezTo>
                    <a:cubicBezTo>
                      <a:pt x="387" y="12761"/>
                      <a:pt x="387" y="12761"/>
                      <a:pt x="387" y="12761"/>
                    </a:cubicBezTo>
                    <a:cubicBezTo>
                      <a:pt x="443" y="12816"/>
                      <a:pt x="387" y="12871"/>
                      <a:pt x="332" y="12871"/>
                    </a:cubicBezTo>
                    <a:cubicBezTo>
                      <a:pt x="332" y="12871"/>
                      <a:pt x="332" y="12871"/>
                      <a:pt x="332" y="12871"/>
                    </a:cubicBezTo>
                    <a:cubicBezTo>
                      <a:pt x="332" y="12871"/>
                      <a:pt x="332" y="12871"/>
                      <a:pt x="276" y="12871"/>
                    </a:cubicBezTo>
                    <a:cubicBezTo>
                      <a:pt x="276" y="12871"/>
                      <a:pt x="276" y="12871"/>
                      <a:pt x="276" y="12871"/>
                    </a:cubicBezTo>
                    <a:cubicBezTo>
                      <a:pt x="221" y="12871"/>
                      <a:pt x="166" y="12871"/>
                      <a:pt x="166" y="12816"/>
                    </a:cubicBezTo>
                  </a:path>
                  <a:path w="21600" h="21600">
                    <a:moveTo>
                      <a:pt x="21378" y="12540"/>
                    </a:moveTo>
                    <a:cubicBezTo>
                      <a:pt x="21267" y="12484"/>
                      <a:pt x="21267" y="12429"/>
                      <a:pt x="21267" y="12374"/>
                    </a:cubicBezTo>
                    <a:cubicBezTo>
                      <a:pt x="21267" y="12374"/>
                      <a:pt x="21267" y="12374"/>
                      <a:pt x="21267" y="12374"/>
                    </a:cubicBezTo>
                    <a:cubicBezTo>
                      <a:pt x="21267" y="12319"/>
                      <a:pt x="21323" y="12263"/>
                      <a:pt x="21378" y="12263"/>
                    </a:cubicBezTo>
                    <a:cubicBezTo>
                      <a:pt x="21378" y="12263"/>
                      <a:pt x="21378" y="12263"/>
                      <a:pt x="21378" y="12263"/>
                    </a:cubicBezTo>
                    <a:cubicBezTo>
                      <a:pt x="21433" y="12319"/>
                      <a:pt x="21489" y="12374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84"/>
                      <a:pt x="21433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</a:path>
                  <a:path w="21600" h="21600">
                    <a:moveTo>
                      <a:pt x="110" y="12429"/>
                    </a:moveTo>
                    <a:cubicBezTo>
                      <a:pt x="110" y="12319"/>
                      <a:pt x="166" y="12263"/>
                      <a:pt x="221" y="12263"/>
                    </a:cubicBezTo>
                    <a:cubicBezTo>
                      <a:pt x="221" y="12263"/>
                      <a:pt x="221" y="12263"/>
                      <a:pt x="221" y="12263"/>
                    </a:cubicBezTo>
                    <a:cubicBezTo>
                      <a:pt x="276" y="12263"/>
                      <a:pt x="332" y="12319"/>
                      <a:pt x="332" y="12374"/>
                    </a:cubicBezTo>
                    <a:cubicBezTo>
                      <a:pt x="332" y="12374"/>
                      <a:pt x="332" y="12374"/>
                      <a:pt x="332" y="12374"/>
                    </a:cubicBezTo>
                    <a:cubicBezTo>
                      <a:pt x="332" y="12429"/>
                      <a:pt x="332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166" y="12484"/>
                      <a:pt x="110" y="12484"/>
                      <a:pt x="110" y="12429"/>
                    </a:cubicBezTo>
                  </a:path>
                  <a:path w="21600" h="21600">
                    <a:moveTo>
                      <a:pt x="21433" y="12098"/>
                    </a:moveTo>
                    <a:cubicBezTo>
                      <a:pt x="21323" y="12098"/>
                      <a:pt x="21323" y="12042"/>
                      <a:pt x="21323" y="11987"/>
                    </a:cubicBezTo>
                    <a:cubicBezTo>
                      <a:pt x="21323" y="11987"/>
                      <a:pt x="21323" y="11987"/>
                      <a:pt x="21323" y="11987"/>
                    </a:cubicBezTo>
                    <a:cubicBezTo>
                      <a:pt x="21323" y="11932"/>
                      <a:pt x="21378" y="11877"/>
                      <a:pt x="21433" y="11877"/>
                    </a:cubicBezTo>
                    <a:cubicBezTo>
                      <a:pt x="21433" y="11877"/>
                      <a:pt x="21433" y="11877"/>
                      <a:pt x="21433" y="11877"/>
                    </a:cubicBezTo>
                    <a:cubicBezTo>
                      <a:pt x="21489" y="11877"/>
                      <a:pt x="21544" y="11932"/>
                      <a:pt x="21544" y="12042"/>
                    </a:cubicBezTo>
                    <a:cubicBezTo>
                      <a:pt x="21544" y="12042"/>
                      <a:pt x="21544" y="12042"/>
                      <a:pt x="21544" y="12042"/>
                    </a:cubicBezTo>
                    <a:cubicBezTo>
                      <a:pt x="21544" y="12098"/>
                      <a:pt x="21489" y="12153"/>
                      <a:pt x="21433" y="12153"/>
                    </a:cubicBezTo>
                    <a:cubicBezTo>
                      <a:pt x="21433" y="12153"/>
                      <a:pt x="21433" y="12153"/>
                      <a:pt x="21433" y="12153"/>
                    </a:cubicBezTo>
                    <a:cubicBezTo>
                      <a:pt x="21433" y="12153"/>
                      <a:pt x="21433" y="12153"/>
                      <a:pt x="21433" y="12098"/>
                    </a:cubicBezTo>
                  </a:path>
                  <a:path w="21600" h="21600">
                    <a:moveTo>
                      <a:pt x="55" y="11987"/>
                    </a:moveTo>
                    <a:cubicBezTo>
                      <a:pt x="55" y="11932"/>
                      <a:pt x="110" y="11877"/>
                      <a:pt x="166" y="11877"/>
                    </a:cubicBezTo>
                    <a:cubicBezTo>
                      <a:pt x="166" y="11877"/>
                      <a:pt x="166" y="11877"/>
                      <a:pt x="166" y="11877"/>
                    </a:cubicBezTo>
                    <a:cubicBezTo>
                      <a:pt x="221" y="11877"/>
                      <a:pt x="276" y="11932"/>
                      <a:pt x="276" y="11987"/>
                    </a:cubicBezTo>
                    <a:cubicBezTo>
                      <a:pt x="276" y="11987"/>
                      <a:pt x="276" y="11987"/>
                      <a:pt x="276" y="11987"/>
                    </a:cubicBezTo>
                    <a:cubicBezTo>
                      <a:pt x="276" y="12042"/>
                      <a:pt x="27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10" y="12098"/>
                      <a:pt x="55" y="12042"/>
                      <a:pt x="55" y="11987"/>
                    </a:cubicBezTo>
                  </a:path>
                  <a:path w="21600" h="21600">
                    <a:moveTo>
                      <a:pt x="21433" y="11711"/>
                    </a:moveTo>
                    <a:cubicBezTo>
                      <a:pt x="21378" y="11711"/>
                      <a:pt x="21323" y="11656"/>
                      <a:pt x="21323" y="11601"/>
                    </a:cubicBezTo>
                    <a:cubicBezTo>
                      <a:pt x="21323" y="11601"/>
                      <a:pt x="21323" y="11601"/>
                      <a:pt x="21323" y="11601"/>
                    </a:cubicBezTo>
                    <a:cubicBezTo>
                      <a:pt x="21378" y="11545"/>
                      <a:pt x="21433" y="11490"/>
                      <a:pt x="21489" y="11490"/>
                    </a:cubicBezTo>
                    <a:cubicBezTo>
                      <a:pt x="21489" y="11490"/>
                      <a:pt x="21489" y="11490"/>
                      <a:pt x="21489" y="11490"/>
                    </a:cubicBezTo>
                    <a:cubicBezTo>
                      <a:pt x="21544" y="11490"/>
                      <a:pt x="21600" y="11545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56"/>
                      <a:pt x="21544" y="11711"/>
                      <a:pt x="21489" y="11711"/>
                    </a:cubicBezTo>
                    <a:cubicBezTo>
                      <a:pt x="21489" y="11711"/>
                      <a:pt x="21489" y="11711"/>
                      <a:pt x="21489" y="11711"/>
                    </a:cubicBezTo>
                    <a:cubicBezTo>
                      <a:pt x="21433" y="11711"/>
                      <a:pt x="21433" y="11711"/>
                      <a:pt x="21433" y="11711"/>
                    </a:cubicBezTo>
                  </a:path>
                  <a:path w="21600" h="21600">
                    <a:moveTo>
                      <a:pt x="0" y="11601"/>
                    </a:moveTo>
                    <a:cubicBezTo>
                      <a:pt x="0" y="11545"/>
                      <a:pt x="55" y="11490"/>
                      <a:pt x="110" y="11490"/>
                    </a:cubicBezTo>
                    <a:cubicBezTo>
                      <a:pt x="110" y="11490"/>
                      <a:pt x="110" y="11490"/>
                      <a:pt x="110" y="11490"/>
                    </a:cubicBezTo>
                    <a:cubicBezTo>
                      <a:pt x="221" y="11490"/>
                      <a:pt x="276" y="11545"/>
                      <a:pt x="276" y="11601"/>
                    </a:cubicBezTo>
                    <a:cubicBezTo>
                      <a:pt x="276" y="11601"/>
                      <a:pt x="276" y="11601"/>
                      <a:pt x="276" y="11601"/>
                    </a:cubicBezTo>
                    <a:cubicBezTo>
                      <a:pt x="276" y="11656"/>
                      <a:pt x="221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55" y="11711"/>
                      <a:pt x="55" y="11656"/>
                      <a:pt x="0" y="11601"/>
                    </a:cubicBezTo>
                  </a:path>
                  <a:path w="21600" h="21600">
                    <a:moveTo>
                      <a:pt x="21489" y="11324"/>
                    </a:moveTo>
                    <a:cubicBezTo>
                      <a:pt x="21433" y="11324"/>
                      <a:pt x="21378" y="11269"/>
                      <a:pt x="21378" y="11214"/>
                    </a:cubicBezTo>
                    <a:cubicBezTo>
                      <a:pt x="21378" y="11214"/>
                      <a:pt x="21378" y="11214"/>
                      <a:pt x="21378" y="11214"/>
                    </a:cubicBezTo>
                    <a:cubicBezTo>
                      <a:pt x="21378" y="11159"/>
                      <a:pt x="21433" y="11103"/>
                      <a:pt x="21489" y="11103"/>
                    </a:cubicBezTo>
                    <a:cubicBezTo>
                      <a:pt x="21489" y="11103"/>
                      <a:pt x="21489" y="11103"/>
                      <a:pt x="21489" y="11103"/>
                    </a:cubicBezTo>
                    <a:cubicBezTo>
                      <a:pt x="21544" y="11103"/>
                      <a:pt x="21600" y="11159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69"/>
                      <a:pt x="21544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</a:path>
                  <a:path w="21600" h="21600">
                    <a:moveTo>
                      <a:pt x="0" y="11214"/>
                    </a:moveTo>
                    <a:cubicBezTo>
                      <a:pt x="0" y="11159"/>
                      <a:pt x="55" y="11103"/>
                      <a:pt x="110" y="11103"/>
                    </a:cubicBezTo>
                    <a:cubicBezTo>
                      <a:pt x="110" y="11103"/>
                      <a:pt x="110" y="11103"/>
                      <a:pt x="110" y="11103"/>
                    </a:cubicBezTo>
                    <a:cubicBezTo>
                      <a:pt x="166" y="11048"/>
                      <a:pt x="221" y="11103"/>
                      <a:pt x="221" y="11214"/>
                    </a:cubicBezTo>
                    <a:cubicBezTo>
                      <a:pt x="221" y="11214"/>
                      <a:pt x="221" y="11214"/>
                      <a:pt x="221" y="11214"/>
                    </a:cubicBezTo>
                    <a:cubicBezTo>
                      <a:pt x="221" y="11269"/>
                      <a:pt x="166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55" y="11324"/>
                      <a:pt x="0" y="11269"/>
                      <a:pt x="0" y="11214"/>
                    </a:cubicBezTo>
                  </a:path>
                  <a:path w="21600" h="21600">
                    <a:moveTo>
                      <a:pt x="21489" y="10938"/>
                    </a:moveTo>
                    <a:cubicBezTo>
                      <a:pt x="21433" y="10938"/>
                      <a:pt x="21378" y="10882"/>
                      <a:pt x="21378" y="10827"/>
                    </a:cubicBezTo>
                    <a:cubicBezTo>
                      <a:pt x="21378" y="10827"/>
                      <a:pt x="21378" y="10827"/>
                      <a:pt x="21378" y="10827"/>
                    </a:cubicBezTo>
                    <a:cubicBezTo>
                      <a:pt x="21378" y="10772"/>
                      <a:pt x="21433" y="10717"/>
                      <a:pt x="21489" y="10717"/>
                    </a:cubicBezTo>
                    <a:cubicBezTo>
                      <a:pt x="21489" y="10717"/>
                      <a:pt x="21489" y="10717"/>
                      <a:pt x="21489" y="10717"/>
                    </a:cubicBezTo>
                    <a:cubicBezTo>
                      <a:pt x="21544" y="10717"/>
                      <a:pt x="21600" y="10772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82"/>
                      <a:pt x="21544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</a:path>
                  <a:path w="21600" h="21600">
                    <a:moveTo>
                      <a:pt x="110" y="10938"/>
                    </a:moveTo>
                    <a:cubicBezTo>
                      <a:pt x="55" y="10938"/>
                      <a:pt x="0" y="10882"/>
                      <a:pt x="0" y="10772"/>
                    </a:cubicBezTo>
                    <a:cubicBezTo>
                      <a:pt x="0" y="10772"/>
                      <a:pt x="0" y="10772"/>
                      <a:pt x="0" y="10772"/>
                    </a:cubicBezTo>
                    <a:cubicBezTo>
                      <a:pt x="0" y="10717"/>
                      <a:pt x="55" y="10661"/>
                      <a:pt x="110" y="10661"/>
                    </a:cubicBezTo>
                    <a:cubicBezTo>
                      <a:pt x="110" y="10661"/>
                      <a:pt x="110" y="10661"/>
                      <a:pt x="110" y="10661"/>
                    </a:cubicBezTo>
                    <a:cubicBezTo>
                      <a:pt x="166" y="10661"/>
                      <a:pt x="221" y="10717"/>
                      <a:pt x="221" y="10772"/>
                    </a:cubicBezTo>
                    <a:cubicBezTo>
                      <a:pt x="221" y="10772"/>
                      <a:pt x="221" y="10772"/>
                      <a:pt x="221" y="10772"/>
                    </a:cubicBezTo>
                    <a:cubicBezTo>
                      <a:pt x="221" y="10882"/>
                      <a:pt x="166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</a:path>
                  <a:path w="21600" h="21600">
                    <a:moveTo>
                      <a:pt x="21600" y="10827"/>
                    </a:move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</a:path>
                  <a:path w="21600" h="21600">
                    <a:moveTo>
                      <a:pt x="21378" y="10440"/>
                    </a:moveTo>
                    <a:cubicBezTo>
                      <a:pt x="21378" y="10330"/>
                      <a:pt x="21433" y="10275"/>
                      <a:pt x="21489" y="10275"/>
                    </a:cubicBezTo>
                    <a:cubicBezTo>
                      <a:pt x="21489" y="10275"/>
                      <a:pt x="21489" y="10275"/>
                      <a:pt x="21489" y="10275"/>
                    </a:cubicBezTo>
                    <a:cubicBezTo>
                      <a:pt x="21544" y="10275"/>
                      <a:pt x="21600" y="10330"/>
                      <a:pt x="21600" y="10385"/>
                    </a:cubicBezTo>
                    <a:cubicBezTo>
                      <a:pt x="21600" y="10385"/>
                      <a:pt x="21600" y="10385"/>
                      <a:pt x="21600" y="10385"/>
                    </a:cubicBezTo>
                    <a:cubicBezTo>
                      <a:pt x="21600" y="10496"/>
                      <a:pt x="21544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33" y="10551"/>
                      <a:pt x="21378" y="10496"/>
                      <a:pt x="21378" y="10440"/>
                    </a:cubicBezTo>
                  </a:path>
                  <a:path w="21600" h="21600">
                    <a:moveTo>
                      <a:pt x="110" y="10496"/>
                    </a:moveTo>
                    <a:cubicBezTo>
                      <a:pt x="55" y="10496"/>
                      <a:pt x="0" y="10440"/>
                      <a:pt x="0" y="10385"/>
                    </a:cubicBezTo>
                    <a:cubicBezTo>
                      <a:pt x="0" y="10385"/>
                      <a:pt x="0" y="10385"/>
                      <a:pt x="0" y="10385"/>
                    </a:cubicBezTo>
                    <a:cubicBezTo>
                      <a:pt x="0" y="10330"/>
                      <a:pt x="55" y="10275"/>
                      <a:pt x="110" y="10275"/>
                    </a:cubicBezTo>
                    <a:cubicBezTo>
                      <a:pt x="110" y="10275"/>
                      <a:pt x="110" y="10275"/>
                      <a:pt x="110" y="10275"/>
                    </a:cubicBezTo>
                    <a:cubicBezTo>
                      <a:pt x="166" y="10275"/>
                      <a:pt x="221" y="10330"/>
                      <a:pt x="221" y="10385"/>
                    </a:cubicBezTo>
                    <a:cubicBezTo>
                      <a:pt x="221" y="10385"/>
                      <a:pt x="221" y="10385"/>
                      <a:pt x="221" y="10385"/>
                    </a:cubicBezTo>
                    <a:cubicBezTo>
                      <a:pt x="221" y="10440"/>
                      <a:pt x="166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</a:path>
                  <a:path w="21600" h="21600">
                    <a:moveTo>
                      <a:pt x="21323" y="9998"/>
                    </a:moveTo>
                    <a:cubicBezTo>
                      <a:pt x="21323" y="9943"/>
                      <a:pt x="21378" y="9888"/>
                      <a:pt x="21433" y="9888"/>
                    </a:cubicBezTo>
                    <a:cubicBezTo>
                      <a:pt x="21433" y="9888"/>
                      <a:pt x="21433" y="9888"/>
                      <a:pt x="21433" y="9888"/>
                    </a:cubicBezTo>
                    <a:cubicBezTo>
                      <a:pt x="21544" y="9888"/>
                      <a:pt x="21600" y="9943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10054"/>
                      <a:pt x="21544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378" y="10109"/>
                      <a:pt x="21378" y="10109"/>
                      <a:pt x="21323" y="9998"/>
                    </a:cubicBezTo>
                  </a:path>
                  <a:path w="21600" h="21600">
                    <a:moveTo>
                      <a:pt x="110" y="10109"/>
                    </a:moveTo>
                    <a:cubicBezTo>
                      <a:pt x="55" y="10109"/>
                      <a:pt x="0" y="10054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55" y="9943"/>
                      <a:pt x="110" y="9888"/>
                      <a:pt x="166" y="9888"/>
                    </a:cubicBezTo>
                    <a:cubicBezTo>
                      <a:pt x="166" y="9888"/>
                      <a:pt x="166" y="9888"/>
                      <a:pt x="166" y="9888"/>
                    </a:cubicBezTo>
                    <a:cubicBezTo>
                      <a:pt x="221" y="9888"/>
                      <a:pt x="276" y="9943"/>
                      <a:pt x="276" y="9998"/>
                    </a:cubicBezTo>
                    <a:cubicBezTo>
                      <a:pt x="276" y="9998"/>
                      <a:pt x="276" y="9998"/>
                      <a:pt x="276" y="9998"/>
                    </a:cubicBezTo>
                    <a:cubicBezTo>
                      <a:pt x="276" y="10054"/>
                      <a:pt x="221" y="10109"/>
                      <a:pt x="166" y="10109"/>
                    </a:cubicBezTo>
                    <a:cubicBezTo>
                      <a:pt x="166" y="10109"/>
                      <a:pt x="166" y="10109"/>
                      <a:pt x="166" y="10109"/>
                    </a:cubicBezTo>
                    <a:cubicBezTo>
                      <a:pt x="166" y="10109"/>
                      <a:pt x="110" y="10109"/>
                      <a:pt x="110" y="10109"/>
                    </a:cubicBezTo>
                  </a:path>
                  <a:path w="21600" h="21600">
                    <a:moveTo>
                      <a:pt x="21323" y="9612"/>
                    </a:moveTo>
                    <a:cubicBezTo>
                      <a:pt x="21323" y="9557"/>
                      <a:pt x="21378" y="9501"/>
                      <a:pt x="21433" y="9501"/>
                    </a:cubicBezTo>
                    <a:cubicBezTo>
                      <a:pt x="21433" y="9501"/>
                      <a:pt x="21433" y="9501"/>
                      <a:pt x="21433" y="9501"/>
                    </a:cubicBezTo>
                    <a:cubicBezTo>
                      <a:pt x="21489" y="9501"/>
                      <a:pt x="21544" y="9557"/>
                      <a:pt x="21544" y="9612"/>
                    </a:cubicBezTo>
                    <a:cubicBezTo>
                      <a:pt x="21544" y="9612"/>
                      <a:pt x="21544" y="9612"/>
                      <a:pt x="21544" y="9612"/>
                    </a:cubicBezTo>
                    <a:cubicBezTo>
                      <a:pt x="21544" y="9667"/>
                      <a:pt x="21489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378" y="9722"/>
                      <a:pt x="21323" y="9667"/>
                      <a:pt x="21323" y="9612"/>
                    </a:cubicBezTo>
                  </a:path>
                  <a:path w="21600" h="21600">
                    <a:moveTo>
                      <a:pt x="166" y="9722"/>
                    </a:moveTo>
                    <a:cubicBezTo>
                      <a:pt x="110" y="9722"/>
                      <a:pt x="55" y="9667"/>
                      <a:pt x="55" y="9612"/>
                    </a:cubicBezTo>
                    <a:cubicBezTo>
                      <a:pt x="55" y="9612"/>
                      <a:pt x="55" y="9612"/>
                      <a:pt x="55" y="9612"/>
                    </a:cubicBezTo>
                    <a:cubicBezTo>
                      <a:pt x="55" y="9501"/>
                      <a:pt x="110" y="9501"/>
                      <a:pt x="166" y="9501"/>
                    </a:cubicBezTo>
                    <a:cubicBezTo>
                      <a:pt x="166" y="9501"/>
                      <a:pt x="166" y="9501"/>
                      <a:pt x="166" y="9501"/>
                    </a:cubicBezTo>
                    <a:cubicBezTo>
                      <a:pt x="276" y="9501"/>
                      <a:pt x="276" y="9557"/>
                      <a:pt x="276" y="9612"/>
                    </a:cubicBezTo>
                    <a:cubicBezTo>
                      <a:pt x="276" y="9612"/>
                      <a:pt x="276" y="9612"/>
                      <a:pt x="276" y="9612"/>
                    </a:cubicBezTo>
                    <a:cubicBezTo>
                      <a:pt x="276" y="9667"/>
                      <a:pt x="221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</a:path>
                  <a:path w="21600" h="21600">
                    <a:moveTo>
                      <a:pt x="21267" y="9225"/>
                    </a:moveTo>
                    <a:cubicBezTo>
                      <a:pt x="21267" y="9170"/>
                      <a:pt x="21323" y="9115"/>
                      <a:pt x="21378" y="9115"/>
                    </a:cubicBezTo>
                    <a:cubicBezTo>
                      <a:pt x="21378" y="9115"/>
                      <a:pt x="21378" y="9115"/>
                      <a:pt x="21378" y="9115"/>
                    </a:cubicBezTo>
                    <a:cubicBezTo>
                      <a:pt x="21433" y="9115"/>
                      <a:pt x="21489" y="9170"/>
                      <a:pt x="21489" y="9225"/>
                    </a:cubicBezTo>
                    <a:cubicBezTo>
                      <a:pt x="21489" y="9225"/>
                      <a:pt x="21489" y="9225"/>
                      <a:pt x="21489" y="9225"/>
                    </a:cubicBezTo>
                    <a:cubicBezTo>
                      <a:pt x="21489" y="9280"/>
                      <a:pt x="21433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23" y="9336"/>
                      <a:pt x="21267" y="9280"/>
                      <a:pt x="21267" y="9225"/>
                    </a:cubicBezTo>
                  </a:path>
                  <a:path w="21600" h="21600">
                    <a:moveTo>
                      <a:pt x="221" y="9336"/>
                    </a:moveTo>
                    <a:cubicBezTo>
                      <a:pt x="166" y="9336"/>
                      <a:pt x="110" y="9225"/>
                      <a:pt x="110" y="9170"/>
                    </a:cubicBezTo>
                    <a:cubicBezTo>
                      <a:pt x="110" y="9170"/>
                      <a:pt x="110" y="9170"/>
                      <a:pt x="110" y="9170"/>
                    </a:cubicBezTo>
                    <a:cubicBezTo>
                      <a:pt x="110" y="9115"/>
                      <a:pt x="166" y="9059"/>
                      <a:pt x="276" y="9115"/>
                    </a:cubicBezTo>
                    <a:cubicBezTo>
                      <a:pt x="276" y="9115"/>
                      <a:pt x="276" y="9115"/>
                      <a:pt x="276" y="9115"/>
                    </a:cubicBezTo>
                    <a:cubicBezTo>
                      <a:pt x="332" y="9115"/>
                      <a:pt x="332" y="9170"/>
                      <a:pt x="332" y="9225"/>
                    </a:cubicBezTo>
                    <a:cubicBezTo>
                      <a:pt x="332" y="9225"/>
                      <a:pt x="332" y="9225"/>
                      <a:pt x="332" y="9225"/>
                    </a:cubicBezTo>
                    <a:cubicBezTo>
                      <a:pt x="332" y="9280"/>
                      <a:pt x="276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</a:path>
                  <a:path w="21600" h="21600">
                    <a:moveTo>
                      <a:pt x="21212" y="8838"/>
                    </a:moveTo>
                    <a:cubicBezTo>
                      <a:pt x="21212" y="8838"/>
                      <a:pt x="21212" y="8838"/>
                      <a:pt x="21212" y="8838"/>
                    </a:cubicBezTo>
                    <a:cubicBezTo>
                      <a:pt x="21212" y="8783"/>
                      <a:pt x="21212" y="8728"/>
                      <a:pt x="21267" y="8728"/>
                    </a:cubicBezTo>
                    <a:cubicBezTo>
                      <a:pt x="21267" y="8728"/>
                      <a:pt x="21267" y="8728"/>
                      <a:pt x="21267" y="8728"/>
                    </a:cubicBezTo>
                    <a:cubicBezTo>
                      <a:pt x="21378" y="8728"/>
                      <a:pt x="21433" y="8728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894"/>
                      <a:pt x="21378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267" y="8949"/>
                      <a:pt x="21212" y="8894"/>
                      <a:pt x="21212" y="8838"/>
                    </a:cubicBezTo>
                  </a:path>
                  <a:path w="21600" h="21600">
                    <a:moveTo>
                      <a:pt x="276" y="8949"/>
                    </a:moveTo>
                    <a:cubicBezTo>
                      <a:pt x="221" y="8894"/>
                      <a:pt x="166" y="8838"/>
                      <a:pt x="166" y="8783"/>
                    </a:cubicBezTo>
                    <a:cubicBezTo>
                      <a:pt x="166" y="8783"/>
                      <a:pt x="166" y="8783"/>
                      <a:pt x="166" y="8783"/>
                    </a:cubicBezTo>
                    <a:cubicBezTo>
                      <a:pt x="221" y="8728"/>
                      <a:pt x="276" y="8673"/>
                      <a:pt x="332" y="8673"/>
                    </a:cubicBezTo>
                    <a:cubicBezTo>
                      <a:pt x="332" y="8673"/>
                      <a:pt x="332" y="8673"/>
                      <a:pt x="332" y="8673"/>
                    </a:cubicBezTo>
                    <a:cubicBezTo>
                      <a:pt x="387" y="8728"/>
                      <a:pt x="443" y="8783"/>
                      <a:pt x="387" y="8838"/>
                    </a:cubicBezTo>
                    <a:cubicBezTo>
                      <a:pt x="387" y="8838"/>
                      <a:pt x="387" y="8838"/>
                      <a:pt x="387" y="8838"/>
                    </a:cubicBezTo>
                    <a:cubicBezTo>
                      <a:pt x="387" y="8894"/>
                      <a:pt x="332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</a:path>
                  <a:path w="21600" h="21600">
                    <a:moveTo>
                      <a:pt x="21101" y="8452"/>
                    </a:moveTo>
                    <a:cubicBezTo>
                      <a:pt x="21101" y="8396"/>
                      <a:pt x="21156" y="8341"/>
                      <a:pt x="21212" y="8341"/>
                    </a:cubicBezTo>
                    <a:cubicBezTo>
                      <a:pt x="21212" y="8341"/>
                      <a:pt x="21212" y="8341"/>
                      <a:pt x="21212" y="8341"/>
                    </a:cubicBezTo>
                    <a:cubicBezTo>
                      <a:pt x="21267" y="8286"/>
                      <a:pt x="21323" y="8341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78" y="8452"/>
                      <a:pt x="21323" y="8562"/>
                      <a:pt x="21267" y="8562"/>
                    </a:cubicBezTo>
                    <a:cubicBezTo>
                      <a:pt x="21267" y="8562"/>
                      <a:pt x="21267" y="8562"/>
                      <a:pt x="21267" y="8562"/>
                    </a:cubicBezTo>
                    <a:cubicBezTo>
                      <a:pt x="21267" y="8562"/>
                      <a:pt x="21212" y="8562"/>
                      <a:pt x="21212" y="8562"/>
                    </a:cubicBezTo>
                    <a:cubicBezTo>
                      <a:pt x="21212" y="8562"/>
                      <a:pt x="21212" y="8562"/>
                      <a:pt x="21212" y="8562"/>
                    </a:cubicBezTo>
                    <a:cubicBezTo>
                      <a:pt x="21156" y="8562"/>
                      <a:pt x="21101" y="8507"/>
                      <a:pt x="21101" y="8452"/>
                    </a:cubicBezTo>
                  </a:path>
                  <a:path w="21600" h="21600">
                    <a:moveTo>
                      <a:pt x="332" y="8562"/>
                    </a:moveTo>
                    <a:cubicBezTo>
                      <a:pt x="276" y="8507"/>
                      <a:pt x="276" y="8452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41"/>
                      <a:pt x="332" y="8286"/>
                      <a:pt x="387" y="8286"/>
                    </a:cubicBezTo>
                    <a:cubicBezTo>
                      <a:pt x="387" y="8286"/>
                      <a:pt x="387" y="8286"/>
                      <a:pt x="387" y="8286"/>
                    </a:cubicBezTo>
                    <a:cubicBezTo>
                      <a:pt x="443" y="8341"/>
                      <a:pt x="498" y="8396"/>
                      <a:pt x="498" y="8452"/>
                    </a:cubicBezTo>
                    <a:cubicBezTo>
                      <a:pt x="498" y="8452"/>
                      <a:pt x="498" y="8452"/>
                      <a:pt x="498" y="8452"/>
                    </a:cubicBezTo>
                    <a:cubicBezTo>
                      <a:pt x="498" y="8507"/>
                      <a:pt x="443" y="8562"/>
                      <a:pt x="387" y="8562"/>
                    </a:cubicBezTo>
                    <a:cubicBezTo>
                      <a:pt x="387" y="8562"/>
                      <a:pt x="387" y="8562"/>
                      <a:pt x="387" y="8562"/>
                    </a:cubicBezTo>
                    <a:cubicBezTo>
                      <a:pt x="387" y="8562"/>
                      <a:pt x="387" y="8562"/>
                      <a:pt x="332" y="8562"/>
                    </a:cubicBezTo>
                  </a:path>
                  <a:path w="21600" h="21600">
                    <a:moveTo>
                      <a:pt x="21046" y="8065"/>
                    </a:moveTo>
                    <a:cubicBezTo>
                      <a:pt x="20990" y="8010"/>
                      <a:pt x="21046" y="7954"/>
                      <a:pt x="21101" y="7954"/>
                    </a:cubicBezTo>
                    <a:cubicBezTo>
                      <a:pt x="21101" y="7954"/>
                      <a:pt x="21101" y="7954"/>
                      <a:pt x="21101" y="7954"/>
                    </a:cubicBezTo>
                    <a:cubicBezTo>
                      <a:pt x="21156" y="7899"/>
                      <a:pt x="21212" y="7954"/>
                      <a:pt x="21267" y="8010"/>
                    </a:cubicBezTo>
                    <a:cubicBezTo>
                      <a:pt x="21267" y="8010"/>
                      <a:pt x="21267" y="8010"/>
                      <a:pt x="21267" y="8010"/>
                    </a:cubicBezTo>
                    <a:cubicBezTo>
                      <a:pt x="21267" y="8065"/>
                      <a:pt x="21212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01" y="8175"/>
                      <a:pt x="21046" y="8120"/>
                      <a:pt x="21046" y="8065"/>
                    </a:cubicBezTo>
                  </a:path>
                  <a:path w="21600" h="21600">
                    <a:moveTo>
                      <a:pt x="443" y="8120"/>
                    </a:moveTo>
                    <a:cubicBezTo>
                      <a:pt x="387" y="8120"/>
                      <a:pt x="332" y="8065"/>
                      <a:pt x="387" y="8010"/>
                    </a:cubicBezTo>
                    <a:cubicBezTo>
                      <a:pt x="387" y="8010"/>
                      <a:pt x="387" y="8010"/>
                      <a:pt x="387" y="8010"/>
                    </a:cubicBezTo>
                    <a:cubicBezTo>
                      <a:pt x="387" y="7954"/>
                      <a:pt x="443" y="7899"/>
                      <a:pt x="498" y="7899"/>
                    </a:cubicBezTo>
                    <a:cubicBezTo>
                      <a:pt x="498" y="7899"/>
                      <a:pt x="498" y="7899"/>
                      <a:pt x="498" y="7899"/>
                    </a:cubicBezTo>
                    <a:cubicBezTo>
                      <a:pt x="553" y="7954"/>
                      <a:pt x="609" y="8010"/>
                      <a:pt x="609" y="8065"/>
                    </a:cubicBezTo>
                    <a:cubicBezTo>
                      <a:pt x="609" y="8065"/>
                      <a:pt x="609" y="8065"/>
                      <a:pt x="609" y="8065"/>
                    </a:cubicBezTo>
                    <a:cubicBezTo>
                      <a:pt x="553" y="8120"/>
                      <a:pt x="553" y="8175"/>
                      <a:pt x="498" y="8175"/>
                    </a:cubicBezTo>
                    <a:cubicBezTo>
                      <a:pt x="498" y="8175"/>
                      <a:pt x="498" y="8175"/>
                      <a:pt x="498" y="8175"/>
                    </a:cubicBezTo>
                    <a:cubicBezTo>
                      <a:pt x="443" y="8175"/>
                      <a:pt x="443" y="8175"/>
                      <a:pt x="443" y="8120"/>
                    </a:cubicBezTo>
                  </a:path>
                  <a:path w="21600" h="21600">
                    <a:moveTo>
                      <a:pt x="20935" y="7678"/>
                    </a:moveTo>
                    <a:cubicBezTo>
                      <a:pt x="20879" y="7623"/>
                      <a:pt x="20935" y="7568"/>
                      <a:pt x="20990" y="7568"/>
                    </a:cubicBezTo>
                    <a:cubicBezTo>
                      <a:pt x="20990" y="7568"/>
                      <a:pt x="20990" y="7568"/>
                      <a:pt x="20990" y="7568"/>
                    </a:cubicBezTo>
                    <a:cubicBezTo>
                      <a:pt x="21046" y="7513"/>
                      <a:pt x="21101" y="7568"/>
                      <a:pt x="21156" y="7623"/>
                    </a:cubicBezTo>
                    <a:cubicBezTo>
                      <a:pt x="21156" y="7623"/>
                      <a:pt x="21156" y="7623"/>
                      <a:pt x="21156" y="7623"/>
                    </a:cubicBezTo>
                    <a:cubicBezTo>
                      <a:pt x="21156" y="7678"/>
                      <a:pt x="21101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0990" y="7789"/>
                      <a:pt x="20935" y="7734"/>
                      <a:pt x="20935" y="7678"/>
                    </a:cubicBezTo>
                  </a:path>
                  <a:path w="21600" h="21600">
                    <a:moveTo>
                      <a:pt x="553" y="7789"/>
                    </a:moveTo>
                    <a:cubicBezTo>
                      <a:pt x="498" y="7734"/>
                      <a:pt x="443" y="7678"/>
                      <a:pt x="498" y="7623"/>
                    </a:cubicBezTo>
                    <a:cubicBezTo>
                      <a:pt x="498" y="7623"/>
                      <a:pt x="498" y="7623"/>
                      <a:pt x="498" y="7623"/>
                    </a:cubicBezTo>
                    <a:cubicBezTo>
                      <a:pt x="498" y="7568"/>
                      <a:pt x="553" y="7513"/>
                      <a:pt x="609" y="7513"/>
                    </a:cubicBezTo>
                    <a:cubicBezTo>
                      <a:pt x="609" y="7513"/>
                      <a:pt x="609" y="7513"/>
                      <a:pt x="609" y="7513"/>
                    </a:cubicBezTo>
                    <a:cubicBezTo>
                      <a:pt x="664" y="7568"/>
                      <a:pt x="720" y="7623"/>
                      <a:pt x="720" y="7678"/>
                    </a:cubicBezTo>
                    <a:cubicBezTo>
                      <a:pt x="720" y="7678"/>
                      <a:pt x="720" y="7678"/>
                      <a:pt x="720" y="7678"/>
                    </a:cubicBezTo>
                    <a:cubicBezTo>
                      <a:pt x="664" y="7734"/>
                      <a:pt x="664" y="7789"/>
                      <a:pt x="609" y="7789"/>
                    </a:cubicBezTo>
                    <a:cubicBezTo>
                      <a:pt x="609" y="7789"/>
                      <a:pt x="609" y="7789"/>
                      <a:pt x="609" y="7789"/>
                    </a:cubicBezTo>
                    <a:cubicBezTo>
                      <a:pt x="553" y="7789"/>
                      <a:pt x="553" y="7789"/>
                      <a:pt x="553" y="7789"/>
                    </a:cubicBezTo>
                  </a:path>
                  <a:path w="21600" h="21600">
                    <a:moveTo>
                      <a:pt x="20769" y="7347"/>
                    </a:moveTo>
                    <a:cubicBezTo>
                      <a:pt x="20769" y="7292"/>
                      <a:pt x="20824" y="7181"/>
                      <a:pt x="20879" y="7181"/>
                    </a:cubicBezTo>
                    <a:cubicBezTo>
                      <a:pt x="20879" y="7181"/>
                      <a:pt x="20879" y="7181"/>
                      <a:pt x="20879" y="7181"/>
                    </a:cubicBezTo>
                    <a:cubicBezTo>
                      <a:pt x="20935" y="7181"/>
                      <a:pt x="20990" y="7181"/>
                      <a:pt x="20990" y="7236"/>
                    </a:cubicBezTo>
                    <a:cubicBezTo>
                      <a:pt x="20990" y="7236"/>
                      <a:pt x="20990" y="7236"/>
                      <a:pt x="20990" y="7236"/>
                    </a:cubicBezTo>
                    <a:cubicBezTo>
                      <a:pt x="21046" y="7292"/>
                      <a:pt x="20990" y="7402"/>
                      <a:pt x="20935" y="7402"/>
                    </a:cubicBezTo>
                    <a:cubicBezTo>
                      <a:pt x="20935" y="7402"/>
                      <a:pt x="20935" y="7402"/>
                      <a:pt x="20935" y="7402"/>
                    </a:cubicBezTo>
                    <a:cubicBezTo>
                      <a:pt x="20935" y="7402"/>
                      <a:pt x="20935" y="7402"/>
                      <a:pt x="20879" y="7402"/>
                    </a:cubicBezTo>
                    <a:cubicBezTo>
                      <a:pt x="20879" y="7402"/>
                      <a:pt x="20879" y="7402"/>
                      <a:pt x="20879" y="7402"/>
                    </a:cubicBezTo>
                    <a:cubicBezTo>
                      <a:pt x="20824" y="7402"/>
                      <a:pt x="20824" y="7402"/>
                      <a:pt x="20769" y="7347"/>
                    </a:cubicBezTo>
                  </a:path>
                  <a:path w="21600" h="21600">
                    <a:moveTo>
                      <a:pt x="664" y="7402"/>
                    </a:moveTo>
                    <a:cubicBezTo>
                      <a:pt x="609" y="7347"/>
                      <a:pt x="609" y="7292"/>
                      <a:pt x="609" y="7236"/>
                    </a:cubicBezTo>
                    <a:cubicBezTo>
                      <a:pt x="609" y="7236"/>
                      <a:pt x="609" y="7236"/>
                      <a:pt x="609" y="7236"/>
                    </a:cubicBezTo>
                    <a:cubicBezTo>
                      <a:pt x="609" y="7181"/>
                      <a:pt x="664" y="7126"/>
                      <a:pt x="775" y="7181"/>
                    </a:cubicBezTo>
                    <a:cubicBezTo>
                      <a:pt x="775" y="7181"/>
                      <a:pt x="775" y="7181"/>
                      <a:pt x="775" y="7181"/>
                    </a:cubicBezTo>
                    <a:cubicBezTo>
                      <a:pt x="830" y="7181"/>
                      <a:pt x="830" y="7236"/>
                      <a:pt x="830" y="7292"/>
                    </a:cubicBezTo>
                    <a:cubicBezTo>
                      <a:pt x="830" y="7292"/>
                      <a:pt x="830" y="7292"/>
                      <a:pt x="830" y="7292"/>
                    </a:cubicBezTo>
                    <a:cubicBezTo>
                      <a:pt x="830" y="7347"/>
                      <a:pt x="775" y="7402"/>
                      <a:pt x="720" y="7402"/>
                    </a:cubicBezTo>
                    <a:cubicBezTo>
                      <a:pt x="720" y="7402"/>
                      <a:pt x="720" y="7402"/>
                      <a:pt x="720" y="7402"/>
                    </a:cubicBezTo>
                    <a:cubicBezTo>
                      <a:pt x="720" y="7402"/>
                      <a:pt x="664" y="7402"/>
                      <a:pt x="664" y="7402"/>
                    </a:cubicBezTo>
                  </a:path>
                  <a:path w="21600" h="21600">
                    <a:moveTo>
                      <a:pt x="20658" y="6960"/>
                    </a:moveTo>
                    <a:cubicBezTo>
                      <a:pt x="20603" y="6905"/>
                      <a:pt x="20658" y="6850"/>
                      <a:pt x="20713" y="6794"/>
                    </a:cubicBezTo>
                    <a:cubicBezTo>
                      <a:pt x="20713" y="6794"/>
                      <a:pt x="20713" y="6794"/>
                      <a:pt x="20713" y="6794"/>
                    </a:cubicBezTo>
                    <a:cubicBezTo>
                      <a:pt x="20769" y="6794"/>
                      <a:pt x="20824" y="6794"/>
                      <a:pt x="20879" y="6850"/>
                    </a:cubicBezTo>
                    <a:cubicBezTo>
                      <a:pt x="20879" y="6850"/>
                      <a:pt x="20879" y="6850"/>
                      <a:pt x="20879" y="6850"/>
                    </a:cubicBezTo>
                    <a:cubicBezTo>
                      <a:pt x="20879" y="6960"/>
                      <a:pt x="20879" y="7015"/>
                      <a:pt x="20824" y="7015"/>
                    </a:cubicBezTo>
                    <a:cubicBezTo>
                      <a:pt x="20824" y="7015"/>
                      <a:pt x="20824" y="7015"/>
                      <a:pt x="20824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13" y="7015"/>
                      <a:pt x="20658" y="7015"/>
                      <a:pt x="20658" y="6960"/>
                    </a:cubicBezTo>
                  </a:path>
                  <a:path w="21600" h="21600">
                    <a:moveTo>
                      <a:pt x="830" y="7015"/>
                    </a:moveTo>
                    <a:cubicBezTo>
                      <a:pt x="775" y="6960"/>
                      <a:pt x="720" y="6905"/>
                      <a:pt x="720" y="6850"/>
                    </a:cubicBezTo>
                    <a:cubicBezTo>
                      <a:pt x="720" y="6850"/>
                      <a:pt x="720" y="6850"/>
                      <a:pt x="720" y="6850"/>
                    </a:cubicBezTo>
                    <a:cubicBezTo>
                      <a:pt x="775" y="6794"/>
                      <a:pt x="830" y="6739"/>
                      <a:pt x="886" y="6794"/>
                    </a:cubicBezTo>
                    <a:cubicBezTo>
                      <a:pt x="886" y="6794"/>
                      <a:pt x="886" y="6794"/>
                      <a:pt x="886" y="6794"/>
                    </a:cubicBezTo>
                    <a:cubicBezTo>
                      <a:pt x="941" y="6794"/>
                      <a:pt x="996" y="6905"/>
                      <a:pt x="941" y="6960"/>
                    </a:cubicBezTo>
                    <a:cubicBezTo>
                      <a:pt x="941" y="6960"/>
                      <a:pt x="941" y="6960"/>
                      <a:pt x="941" y="6960"/>
                    </a:cubicBezTo>
                    <a:cubicBezTo>
                      <a:pt x="941" y="6960"/>
                      <a:pt x="886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</a:path>
                  <a:path w="21600" h="21600">
                    <a:moveTo>
                      <a:pt x="20492" y="6573"/>
                    </a:moveTo>
                    <a:cubicBezTo>
                      <a:pt x="20492" y="6518"/>
                      <a:pt x="20492" y="6463"/>
                      <a:pt x="20547" y="6463"/>
                    </a:cubicBezTo>
                    <a:cubicBezTo>
                      <a:pt x="20547" y="6463"/>
                      <a:pt x="20547" y="6463"/>
                      <a:pt x="20547" y="6463"/>
                    </a:cubicBezTo>
                    <a:cubicBezTo>
                      <a:pt x="20603" y="6408"/>
                      <a:pt x="20713" y="6463"/>
                      <a:pt x="20713" y="6518"/>
                    </a:cubicBezTo>
                    <a:cubicBezTo>
                      <a:pt x="20713" y="6518"/>
                      <a:pt x="20713" y="6518"/>
                      <a:pt x="20713" y="6518"/>
                    </a:cubicBezTo>
                    <a:cubicBezTo>
                      <a:pt x="20769" y="6573"/>
                      <a:pt x="20713" y="6629"/>
                      <a:pt x="20658" y="6684"/>
                    </a:cubicBezTo>
                    <a:cubicBezTo>
                      <a:pt x="20658" y="6684"/>
                      <a:pt x="20658" y="6684"/>
                      <a:pt x="20658" y="6684"/>
                    </a:cubicBezTo>
                    <a:cubicBezTo>
                      <a:pt x="20658" y="6684"/>
                      <a:pt x="20603" y="6684"/>
                      <a:pt x="20603" y="6684"/>
                    </a:cubicBezTo>
                    <a:cubicBezTo>
                      <a:pt x="20603" y="6684"/>
                      <a:pt x="20603" y="6684"/>
                      <a:pt x="20603" y="6684"/>
                    </a:cubicBezTo>
                    <a:cubicBezTo>
                      <a:pt x="20547" y="6684"/>
                      <a:pt x="20547" y="6629"/>
                      <a:pt x="20492" y="6573"/>
                    </a:cubicBezTo>
                  </a:path>
                  <a:path w="21600" h="21600">
                    <a:moveTo>
                      <a:pt x="941" y="6629"/>
                    </a:moveTo>
                    <a:cubicBezTo>
                      <a:pt x="886" y="6629"/>
                      <a:pt x="886" y="6518"/>
                      <a:pt x="886" y="6463"/>
                    </a:cubicBezTo>
                    <a:cubicBezTo>
                      <a:pt x="886" y="6463"/>
                      <a:pt x="886" y="6463"/>
                      <a:pt x="886" y="6463"/>
                    </a:cubicBezTo>
                    <a:cubicBezTo>
                      <a:pt x="941" y="6408"/>
                      <a:pt x="996" y="6408"/>
                      <a:pt x="1052" y="6408"/>
                    </a:cubicBezTo>
                    <a:cubicBezTo>
                      <a:pt x="1052" y="6408"/>
                      <a:pt x="1052" y="6408"/>
                      <a:pt x="1052" y="6408"/>
                    </a:cubicBezTo>
                    <a:cubicBezTo>
                      <a:pt x="1107" y="6463"/>
                      <a:pt x="1163" y="6518"/>
                      <a:pt x="1107" y="6573"/>
                    </a:cubicBezTo>
                    <a:cubicBezTo>
                      <a:pt x="1107" y="6573"/>
                      <a:pt x="1107" y="6573"/>
                      <a:pt x="1107" y="6573"/>
                    </a:cubicBezTo>
                    <a:cubicBezTo>
                      <a:pt x="1107" y="6629"/>
                      <a:pt x="1052" y="6629"/>
                      <a:pt x="996" y="6629"/>
                    </a:cubicBezTo>
                    <a:cubicBezTo>
                      <a:pt x="996" y="6629"/>
                      <a:pt x="996" y="6629"/>
                      <a:pt x="996" y="6629"/>
                    </a:cubicBezTo>
                    <a:cubicBezTo>
                      <a:pt x="996" y="6629"/>
                      <a:pt x="996" y="6629"/>
                      <a:pt x="941" y="6629"/>
                    </a:cubicBezTo>
                  </a:path>
                  <a:path w="21600" h="21600">
                    <a:moveTo>
                      <a:pt x="20326" y="6242"/>
                    </a:moveTo>
                    <a:cubicBezTo>
                      <a:pt x="20326" y="6187"/>
                      <a:pt x="20326" y="6131"/>
                      <a:pt x="20381" y="6076"/>
                    </a:cubicBezTo>
                    <a:cubicBezTo>
                      <a:pt x="20381" y="6076"/>
                      <a:pt x="20381" y="6076"/>
                      <a:pt x="20381" y="6076"/>
                    </a:cubicBezTo>
                    <a:cubicBezTo>
                      <a:pt x="20436" y="6076"/>
                      <a:pt x="20492" y="6076"/>
                      <a:pt x="20547" y="6131"/>
                    </a:cubicBezTo>
                    <a:cubicBezTo>
                      <a:pt x="20547" y="6131"/>
                      <a:pt x="20547" y="6131"/>
                      <a:pt x="20547" y="6131"/>
                    </a:cubicBezTo>
                    <a:cubicBezTo>
                      <a:pt x="20603" y="6187"/>
                      <a:pt x="20547" y="6242"/>
                      <a:pt x="20492" y="6297"/>
                    </a:cubicBezTo>
                    <a:cubicBezTo>
                      <a:pt x="20492" y="6297"/>
                      <a:pt x="20492" y="6297"/>
                      <a:pt x="20492" y="6297"/>
                    </a:cubicBezTo>
                    <a:cubicBezTo>
                      <a:pt x="20492" y="6297"/>
                      <a:pt x="20436" y="6297"/>
                      <a:pt x="20436" y="6297"/>
                    </a:cubicBezTo>
                    <a:cubicBezTo>
                      <a:pt x="20436" y="6297"/>
                      <a:pt x="20436" y="6297"/>
                      <a:pt x="20436" y="6297"/>
                    </a:cubicBezTo>
                    <a:cubicBezTo>
                      <a:pt x="20381" y="6297"/>
                      <a:pt x="20381" y="6297"/>
                      <a:pt x="20326" y="6242"/>
                    </a:cubicBezTo>
                  </a:path>
                  <a:path w="21600" h="21600">
                    <a:moveTo>
                      <a:pt x="1107" y="6297"/>
                    </a:moveTo>
                    <a:cubicBezTo>
                      <a:pt x="1052" y="6242"/>
                      <a:pt x="1052" y="6187"/>
                      <a:pt x="1052" y="6131"/>
                    </a:cubicBezTo>
                    <a:cubicBezTo>
                      <a:pt x="1052" y="6131"/>
                      <a:pt x="1052" y="6131"/>
                      <a:pt x="1052" y="6131"/>
                    </a:cubicBezTo>
                    <a:cubicBezTo>
                      <a:pt x="1107" y="6076"/>
                      <a:pt x="1163" y="6021"/>
                      <a:pt x="1218" y="6076"/>
                    </a:cubicBezTo>
                    <a:cubicBezTo>
                      <a:pt x="1218" y="6076"/>
                      <a:pt x="1218" y="6076"/>
                      <a:pt x="1218" y="6076"/>
                    </a:cubicBezTo>
                    <a:cubicBezTo>
                      <a:pt x="1273" y="6076"/>
                      <a:pt x="1329" y="6131"/>
                      <a:pt x="1273" y="6242"/>
                    </a:cubicBezTo>
                    <a:cubicBezTo>
                      <a:pt x="1273" y="6242"/>
                      <a:pt x="1273" y="6242"/>
                      <a:pt x="1273" y="6242"/>
                    </a:cubicBezTo>
                    <a:cubicBezTo>
                      <a:pt x="1273" y="6242"/>
                      <a:pt x="1218" y="6297"/>
                      <a:pt x="1163" y="6297"/>
                    </a:cubicBezTo>
                    <a:cubicBezTo>
                      <a:pt x="1163" y="6297"/>
                      <a:pt x="1163" y="6297"/>
                      <a:pt x="1163" y="6297"/>
                    </a:cubicBezTo>
                    <a:cubicBezTo>
                      <a:pt x="1163" y="6297"/>
                      <a:pt x="1163" y="6297"/>
                      <a:pt x="1107" y="6297"/>
                    </a:cubicBezTo>
                  </a:path>
                  <a:path w="21600" h="21600">
                    <a:moveTo>
                      <a:pt x="20160" y="5910"/>
                    </a:moveTo>
                    <a:cubicBezTo>
                      <a:pt x="20104" y="5855"/>
                      <a:pt x="20160" y="5745"/>
                      <a:pt x="20215" y="5745"/>
                    </a:cubicBezTo>
                    <a:cubicBezTo>
                      <a:pt x="20215" y="5745"/>
                      <a:pt x="20215" y="5745"/>
                      <a:pt x="20215" y="5745"/>
                    </a:cubicBezTo>
                    <a:cubicBezTo>
                      <a:pt x="20270" y="5690"/>
                      <a:pt x="20326" y="5745"/>
                      <a:pt x="20381" y="5800"/>
                    </a:cubicBezTo>
                    <a:cubicBezTo>
                      <a:pt x="20381" y="5800"/>
                      <a:pt x="20381" y="5800"/>
                      <a:pt x="20381" y="5800"/>
                    </a:cubicBezTo>
                    <a:cubicBezTo>
                      <a:pt x="20381" y="5855"/>
                      <a:pt x="20381" y="5910"/>
                      <a:pt x="20326" y="5910"/>
                    </a:cubicBezTo>
                    <a:cubicBezTo>
                      <a:pt x="20326" y="5910"/>
                      <a:pt x="20326" y="5910"/>
                      <a:pt x="20326" y="5910"/>
                    </a:cubicBezTo>
                    <a:cubicBezTo>
                      <a:pt x="20326" y="5966"/>
                      <a:pt x="20270" y="5966"/>
                      <a:pt x="20270" y="5966"/>
                    </a:cubicBezTo>
                    <a:cubicBezTo>
                      <a:pt x="20270" y="5966"/>
                      <a:pt x="20270" y="5966"/>
                      <a:pt x="20270" y="5966"/>
                    </a:cubicBezTo>
                    <a:cubicBezTo>
                      <a:pt x="20215" y="5966"/>
                      <a:pt x="20160" y="5910"/>
                      <a:pt x="20160" y="5910"/>
                    </a:cubicBezTo>
                  </a:path>
                  <a:path w="21600" h="21600">
                    <a:moveTo>
                      <a:pt x="1329" y="5910"/>
                    </a:moveTo>
                    <a:cubicBezTo>
                      <a:pt x="1218" y="5855"/>
                      <a:pt x="1218" y="5800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690"/>
                      <a:pt x="1329" y="5690"/>
                      <a:pt x="1439" y="5690"/>
                    </a:cubicBezTo>
                    <a:cubicBezTo>
                      <a:pt x="1439" y="5690"/>
                      <a:pt x="1439" y="5690"/>
                      <a:pt x="1439" y="5690"/>
                    </a:cubicBezTo>
                    <a:cubicBezTo>
                      <a:pt x="1495" y="5745"/>
                      <a:pt x="1495" y="5800"/>
                      <a:pt x="1439" y="5855"/>
                    </a:cubicBezTo>
                    <a:cubicBezTo>
                      <a:pt x="1439" y="5855"/>
                      <a:pt x="1439" y="5855"/>
                      <a:pt x="1439" y="5855"/>
                    </a:cubicBezTo>
                    <a:cubicBezTo>
                      <a:pt x="1439" y="5910"/>
                      <a:pt x="1384" y="5910"/>
                      <a:pt x="1384" y="5910"/>
                    </a:cubicBezTo>
                    <a:cubicBezTo>
                      <a:pt x="1384" y="5910"/>
                      <a:pt x="1384" y="5910"/>
                      <a:pt x="1384" y="5910"/>
                    </a:cubicBezTo>
                    <a:cubicBezTo>
                      <a:pt x="1329" y="5910"/>
                      <a:pt x="1329" y="5910"/>
                      <a:pt x="1329" y="5910"/>
                    </a:cubicBezTo>
                  </a:path>
                  <a:path w="21600" h="21600">
                    <a:moveTo>
                      <a:pt x="19993" y="5524"/>
                    </a:moveTo>
                    <a:cubicBezTo>
                      <a:pt x="19938" y="5469"/>
                      <a:pt x="19938" y="5413"/>
                      <a:pt x="19993" y="5358"/>
                    </a:cubicBezTo>
                    <a:cubicBezTo>
                      <a:pt x="19993" y="5358"/>
                      <a:pt x="19993" y="5358"/>
                      <a:pt x="19993" y="5358"/>
                    </a:cubicBezTo>
                    <a:cubicBezTo>
                      <a:pt x="20049" y="5358"/>
                      <a:pt x="20160" y="5358"/>
                      <a:pt x="20160" y="5413"/>
                    </a:cubicBezTo>
                    <a:cubicBezTo>
                      <a:pt x="20160" y="5413"/>
                      <a:pt x="20160" y="5413"/>
                      <a:pt x="20160" y="5413"/>
                    </a:cubicBezTo>
                    <a:cubicBezTo>
                      <a:pt x="20215" y="5469"/>
                      <a:pt x="20160" y="5579"/>
                      <a:pt x="20104" y="5579"/>
                    </a:cubicBezTo>
                    <a:cubicBezTo>
                      <a:pt x="20104" y="5579"/>
                      <a:pt x="20104" y="5579"/>
                      <a:pt x="20104" y="5579"/>
                    </a:cubicBezTo>
                    <a:cubicBezTo>
                      <a:pt x="20104" y="5579"/>
                      <a:pt x="20104" y="5579"/>
                      <a:pt x="20049" y="5579"/>
                    </a:cubicBezTo>
                    <a:cubicBezTo>
                      <a:pt x="20049" y="5579"/>
                      <a:pt x="20049" y="5579"/>
                      <a:pt x="20049" y="5579"/>
                    </a:cubicBezTo>
                    <a:cubicBezTo>
                      <a:pt x="20049" y="5579"/>
                      <a:pt x="19993" y="5579"/>
                      <a:pt x="19993" y="5524"/>
                    </a:cubicBezTo>
                  </a:path>
                  <a:path w="21600" h="21600">
                    <a:moveTo>
                      <a:pt x="1495" y="5579"/>
                    </a:moveTo>
                    <a:cubicBezTo>
                      <a:pt x="1439" y="5524"/>
                      <a:pt x="1439" y="5469"/>
                      <a:pt x="1439" y="5413"/>
                    </a:cubicBezTo>
                    <a:cubicBezTo>
                      <a:pt x="1439" y="5413"/>
                      <a:pt x="1439" y="5413"/>
                      <a:pt x="1439" y="5413"/>
                    </a:cubicBezTo>
                    <a:cubicBezTo>
                      <a:pt x="1495" y="5358"/>
                      <a:pt x="1550" y="5303"/>
                      <a:pt x="1606" y="5358"/>
                    </a:cubicBezTo>
                    <a:cubicBezTo>
                      <a:pt x="1606" y="5358"/>
                      <a:pt x="1606" y="5358"/>
                      <a:pt x="1606" y="5358"/>
                    </a:cubicBezTo>
                    <a:cubicBezTo>
                      <a:pt x="1661" y="5413"/>
                      <a:pt x="1661" y="5469"/>
                      <a:pt x="1661" y="5524"/>
                    </a:cubicBezTo>
                    <a:cubicBezTo>
                      <a:pt x="1661" y="5524"/>
                      <a:pt x="1661" y="5524"/>
                      <a:pt x="1661" y="5524"/>
                    </a:cubicBezTo>
                    <a:cubicBezTo>
                      <a:pt x="1606" y="5579"/>
                      <a:pt x="1606" y="5579"/>
                      <a:pt x="1550" y="5579"/>
                    </a:cubicBezTo>
                    <a:cubicBezTo>
                      <a:pt x="1550" y="5579"/>
                      <a:pt x="1550" y="5579"/>
                      <a:pt x="1550" y="5579"/>
                    </a:cubicBezTo>
                    <a:cubicBezTo>
                      <a:pt x="1550" y="5579"/>
                      <a:pt x="1495" y="5579"/>
                      <a:pt x="1495" y="5579"/>
                    </a:cubicBezTo>
                  </a:path>
                  <a:path w="21600" h="21600">
                    <a:moveTo>
                      <a:pt x="19772" y="5192"/>
                    </a:moveTo>
                    <a:cubicBezTo>
                      <a:pt x="19772" y="5192"/>
                      <a:pt x="19772" y="5192"/>
                      <a:pt x="19772" y="5192"/>
                    </a:cubicBezTo>
                    <a:cubicBezTo>
                      <a:pt x="19716" y="5137"/>
                      <a:pt x="19772" y="5082"/>
                      <a:pt x="19827" y="5027"/>
                    </a:cubicBezTo>
                    <a:cubicBezTo>
                      <a:pt x="19827" y="5027"/>
                      <a:pt x="19827" y="5027"/>
                      <a:pt x="19827" y="5027"/>
                    </a:cubicBezTo>
                    <a:cubicBezTo>
                      <a:pt x="19883" y="5027"/>
                      <a:pt x="19938" y="5027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93" y="5137"/>
                      <a:pt x="19993" y="5192"/>
                      <a:pt x="19938" y="5248"/>
                    </a:cubicBezTo>
                    <a:cubicBezTo>
                      <a:pt x="19938" y="5248"/>
                      <a:pt x="19938" y="5248"/>
                      <a:pt x="19938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27" y="5248"/>
                      <a:pt x="19772" y="5248"/>
                      <a:pt x="19772" y="5192"/>
                    </a:cubicBezTo>
                  </a:path>
                  <a:path w="21600" h="21600">
                    <a:moveTo>
                      <a:pt x="1716" y="5192"/>
                    </a:moveTo>
                    <a:cubicBezTo>
                      <a:pt x="1661" y="5192"/>
                      <a:pt x="1606" y="5137"/>
                      <a:pt x="1661" y="5082"/>
                    </a:cubicBezTo>
                    <a:cubicBezTo>
                      <a:pt x="1661" y="5082"/>
                      <a:pt x="1661" y="5082"/>
                      <a:pt x="1661" y="5082"/>
                    </a:cubicBezTo>
                    <a:cubicBezTo>
                      <a:pt x="1716" y="5027"/>
                      <a:pt x="1772" y="4971"/>
                      <a:pt x="1827" y="5027"/>
                    </a:cubicBezTo>
                    <a:cubicBezTo>
                      <a:pt x="1827" y="5027"/>
                      <a:pt x="1827" y="5027"/>
                      <a:pt x="1827" y="5027"/>
                    </a:cubicBezTo>
                    <a:cubicBezTo>
                      <a:pt x="1883" y="5027"/>
                      <a:pt x="1883" y="5137"/>
                      <a:pt x="1883" y="5192"/>
                    </a:cubicBezTo>
                    <a:cubicBezTo>
                      <a:pt x="1883" y="5192"/>
                      <a:pt x="1883" y="5192"/>
                      <a:pt x="1883" y="5192"/>
                    </a:cubicBezTo>
                    <a:cubicBezTo>
                      <a:pt x="1827" y="5192"/>
                      <a:pt x="1772" y="5248"/>
                      <a:pt x="1772" y="5248"/>
                    </a:cubicBezTo>
                    <a:cubicBezTo>
                      <a:pt x="1772" y="5248"/>
                      <a:pt x="1772" y="5248"/>
                      <a:pt x="1772" y="5248"/>
                    </a:cubicBezTo>
                    <a:cubicBezTo>
                      <a:pt x="1716" y="5248"/>
                      <a:pt x="1716" y="5248"/>
                      <a:pt x="1716" y="5192"/>
                    </a:cubicBezTo>
                  </a:path>
                  <a:path w="21600" h="21600">
                    <a:moveTo>
                      <a:pt x="19550" y="4861"/>
                    </a:moveTo>
                    <a:cubicBezTo>
                      <a:pt x="19550" y="4861"/>
                      <a:pt x="19550" y="4861"/>
                      <a:pt x="19550" y="4861"/>
                    </a:cubicBezTo>
                    <a:cubicBezTo>
                      <a:pt x="19495" y="4806"/>
                      <a:pt x="19550" y="4750"/>
                      <a:pt x="19550" y="4695"/>
                    </a:cubicBezTo>
                    <a:cubicBezTo>
                      <a:pt x="19550" y="4695"/>
                      <a:pt x="19550" y="4695"/>
                      <a:pt x="19550" y="4695"/>
                    </a:cubicBezTo>
                    <a:cubicBezTo>
                      <a:pt x="19606" y="4695"/>
                      <a:pt x="19716" y="4695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72" y="4806"/>
                      <a:pt x="19772" y="4861"/>
                      <a:pt x="19716" y="4916"/>
                    </a:cubicBezTo>
                    <a:cubicBezTo>
                      <a:pt x="19716" y="4916"/>
                      <a:pt x="19716" y="4916"/>
                      <a:pt x="19716" y="4916"/>
                    </a:cubicBezTo>
                    <a:cubicBezTo>
                      <a:pt x="19716" y="4916"/>
                      <a:pt x="19661" y="4916"/>
                      <a:pt x="19661" y="4916"/>
                    </a:cubicBezTo>
                    <a:cubicBezTo>
                      <a:pt x="19661" y="4916"/>
                      <a:pt x="19661" y="4916"/>
                      <a:pt x="19661" y="4916"/>
                    </a:cubicBezTo>
                    <a:cubicBezTo>
                      <a:pt x="19606" y="4916"/>
                      <a:pt x="19550" y="4916"/>
                      <a:pt x="19550" y="4861"/>
                    </a:cubicBezTo>
                  </a:path>
                  <a:path w="21600" h="21600">
                    <a:moveTo>
                      <a:pt x="1938" y="4861"/>
                    </a:moveTo>
                    <a:cubicBezTo>
                      <a:pt x="1883" y="4861"/>
                      <a:pt x="1827" y="4750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938" y="4640"/>
                      <a:pt x="1993" y="4640"/>
                      <a:pt x="2049" y="4695"/>
                    </a:cubicBezTo>
                    <a:cubicBezTo>
                      <a:pt x="2049" y="4695"/>
                      <a:pt x="2049" y="4695"/>
                      <a:pt x="2049" y="4695"/>
                    </a:cubicBezTo>
                    <a:cubicBezTo>
                      <a:pt x="2104" y="4750"/>
                      <a:pt x="2104" y="4806"/>
                      <a:pt x="2104" y="4861"/>
                    </a:cubicBezTo>
                    <a:cubicBezTo>
                      <a:pt x="2104" y="4861"/>
                      <a:pt x="2104" y="4861"/>
                      <a:pt x="2104" y="4861"/>
                    </a:cubicBezTo>
                    <a:cubicBezTo>
                      <a:pt x="2049" y="4861"/>
                      <a:pt x="1993" y="4916"/>
                      <a:pt x="1993" y="4916"/>
                    </a:cubicBezTo>
                    <a:cubicBezTo>
                      <a:pt x="1993" y="4916"/>
                      <a:pt x="1993" y="4916"/>
                      <a:pt x="1993" y="4916"/>
                    </a:cubicBezTo>
                    <a:cubicBezTo>
                      <a:pt x="1938" y="4916"/>
                      <a:pt x="1938" y="4916"/>
                      <a:pt x="1938" y="4861"/>
                    </a:cubicBezTo>
                  </a:path>
                  <a:path w="21600" h="21600">
                    <a:moveTo>
                      <a:pt x="19329" y="4529"/>
                    </a:moveTo>
                    <a:cubicBezTo>
                      <a:pt x="19273" y="4529"/>
                      <a:pt x="19273" y="4419"/>
                      <a:pt x="19329" y="4364"/>
                    </a:cubicBezTo>
                    <a:cubicBezTo>
                      <a:pt x="19329" y="4364"/>
                      <a:pt x="19329" y="4364"/>
                      <a:pt x="19329" y="4364"/>
                    </a:cubicBezTo>
                    <a:cubicBezTo>
                      <a:pt x="19384" y="4364"/>
                      <a:pt x="19495" y="4364"/>
                      <a:pt x="19495" y="4419"/>
                    </a:cubicBezTo>
                    <a:cubicBezTo>
                      <a:pt x="19495" y="4419"/>
                      <a:pt x="19495" y="4419"/>
                      <a:pt x="19495" y="4419"/>
                    </a:cubicBezTo>
                    <a:cubicBezTo>
                      <a:pt x="19550" y="4474"/>
                      <a:pt x="19550" y="4529"/>
                      <a:pt x="19495" y="4585"/>
                    </a:cubicBezTo>
                    <a:cubicBezTo>
                      <a:pt x="19495" y="4585"/>
                      <a:pt x="19495" y="4585"/>
                      <a:pt x="19495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384" y="4585"/>
                      <a:pt x="19329" y="4585"/>
                      <a:pt x="19329" y="4529"/>
                    </a:cubicBezTo>
                  </a:path>
                  <a:path w="21600" h="21600">
                    <a:moveTo>
                      <a:pt x="2160" y="4529"/>
                    </a:moveTo>
                    <a:cubicBezTo>
                      <a:pt x="2104" y="4529"/>
                      <a:pt x="2104" y="4419"/>
                      <a:pt x="2104" y="4364"/>
                    </a:cubicBezTo>
                    <a:cubicBezTo>
                      <a:pt x="2104" y="4364"/>
                      <a:pt x="2104" y="4364"/>
                      <a:pt x="2104" y="4364"/>
                    </a:cubicBezTo>
                    <a:cubicBezTo>
                      <a:pt x="2160" y="4364"/>
                      <a:pt x="2215" y="4308"/>
                      <a:pt x="2270" y="4364"/>
                    </a:cubicBezTo>
                    <a:cubicBezTo>
                      <a:pt x="2270" y="4364"/>
                      <a:pt x="2270" y="4364"/>
                      <a:pt x="2270" y="4364"/>
                    </a:cubicBezTo>
                    <a:cubicBezTo>
                      <a:pt x="2326" y="4419"/>
                      <a:pt x="2326" y="4474"/>
                      <a:pt x="2326" y="4529"/>
                    </a:cubicBezTo>
                    <a:cubicBezTo>
                      <a:pt x="2326" y="4529"/>
                      <a:pt x="2326" y="4529"/>
                      <a:pt x="2326" y="4529"/>
                    </a:cubicBezTo>
                    <a:cubicBezTo>
                      <a:pt x="2270" y="4585"/>
                      <a:pt x="2270" y="4585"/>
                      <a:pt x="2215" y="4585"/>
                    </a:cubicBezTo>
                    <a:cubicBezTo>
                      <a:pt x="2215" y="4585"/>
                      <a:pt x="2215" y="4585"/>
                      <a:pt x="2215" y="4585"/>
                    </a:cubicBezTo>
                    <a:cubicBezTo>
                      <a:pt x="2215" y="4585"/>
                      <a:pt x="2160" y="4585"/>
                      <a:pt x="2160" y="4529"/>
                    </a:cubicBezTo>
                  </a:path>
                  <a:path w="21600" h="21600">
                    <a:moveTo>
                      <a:pt x="19052" y="4253"/>
                    </a:moveTo>
                    <a:cubicBezTo>
                      <a:pt x="19052" y="4198"/>
                      <a:pt x="19052" y="4143"/>
                      <a:pt x="19107" y="4087"/>
                    </a:cubicBezTo>
                    <a:cubicBezTo>
                      <a:pt x="19107" y="4087"/>
                      <a:pt x="19107" y="4087"/>
                      <a:pt x="19107" y="4087"/>
                    </a:cubicBezTo>
                    <a:cubicBezTo>
                      <a:pt x="19163" y="4032"/>
                      <a:pt x="19218" y="4032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329" y="4143"/>
                      <a:pt x="19273" y="4198"/>
                      <a:pt x="19218" y="4253"/>
                    </a:cubicBezTo>
                    <a:cubicBezTo>
                      <a:pt x="19218" y="4253"/>
                      <a:pt x="19218" y="4253"/>
                      <a:pt x="19218" y="4253"/>
                    </a:cubicBezTo>
                    <a:cubicBezTo>
                      <a:pt x="19218" y="4253"/>
                      <a:pt x="19218" y="4308"/>
                      <a:pt x="19163" y="4308"/>
                    </a:cubicBezTo>
                    <a:cubicBezTo>
                      <a:pt x="19163" y="4308"/>
                      <a:pt x="19163" y="4308"/>
                      <a:pt x="19163" y="4308"/>
                    </a:cubicBezTo>
                    <a:cubicBezTo>
                      <a:pt x="19163" y="4308"/>
                      <a:pt x="19107" y="4253"/>
                      <a:pt x="19052" y="4253"/>
                    </a:cubicBezTo>
                  </a:path>
                  <a:path w="21600" h="21600">
                    <a:moveTo>
                      <a:pt x="2381" y="4253"/>
                    </a:moveTo>
                    <a:cubicBezTo>
                      <a:pt x="2326" y="4198"/>
                      <a:pt x="2326" y="4143"/>
                      <a:pt x="2381" y="4087"/>
                    </a:cubicBezTo>
                    <a:cubicBezTo>
                      <a:pt x="2381" y="4087"/>
                      <a:pt x="2381" y="4087"/>
                      <a:pt x="2381" y="4087"/>
                    </a:cubicBezTo>
                    <a:cubicBezTo>
                      <a:pt x="2381" y="4032"/>
                      <a:pt x="2492" y="4032"/>
                      <a:pt x="2547" y="4032"/>
                    </a:cubicBezTo>
                    <a:cubicBezTo>
                      <a:pt x="2547" y="4032"/>
                      <a:pt x="2547" y="4032"/>
                      <a:pt x="2547" y="4032"/>
                    </a:cubicBezTo>
                    <a:cubicBezTo>
                      <a:pt x="2603" y="4087"/>
                      <a:pt x="2603" y="4143"/>
                      <a:pt x="2547" y="4198"/>
                    </a:cubicBezTo>
                    <a:cubicBezTo>
                      <a:pt x="2547" y="4198"/>
                      <a:pt x="2547" y="4198"/>
                      <a:pt x="2547" y="4198"/>
                    </a:cubicBezTo>
                    <a:cubicBezTo>
                      <a:pt x="2547" y="4253"/>
                      <a:pt x="2492" y="4253"/>
                      <a:pt x="2436" y="4253"/>
                    </a:cubicBezTo>
                    <a:cubicBezTo>
                      <a:pt x="2436" y="4253"/>
                      <a:pt x="2436" y="4253"/>
                      <a:pt x="2436" y="4253"/>
                    </a:cubicBezTo>
                    <a:cubicBezTo>
                      <a:pt x="2436" y="4253"/>
                      <a:pt x="2381" y="4253"/>
                      <a:pt x="2381" y="4253"/>
                    </a:cubicBezTo>
                  </a:path>
                  <a:path w="21600" h="21600">
                    <a:moveTo>
                      <a:pt x="18830" y="3922"/>
                    </a:moveTo>
                    <a:cubicBezTo>
                      <a:pt x="18775" y="3867"/>
                      <a:pt x="18775" y="3811"/>
                      <a:pt x="18830" y="3756"/>
                    </a:cubicBezTo>
                    <a:cubicBezTo>
                      <a:pt x="18830" y="3756"/>
                      <a:pt x="18830" y="3756"/>
                      <a:pt x="18830" y="3756"/>
                    </a:cubicBezTo>
                    <a:cubicBezTo>
                      <a:pt x="18886" y="3756"/>
                      <a:pt x="18941" y="3756"/>
                      <a:pt x="18996" y="3811"/>
                    </a:cubicBezTo>
                    <a:cubicBezTo>
                      <a:pt x="18996" y="3811"/>
                      <a:pt x="18996" y="3811"/>
                      <a:pt x="18996" y="3811"/>
                    </a:cubicBezTo>
                    <a:cubicBezTo>
                      <a:pt x="19052" y="3811"/>
                      <a:pt x="19052" y="3922"/>
                      <a:pt x="18996" y="3977"/>
                    </a:cubicBezTo>
                    <a:cubicBezTo>
                      <a:pt x="18996" y="3977"/>
                      <a:pt x="18996" y="3977"/>
                      <a:pt x="18996" y="3977"/>
                    </a:cubicBezTo>
                    <a:cubicBezTo>
                      <a:pt x="18996" y="3977"/>
                      <a:pt x="18941" y="3977"/>
                      <a:pt x="18941" y="3977"/>
                    </a:cubicBezTo>
                    <a:cubicBezTo>
                      <a:pt x="18941" y="3977"/>
                      <a:pt x="18941" y="3977"/>
                      <a:pt x="18941" y="3977"/>
                    </a:cubicBezTo>
                    <a:cubicBezTo>
                      <a:pt x="18886" y="3977"/>
                      <a:pt x="18830" y="3977"/>
                      <a:pt x="18830" y="3922"/>
                    </a:cubicBezTo>
                  </a:path>
                  <a:path w="21600" h="21600">
                    <a:moveTo>
                      <a:pt x="2658" y="3922"/>
                    </a:moveTo>
                    <a:cubicBezTo>
                      <a:pt x="2603" y="3867"/>
                      <a:pt x="2603" y="3811"/>
                      <a:pt x="2603" y="3756"/>
                    </a:cubicBezTo>
                    <a:cubicBezTo>
                      <a:pt x="2603" y="3756"/>
                      <a:pt x="2603" y="3756"/>
                      <a:pt x="2603" y="3756"/>
                    </a:cubicBezTo>
                    <a:cubicBezTo>
                      <a:pt x="2658" y="3701"/>
                      <a:pt x="2713" y="3701"/>
                      <a:pt x="2769" y="3756"/>
                    </a:cubicBezTo>
                    <a:cubicBezTo>
                      <a:pt x="2769" y="3756"/>
                      <a:pt x="2769" y="3756"/>
                      <a:pt x="2769" y="3756"/>
                    </a:cubicBezTo>
                    <a:cubicBezTo>
                      <a:pt x="2824" y="3811"/>
                      <a:pt x="2824" y="3867"/>
                      <a:pt x="2824" y="3922"/>
                    </a:cubicBezTo>
                    <a:cubicBezTo>
                      <a:pt x="2824" y="3922"/>
                      <a:pt x="2824" y="3922"/>
                      <a:pt x="2824" y="3922"/>
                    </a:cubicBezTo>
                    <a:cubicBezTo>
                      <a:pt x="2769" y="3922"/>
                      <a:pt x="2769" y="3977"/>
                      <a:pt x="2713" y="3977"/>
                    </a:cubicBezTo>
                    <a:cubicBezTo>
                      <a:pt x="2713" y="3977"/>
                      <a:pt x="2713" y="3977"/>
                      <a:pt x="2713" y="3977"/>
                    </a:cubicBezTo>
                    <a:cubicBezTo>
                      <a:pt x="2658" y="3977"/>
                      <a:pt x="2658" y="3922"/>
                      <a:pt x="2658" y="3922"/>
                    </a:cubicBezTo>
                  </a:path>
                  <a:path w="21600" h="21600">
                    <a:moveTo>
                      <a:pt x="18553" y="3646"/>
                    </a:moveTo>
                    <a:cubicBezTo>
                      <a:pt x="18498" y="3590"/>
                      <a:pt x="18498" y="3535"/>
                      <a:pt x="18553" y="3480"/>
                    </a:cubicBezTo>
                    <a:cubicBezTo>
                      <a:pt x="18553" y="3480"/>
                      <a:pt x="18553" y="3480"/>
                      <a:pt x="18553" y="3480"/>
                    </a:cubicBezTo>
                    <a:cubicBezTo>
                      <a:pt x="18609" y="3425"/>
                      <a:pt x="18720" y="3425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75" y="3535"/>
                      <a:pt x="18775" y="3590"/>
                      <a:pt x="18720" y="3646"/>
                    </a:cubicBezTo>
                    <a:cubicBezTo>
                      <a:pt x="18720" y="3646"/>
                      <a:pt x="18720" y="3646"/>
                      <a:pt x="18720" y="3646"/>
                    </a:cubicBezTo>
                    <a:cubicBezTo>
                      <a:pt x="18720" y="3646"/>
                      <a:pt x="18664" y="3701"/>
                      <a:pt x="18664" y="3701"/>
                    </a:cubicBezTo>
                    <a:cubicBezTo>
                      <a:pt x="18664" y="3701"/>
                      <a:pt x="18664" y="3701"/>
                      <a:pt x="18664" y="3701"/>
                    </a:cubicBezTo>
                    <a:cubicBezTo>
                      <a:pt x="18609" y="3701"/>
                      <a:pt x="18609" y="3646"/>
                      <a:pt x="18553" y="3646"/>
                    </a:cubicBezTo>
                  </a:path>
                  <a:path w="21600" h="21600">
                    <a:moveTo>
                      <a:pt x="2879" y="3646"/>
                    </a:moveTo>
                    <a:cubicBezTo>
                      <a:pt x="2824" y="3590"/>
                      <a:pt x="2824" y="3535"/>
                      <a:pt x="2879" y="3480"/>
                    </a:cubicBezTo>
                    <a:cubicBezTo>
                      <a:pt x="2879" y="3480"/>
                      <a:pt x="2879" y="3480"/>
                      <a:pt x="2879" y="3480"/>
                    </a:cubicBezTo>
                    <a:cubicBezTo>
                      <a:pt x="2935" y="3425"/>
                      <a:pt x="2990" y="3425"/>
                      <a:pt x="3046" y="3480"/>
                    </a:cubicBezTo>
                    <a:cubicBezTo>
                      <a:pt x="3046" y="3480"/>
                      <a:pt x="3046" y="3480"/>
                      <a:pt x="3046" y="3480"/>
                    </a:cubicBezTo>
                    <a:cubicBezTo>
                      <a:pt x="3101" y="3480"/>
                      <a:pt x="3101" y="3590"/>
                      <a:pt x="3046" y="3646"/>
                    </a:cubicBezTo>
                    <a:cubicBezTo>
                      <a:pt x="3046" y="3646"/>
                      <a:pt x="3046" y="3646"/>
                      <a:pt x="3046" y="3646"/>
                    </a:cubicBezTo>
                    <a:cubicBezTo>
                      <a:pt x="3046" y="3646"/>
                      <a:pt x="2990" y="3646"/>
                      <a:pt x="2990" y="3646"/>
                    </a:cubicBezTo>
                    <a:cubicBezTo>
                      <a:pt x="2990" y="3646"/>
                      <a:pt x="2990" y="3646"/>
                      <a:pt x="2990" y="3646"/>
                    </a:cubicBezTo>
                    <a:cubicBezTo>
                      <a:pt x="2935" y="3646"/>
                      <a:pt x="2935" y="3646"/>
                      <a:pt x="2879" y="3646"/>
                    </a:cubicBezTo>
                  </a:path>
                  <a:path w="21600" h="21600">
                    <a:moveTo>
                      <a:pt x="18276" y="3369"/>
                    </a:moveTo>
                    <a:cubicBezTo>
                      <a:pt x="18221" y="3314"/>
                      <a:pt x="18221" y="3259"/>
                      <a:pt x="18276" y="3204"/>
                    </a:cubicBezTo>
                    <a:cubicBezTo>
                      <a:pt x="18276" y="3204"/>
                      <a:pt x="18276" y="3204"/>
                      <a:pt x="18276" y="3204"/>
                    </a:cubicBezTo>
                    <a:cubicBezTo>
                      <a:pt x="18332" y="3148"/>
                      <a:pt x="18387" y="3148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98" y="3259"/>
                      <a:pt x="18498" y="3314"/>
                      <a:pt x="18443" y="3369"/>
                    </a:cubicBezTo>
                    <a:cubicBezTo>
                      <a:pt x="18443" y="3369"/>
                      <a:pt x="18443" y="3369"/>
                      <a:pt x="18443" y="3369"/>
                    </a:cubicBezTo>
                    <a:cubicBezTo>
                      <a:pt x="18443" y="3369"/>
                      <a:pt x="18387" y="3369"/>
                      <a:pt x="18387" y="3369"/>
                    </a:cubicBezTo>
                    <a:cubicBezTo>
                      <a:pt x="18387" y="3369"/>
                      <a:pt x="18387" y="3369"/>
                      <a:pt x="18387" y="3369"/>
                    </a:cubicBezTo>
                    <a:cubicBezTo>
                      <a:pt x="18332" y="3369"/>
                      <a:pt x="18332" y="3369"/>
                      <a:pt x="18276" y="3369"/>
                    </a:cubicBezTo>
                  </a:path>
                  <a:path w="21600" h="21600">
                    <a:moveTo>
                      <a:pt x="3156" y="3314"/>
                    </a:moveTo>
                    <a:cubicBezTo>
                      <a:pt x="3101" y="3314"/>
                      <a:pt x="3101" y="3204"/>
                      <a:pt x="3156" y="3148"/>
                    </a:cubicBezTo>
                    <a:cubicBezTo>
                      <a:pt x="3156" y="3148"/>
                      <a:pt x="3156" y="3148"/>
                      <a:pt x="3156" y="3148"/>
                    </a:cubicBezTo>
                    <a:cubicBezTo>
                      <a:pt x="3212" y="3148"/>
                      <a:pt x="3267" y="3148"/>
                      <a:pt x="3323" y="3148"/>
                    </a:cubicBezTo>
                    <a:cubicBezTo>
                      <a:pt x="3323" y="3148"/>
                      <a:pt x="3323" y="3148"/>
                      <a:pt x="3323" y="3148"/>
                    </a:cubicBezTo>
                    <a:cubicBezTo>
                      <a:pt x="3378" y="3204"/>
                      <a:pt x="3378" y="3314"/>
                      <a:pt x="3323" y="3314"/>
                    </a:cubicBezTo>
                    <a:cubicBezTo>
                      <a:pt x="3323" y="3314"/>
                      <a:pt x="3323" y="3314"/>
                      <a:pt x="3323" y="3314"/>
                    </a:cubicBezTo>
                    <a:cubicBezTo>
                      <a:pt x="3323" y="3369"/>
                      <a:pt x="3267" y="3369"/>
                      <a:pt x="3267" y="3369"/>
                    </a:cubicBezTo>
                    <a:cubicBezTo>
                      <a:pt x="3267" y="3369"/>
                      <a:pt x="3267" y="3369"/>
                      <a:pt x="3267" y="3369"/>
                    </a:cubicBezTo>
                    <a:cubicBezTo>
                      <a:pt x="3212" y="3369"/>
                      <a:pt x="3212" y="3369"/>
                      <a:pt x="3156" y="3314"/>
                    </a:cubicBezTo>
                  </a:path>
                  <a:path w="21600" h="21600">
                    <a:moveTo>
                      <a:pt x="18000" y="3093"/>
                    </a:moveTo>
                    <a:cubicBezTo>
                      <a:pt x="18000" y="3093"/>
                      <a:pt x="18000" y="3093"/>
                      <a:pt x="18000" y="3093"/>
                    </a:cubicBezTo>
                    <a:cubicBezTo>
                      <a:pt x="17944" y="3038"/>
                      <a:pt x="17944" y="2983"/>
                      <a:pt x="18000" y="2927"/>
                    </a:cubicBezTo>
                    <a:cubicBezTo>
                      <a:pt x="18000" y="2927"/>
                      <a:pt x="18000" y="2927"/>
                      <a:pt x="18000" y="2927"/>
                    </a:cubicBezTo>
                    <a:cubicBezTo>
                      <a:pt x="18055" y="2872"/>
                      <a:pt x="18110" y="2872"/>
                      <a:pt x="18166" y="2927"/>
                    </a:cubicBezTo>
                    <a:cubicBezTo>
                      <a:pt x="18166" y="2927"/>
                      <a:pt x="18166" y="2927"/>
                      <a:pt x="18166" y="2927"/>
                    </a:cubicBezTo>
                    <a:cubicBezTo>
                      <a:pt x="18221" y="2983"/>
                      <a:pt x="18221" y="3038"/>
                      <a:pt x="18166" y="3093"/>
                    </a:cubicBezTo>
                    <a:cubicBezTo>
                      <a:pt x="18166" y="3093"/>
                      <a:pt x="18166" y="3093"/>
                      <a:pt x="18166" y="3093"/>
                    </a:cubicBezTo>
                    <a:cubicBezTo>
                      <a:pt x="18166" y="3093"/>
                      <a:pt x="18110" y="3093"/>
                      <a:pt x="18110" y="3093"/>
                    </a:cubicBezTo>
                    <a:cubicBezTo>
                      <a:pt x="18110" y="3093"/>
                      <a:pt x="18110" y="3093"/>
                      <a:pt x="18110" y="3093"/>
                    </a:cubicBezTo>
                    <a:cubicBezTo>
                      <a:pt x="18055" y="3093"/>
                      <a:pt x="18055" y="3093"/>
                      <a:pt x="18000" y="3093"/>
                    </a:cubicBezTo>
                  </a:path>
                  <a:path w="21600" h="21600">
                    <a:moveTo>
                      <a:pt x="3433" y="3038"/>
                    </a:moveTo>
                    <a:cubicBezTo>
                      <a:pt x="3433" y="2983"/>
                      <a:pt x="3433" y="2927"/>
                      <a:pt x="3489" y="2872"/>
                    </a:cubicBezTo>
                    <a:cubicBezTo>
                      <a:pt x="3489" y="2872"/>
                      <a:pt x="3489" y="2872"/>
                      <a:pt x="3489" y="2872"/>
                    </a:cubicBezTo>
                    <a:cubicBezTo>
                      <a:pt x="3489" y="2872"/>
                      <a:pt x="3600" y="2872"/>
                      <a:pt x="3655" y="2872"/>
                    </a:cubicBezTo>
                    <a:cubicBezTo>
                      <a:pt x="3655" y="2872"/>
                      <a:pt x="3655" y="2872"/>
                      <a:pt x="3655" y="2872"/>
                    </a:cubicBezTo>
                    <a:cubicBezTo>
                      <a:pt x="3655" y="2927"/>
                      <a:pt x="3655" y="3038"/>
                      <a:pt x="3600" y="3038"/>
                    </a:cubicBezTo>
                    <a:cubicBezTo>
                      <a:pt x="3600" y="3038"/>
                      <a:pt x="3600" y="3038"/>
                      <a:pt x="3600" y="3038"/>
                    </a:cubicBezTo>
                    <a:cubicBezTo>
                      <a:pt x="3600" y="3093"/>
                      <a:pt x="3600" y="3093"/>
                      <a:pt x="3544" y="3093"/>
                    </a:cubicBezTo>
                    <a:cubicBezTo>
                      <a:pt x="3544" y="3093"/>
                      <a:pt x="3544" y="3093"/>
                      <a:pt x="3544" y="3093"/>
                    </a:cubicBezTo>
                    <a:cubicBezTo>
                      <a:pt x="3489" y="3093"/>
                      <a:pt x="3489" y="3093"/>
                      <a:pt x="3433" y="3038"/>
                    </a:cubicBezTo>
                  </a:path>
                  <a:path w="21600" h="21600">
                    <a:moveTo>
                      <a:pt x="17723" y="2817"/>
                    </a:moveTo>
                    <a:cubicBezTo>
                      <a:pt x="17667" y="2762"/>
                      <a:pt x="17667" y="2706"/>
                      <a:pt x="17723" y="2651"/>
                    </a:cubicBezTo>
                    <a:cubicBezTo>
                      <a:pt x="17723" y="2651"/>
                      <a:pt x="17723" y="2651"/>
                      <a:pt x="17723" y="2651"/>
                    </a:cubicBezTo>
                    <a:cubicBezTo>
                      <a:pt x="17723" y="2596"/>
                      <a:pt x="17833" y="2596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706"/>
                      <a:pt x="17944" y="2762"/>
                      <a:pt x="17889" y="2817"/>
                    </a:cubicBezTo>
                    <a:cubicBezTo>
                      <a:pt x="17889" y="2817"/>
                      <a:pt x="17889" y="2817"/>
                      <a:pt x="17889" y="2817"/>
                    </a:cubicBezTo>
                    <a:cubicBezTo>
                      <a:pt x="17833" y="2817"/>
                      <a:pt x="17833" y="2872"/>
                      <a:pt x="17778" y="2872"/>
                    </a:cubicBezTo>
                    <a:cubicBezTo>
                      <a:pt x="17778" y="2872"/>
                      <a:pt x="17778" y="2872"/>
                      <a:pt x="17778" y="2872"/>
                    </a:cubicBezTo>
                    <a:cubicBezTo>
                      <a:pt x="17778" y="2872"/>
                      <a:pt x="17723" y="2817"/>
                      <a:pt x="17723" y="2817"/>
                    </a:cubicBezTo>
                  </a:path>
                  <a:path w="21600" h="21600">
                    <a:moveTo>
                      <a:pt x="3766" y="2762"/>
                    </a:moveTo>
                    <a:cubicBezTo>
                      <a:pt x="3710" y="2762"/>
                      <a:pt x="3710" y="2651"/>
                      <a:pt x="3766" y="2596"/>
                    </a:cubicBezTo>
                    <a:cubicBezTo>
                      <a:pt x="3766" y="2596"/>
                      <a:pt x="3766" y="2596"/>
                      <a:pt x="3766" y="2596"/>
                    </a:cubicBezTo>
                    <a:cubicBezTo>
                      <a:pt x="3821" y="2596"/>
                      <a:pt x="3876" y="2596"/>
                      <a:pt x="3932" y="2651"/>
                    </a:cubicBezTo>
                    <a:cubicBezTo>
                      <a:pt x="3932" y="2651"/>
                      <a:pt x="3932" y="2651"/>
                      <a:pt x="3932" y="2651"/>
                    </a:cubicBezTo>
                    <a:cubicBezTo>
                      <a:pt x="3987" y="2706"/>
                      <a:pt x="3987" y="2762"/>
                      <a:pt x="3932" y="2817"/>
                    </a:cubicBezTo>
                    <a:cubicBezTo>
                      <a:pt x="3932" y="2817"/>
                      <a:pt x="3932" y="2817"/>
                      <a:pt x="3932" y="2817"/>
                    </a:cubicBezTo>
                    <a:cubicBezTo>
                      <a:pt x="3876" y="2817"/>
                      <a:pt x="3876" y="2817"/>
                      <a:pt x="3821" y="2817"/>
                    </a:cubicBezTo>
                    <a:cubicBezTo>
                      <a:pt x="3821" y="2817"/>
                      <a:pt x="3821" y="2817"/>
                      <a:pt x="3821" y="2817"/>
                    </a:cubicBezTo>
                    <a:cubicBezTo>
                      <a:pt x="3821" y="2817"/>
                      <a:pt x="3766" y="2817"/>
                      <a:pt x="3766" y="2762"/>
                    </a:cubicBezTo>
                  </a:path>
                  <a:path w="21600" h="21600">
                    <a:moveTo>
                      <a:pt x="17390" y="2541"/>
                    </a:moveTo>
                    <a:cubicBezTo>
                      <a:pt x="17335" y="2541"/>
                      <a:pt x="17335" y="2430"/>
                      <a:pt x="17390" y="2430"/>
                    </a:cubicBezTo>
                    <a:cubicBezTo>
                      <a:pt x="17390" y="2430"/>
                      <a:pt x="17390" y="2430"/>
                      <a:pt x="17390" y="2430"/>
                    </a:cubicBezTo>
                    <a:cubicBezTo>
                      <a:pt x="17446" y="2375"/>
                      <a:pt x="17501" y="2320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612" y="2430"/>
                      <a:pt x="17612" y="2485"/>
                      <a:pt x="17556" y="2541"/>
                    </a:cubicBezTo>
                    <a:cubicBezTo>
                      <a:pt x="17556" y="2541"/>
                      <a:pt x="17556" y="2541"/>
                      <a:pt x="17556" y="2541"/>
                    </a:cubicBezTo>
                    <a:cubicBezTo>
                      <a:pt x="17556" y="2596"/>
                      <a:pt x="17501" y="2596"/>
                      <a:pt x="17501" y="2596"/>
                    </a:cubicBezTo>
                    <a:cubicBezTo>
                      <a:pt x="17501" y="2596"/>
                      <a:pt x="17501" y="2596"/>
                      <a:pt x="17501" y="2596"/>
                    </a:cubicBezTo>
                    <a:cubicBezTo>
                      <a:pt x="17446" y="2596"/>
                      <a:pt x="17446" y="2596"/>
                      <a:pt x="17390" y="2541"/>
                    </a:cubicBezTo>
                  </a:path>
                  <a:path w="21600" h="21600">
                    <a:moveTo>
                      <a:pt x="4043" y="2541"/>
                    </a:moveTo>
                    <a:cubicBezTo>
                      <a:pt x="4043" y="2485"/>
                      <a:pt x="4043" y="2430"/>
                      <a:pt x="4098" y="2375"/>
                    </a:cubicBezTo>
                    <a:cubicBezTo>
                      <a:pt x="4098" y="2375"/>
                      <a:pt x="4098" y="2375"/>
                      <a:pt x="4098" y="2375"/>
                    </a:cubicBezTo>
                    <a:cubicBezTo>
                      <a:pt x="4153" y="2320"/>
                      <a:pt x="4209" y="2320"/>
                      <a:pt x="4264" y="2375"/>
                    </a:cubicBezTo>
                    <a:cubicBezTo>
                      <a:pt x="4264" y="2375"/>
                      <a:pt x="4264" y="2375"/>
                      <a:pt x="4264" y="2375"/>
                    </a:cubicBezTo>
                    <a:cubicBezTo>
                      <a:pt x="4264" y="2430"/>
                      <a:pt x="4264" y="2485"/>
                      <a:pt x="4209" y="2541"/>
                    </a:cubicBezTo>
                    <a:cubicBezTo>
                      <a:pt x="4209" y="2541"/>
                      <a:pt x="4209" y="2541"/>
                      <a:pt x="4209" y="2541"/>
                    </a:cubicBezTo>
                    <a:cubicBezTo>
                      <a:pt x="4209" y="2541"/>
                      <a:pt x="4153" y="2596"/>
                      <a:pt x="4153" y="2596"/>
                    </a:cubicBezTo>
                    <a:cubicBezTo>
                      <a:pt x="4153" y="2596"/>
                      <a:pt x="4153" y="2596"/>
                      <a:pt x="4153" y="2596"/>
                    </a:cubicBezTo>
                    <a:cubicBezTo>
                      <a:pt x="4098" y="2596"/>
                      <a:pt x="4098" y="2541"/>
                      <a:pt x="4043" y="2541"/>
                    </a:cubicBezTo>
                  </a:path>
                  <a:path w="21600" h="21600">
                    <a:moveTo>
                      <a:pt x="17113" y="2320"/>
                    </a:moveTo>
                    <a:cubicBezTo>
                      <a:pt x="17113" y="2320"/>
                      <a:pt x="17113" y="2320"/>
                      <a:pt x="17113" y="2320"/>
                    </a:cubicBezTo>
                    <a:cubicBezTo>
                      <a:pt x="17058" y="2264"/>
                      <a:pt x="17003" y="2209"/>
                      <a:pt x="17058" y="2154"/>
                    </a:cubicBezTo>
                    <a:cubicBezTo>
                      <a:pt x="17058" y="2154"/>
                      <a:pt x="17058" y="2154"/>
                      <a:pt x="17058" y="2154"/>
                    </a:cubicBezTo>
                    <a:cubicBezTo>
                      <a:pt x="17113" y="2099"/>
                      <a:pt x="17169" y="2099"/>
                      <a:pt x="17224" y="2154"/>
                    </a:cubicBezTo>
                    <a:cubicBezTo>
                      <a:pt x="17224" y="2154"/>
                      <a:pt x="17224" y="2154"/>
                      <a:pt x="17224" y="2154"/>
                    </a:cubicBezTo>
                    <a:cubicBezTo>
                      <a:pt x="17279" y="2154"/>
                      <a:pt x="17279" y="2264"/>
                      <a:pt x="17279" y="2320"/>
                    </a:cubicBezTo>
                    <a:cubicBezTo>
                      <a:pt x="17279" y="2320"/>
                      <a:pt x="17279" y="2320"/>
                      <a:pt x="17279" y="2320"/>
                    </a:cubicBezTo>
                    <a:cubicBezTo>
                      <a:pt x="17224" y="2320"/>
                      <a:pt x="17224" y="2375"/>
                      <a:pt x="17169" y="2375"/>
                    </a:cubicBezTo>
                    <a:cubicBezTo>
                      <a:pt x="17169" y="2375"/>
                      <a:pt x="17169" y="2375"/>
                      <a:pt x="17169" y="2375"/>
                    </a:cubicBezTo>
                    <a:cubicBezTo>
                      <a:pt x="17113" y="2375"/>
                      <a:pt x="17113" y="2320"/>
                      <a:pt x="17113" y="2320"/>
                    </a:cubicBezTo>
                  </a:path>
                  <a:path w="21600" h="21600">
                    <a:moveTo>
                      <a:pt x="4375" y="2264"/>
                    </a:moveTo>
                    <a:cubicBezTo>
                      <a:pt x="4319" y="2209"/>
                      <a:pt x="4319" y="2154"/>
                      <a:pt x="4375" y="2099"/>
                    </a:cubicBezTo>
                    <a:cubicBezTo>
                      <a:pt x="4375" y="2099"/>
                      <a:pt x="4375" y="2099"/>
                      <a:pt x="4375" y="2099"/>
                    </a:cubicBezTo>
                    <a:cubicBezTo>
                      <a:pt x="4430" y="2099"/>
                      <a:pt x="4541" y="2099"/>
                      <a:pt x="4541" y="2154"/>
                    </a:cubicBezTo>
                    <a:cubicBezTo>
                      <a:pt x="4541" y="2154"/>
                      <a:pt x="4541" y="2154"/>
                      <a:pt x="4541" y="2154"/>
                    </a:cubicBezTo>
                    <a:cubicBezTo>
                      <a:pt x="4596" y="2209"/>
                      <a:pt x="4596" y="2264"/>
                      <a:pt x="4541" y="2320"/>
                    </a:cubicBezTo>
                    <a:cubicBezTo>
                      <a:pt x="4541" y="2320"/>
                      <a:pt x="4541" y="2320"/>
                      <a:pt x="4541" y="2320"/>
                    </a:cubicBezTo>
                    <a:cubicBezTo>
                      <a:pt x="4541" y="2320"/>
                      <a:pt x="4486" y="2320"/>
                      <a:pt x="4486" y="2320"/>
                    </a:cubicBezTo>
                    <a:cubicBezTo>
                      <a:pt x="4486" y="2320"/>
                      <a:pt x="4486" y="2320"/>
                      <a:pt x="4486" y="2320"/>
                    </a:cubicBezTo>
                    <a:cubicBezTo>
                      <a:pt x="4430" y="2320"/>
                      <a:pt x="4375" y="2320"/>
                      <a:pt x="4375" y="2264"/>
                    </a:cubicBezTo>
                  </a:path>
                  <a:path w="21600" h="21600">
                    <a:moveTo>
                      <a:pt x="16781" y="2099"/>
                    </a:moveTo>
                    <a:cubicBezTo>
                      <a:pt x="16726" y="2043"/>
                      <a:pt x="16726" y="1988"/>
                      <a:pt x="16726" y="1933"/>
                    </a:cubicBezTo>
                    <a:cubicBezTo>
                      <a:pt x="16726" y="1933"/>
                      <a:pt x="16726" y="1933"/>
                      <a:pt x="16726" y="1933"/>
                    </a:cubicBezTo>
                    <a:cubicBezTo>
                      <a:pt x="16781" y="1878"/>
                      <a:pt x="16836" y="1878"/>
                      <a:pt x="16892" y="1878"/>
                    </a:cubicBezTo>
                    <a:cubicBezTo>
                      <a:pt x="16892" y="1878"/>
                      <a:pt x="16892" y="1878"/>
                      <a:pt x="16892" y="1878"/>
                    </a:cubicBezTo>
                    <a:cubicBezTo>
                      <a:pt x="16947" y="1933"/>
                      <a:pt x="16947" y="1988"/>
                      <a:pt x="16947" y="2043"/>
                    </a:cubicBezTo>
                    <a:cubicBezTo>
                      <a:pt x="16947" y="2043"/>
                      <a:pt x="16947" y="2043"/>
                      <a:pt x="16947" y="2043"/>
                    </a:cubicBezTo>
                    <a:cubicBezTo>
                      <a:pt x="16892" y="2099"/>
                      <a:pt x="16892" y="2099"/>
                      <a:pt x="16836" y="2099"/>
                    </a:cubicBezTo>
                    <a:cubicBezTo>
                      <a:pt x="16836" y="2099"/>
                      <a:pt x="16836" y="2099"/>
                      <a:pt x="16836" y="2099"/>
                    </a:cubicBezTo>
                    <a:cubicBezTo>
                      <a:pt x="16836" y="2099"/>
                      <a:pt x="16781" y="2099"/>
                      <a:pt x="16781" y="2099"/>
                    </a:cubicBezTo>
                  </a:path>
                  <a:path w="21600" h="21600">
                    <a:moveTo>
                      <a:pt x="4707" y="2043"/>
                    </a:moveTo>
                    <a:cubicBezTo>
                      <a:pt x="4652" y="1988"/>
                      <a:pt x="4652" y="1933"/>
                      <a:pt x="4707" y="1878"/>
                    </a:cubicBezTo>
                    <a:cubicBezTo>
                      <a:pt x="4707" y="1878"/>
                      <a:pt x="4707" y="1878"/>
                      <a:pt x="4707" y="1878"/>
                    </a:cubicBezTo>
                    <a:cubicBezTo>
                      <a:pt x="4763" y="1878"/>
                      <a:pt x="4873" y="1878"/>
                      <a:pt x="4873" y="1933"/>
                    </a:cubicBezTo>
                    <a:cubicBezTo>
                      <a:pt x="4873" y="1933"/>
                      <a:pt x="4873" y="1933"/>
                      <a:pt x="4873" y="1933"/>
                    </a:cubicBezTo>
                    <a:cubicBezTo>
                      <a:pt x="4929" y="1988"/>
                      <a:pt x="4929" y="2043"/>
                      <a:pt x="4873" y="2099"/>
                    </a:cubicBezTo>
                    <a:cubicBezTo>
                      <a:pt x="4873" y="2099"/>
                      <a:pt x="4873" y="2099"/>
                      <a:pt x="4873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763" y="2099"/>
                      <a:pt x="4707" y="2099"/>
                      <a:pt x="4707" y="2043"/>
                    </a:cubicBezTo>
                  </a:path>
                  <a:path w="21600" h="21600">
                    <a:moveTo>
                      <a:pt x="16449" y="1878"/>
                    </a:moveTo>
                    <a:cubicBezTo>
                      <a:pt x="16393" y="1823"/>
                      <a:pt x="16393" y="1767"/>
                      <a:pt x="16393" y="1712"/>
                    </a:cubicBezTo>
                    <a:cubicBezTo>
                      <a:pt x="16393" y="1712"/>
                      <a:pt x="16393" y="1712"/>
                      <a:pt x="16393" y="1712"/>
                    </a:cubicBezTo>
                    <a:cubicBezTo>
                      <a:pt x="16449" y="1657"/>
                      <a:pt x="16504" y="1657"/>
                      <a:pt x="16559" y="1657"/>
                    </a:cubicBezTo>
                    <a:cubicBezTo>
                      <a:pt x="16559" y="1657"/>
                      <a:pt x="16559" y="1657"/>
                      <a:pt x="16559" y="1657"/>
                    </a:cubicBezTo>
                    <a:cubicBezTo>
                      <a:pt x="16615" y="1712"/>
                      <a:pt x="16615" y="1767"/>
                      <a:pt x="16615" y="1823"/>
                    </a:cubicBezTo>
                    <a:cubicBezTo>
                      <a:pt x="16615" y="1823"/>
                      <a:pt x="16615" y="1823"/>
                      <a:pt x="16615" y="1823"/>
                    </a:cubicBezTo>
                    <a:cubicBezTo>
                      <a:pt x="16559" y="1878"/>
                      <a:pt x="16559" y="1878"/>
                      <a:pt x="16504" y="1878"/>
                    </a:cubicBezTo>
                    <a:cubicBezTo>
                      <a:pt x="16504" y="1878"/>
                      <a:pt x="16504" y="1878"/>
                      <a:pt x="16504" y="1878"/>
                    </a:cubicBezTo>
                    <a:cubicBezTo>
                      <a:pt x="16504" y="1878"/>
                      <a:pt x="16449" y="1878"/>
                      <a:pt x="16449" y="1878"/>
                    </a:cubicBezTo>
                  </a:path>
                  <a:path w="21600" h="21600">
                    <a:moveTo>
                      <a:pt x="5040" y="1823"/>
                    </a:moveTo>
                    <a:cubicBezTo>
                      <a:pt x="4984" y="1767"/>
                      <a:pt x="4984" y="1712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95" y="1657"/>
                      <a:pt x="5206" y="1657"/>
                      <a:pt x="5206" y="1712"/>
                    </a:cubicBezTo>
                    <a:cubicBezTo>
                      <a:pt x="5206" y="1712"/>
                      <a:pt x="5206" y="1712"/>
                      <a:pt x="5206" y="1712"/>
                    </a:cubicBezTo>
                    <a:cubicBezTo>
                      <a:pt x="5261" y="1767"/>
                      <a:pt x="5261" y="1823"/>
                      <a:pt x="5206" y="1878"/>
                    </a:cubicBezTo>
                    <a:cubicBezTo>
                      <a:pt x="5206" y="1878"/>
                      <a:pt x="5206" y="1878"/>
                      <a:pt x="5206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095" y="1878"/>
                      <a:pt x="5040" y="1878"/>
                      <a:pt x="5040" y="1823"/>
                    </a:cubicBezTo>
                  </a:path>
                  <a:path w="21600" h="21600">
                    <a:moveTo>
                      <a:pt x="16116" y="1657"/>
                    </a:moveTo>
                    <a:cubicBezTo>
                      <a:pt x="16116" y="1657"/>
                      <a:pt x="16116" y="1657"/>
                      <a:pt x="16116" y="1657"/>
                    </a:cubicBezTo>
                    <a:cubicBezTo>
                      <a:pt x="16061" y="1657"/>
                      <a:pt x="16006" y="1546"/>
                      <a:pt x="16061" y="1491"/>
                    </a:cubicBezTo>
                    <a:cubicBezTo>
                      <a:pt x="16061" y="1491"/>
                      <a:pt x="16061" y="1491"/>
                      <a:pt x="16061" y="1491"/>
                    </a:cubicBezTo>
                    <a:cubicBezTo>
                      <a:pt x="16116" y="1436"/>
                      <a:pt x="16172" y="1436"/>
                      <a:pt x="16227" y="1491"/>
                    </a:cubicBezTo>
                    <a:cubicBezTo>
                      <a:pt x="16227" y="1491"/>
                      <a:pt x="16227" y="1491"/>
                      <a:pt x="16227" y="1491"/>
                    </a:cubicBezTo>
                    <a:cubicBezTo>
                      <a:pt x="16283" y="1491"/>
                      <a:pt x="16283" y="1602"/>
                      <a:pt x="16283" y="1657"/>
                    </a:cubicBezTo>
                    <a:cubicBezTo>
                      <a:pt x="16283" y="1657"/>
                      <a:pt x="16283" y="1657"/>
                      <a:pt x="16283" y="1657"/>
                    </a:cubicBezTo>
                    <a:cubicBezTo>
                      <a:pt x="16227" y="1657"/>
                      <a:pt x="16227" y="1712"/>
                      <a:pt x="16172" y="1712"/>
                    </a:cubicBezTo>
                    <a:cubicBezTo>
                      <a:pt x="16172" y="1712"/>
                      <a:pt x="16172" y="1712"/>
                      <a:pt x="16172" y="1712"/>
                    </a:cubicBezTo>
                    <a:cubicBezTo>
                      <a:pt x="16116" y="1712"/>
                      <a:pt x="16116" y="1712"/>
                      <a:pt x="16116" y="1657"/>
                    </a:cubicBezTo>
                  </a:path>
                  <a:path w="21600" h="21600">
                    <a:moveTo>
                      <a:pt x="5372" y="1602"/>
                    </a:moveTo>
                    <a:cubicBezTo>
                      <a:pt x="5316" y="1546"/>
                      <a:pt x="5372" y="1491"/>
                      <a:pt x="5427" y="1436"/>
                    </a:cubicBezTo>
                    <a:cubicBezTo>
                      <a:pt x="5427" y="1436"/>
                      <a:pt x="5427" y="1436"/>
                      <a:pt x="5427" y="1436"/>
                    </a:cubicBezTo>
                    <a:cubicBezTo>
                      <a:pt x="5483" y="1436"/>
                      <a:pt x="5538" y="1436"/>
                      <a:pt x="5593" y="1491"/>
                    </a:cubicBezTo>
                    <a:cubicBezTo>
                      <a:pt x="5593" y="1491"/>
                      <a:pt x="5593" y="1491"/>
                      <a:pt x="5593" y="1491"/>
                    </a:cubicBezTo>
                    <a:cubicBezTo>
                      <a:pt x="5593" y="1546"/>
                      <a:pt x="5593" y="1657"/>
                      <a:pt x="5538" y="1657"/>
                    </a:cubicBezTo>
                    <a:cubicBezTo>
                      <a:pt x="5538" y="1657"/>
                      <a:pt x="5538" y="1657"/>
                      <a:pt x="5538" y="1657"/>
                    </a:cubicBezTo>
                    <a:cubicBezTo>
                      <a:pt x="5538" y="1657"/>
                      <a:pt x="5483" y="1657"/>
                      <a:pt x="5483" y="1657"/>
                    </a:cubicBezTo>
                    <a:cubicBezTo>
                      <a:pt x="5483" y="1657"/>
                      <a:pt x="5483" y="1657"/>
                      <a:pt x="5483" y="1657"/>
                    </a:cubicBezTo>
                    <a:cubicBezTo>
                      <a:pt x="5427" y="1657"/>
                      <a:pt x="5372" y="1657"/>
                      <a:pt x="5372" y="1602"/>
                    </a:cubicBezTo>
                  </a:path>
                  <a:path w="21600" h="21600">
                    <a:moveTo>
                      <a:pt x="15729" y="1491"/>
                    </a:moveTo>
                    <a:cubicBezTo>
                      <a:pt x="15673" y="1436"/>
                      <a:pt x="15673" y="1381"/>
                      <a:pt x="15729" y="1325"/>
                    </a:cubicBezTo>
                    <a:cubicBezTo>
                      <a:pt x="15729" y="1325"/>
                      <a:pt x="15729" y="1325"/>
                      <a:pt x="15729" y="1325"/>
                    </a:cubicBezTo>
                    <a:cubicBezTo>
                      <a:pt x="15729" y="1270"/>
                      <a:pt x="15784" y="1270"/>
                      <a:pt x="15840" y="1270"/>
                    </a:cubicBezTo>
                    <a:cubicBezTo>
                      <a:pt x="15840" y="1270"/>
                      <a:pt x="15840" y="1270"/>
                      <a:pt x="15840" y="1270"/>
                    </a:cubicBezTo>
                    <a:cubicBezTo>
                      <a:pt x="15950" y="1325"/>
                      <a:pt x="15950" y="1381"/>
                      <a:pt x="15895" y="1436"/>
                    </a:cubicBezTo>
                    <a:cubicBezTo>
                      <a:pt x="15895" y="1436"/>
                      <a:pt x="15895" y="1436"/>
                      <a:pt x="15895" y="1436"/>
                    </a:cubicBezTo>
                    <a:cubicBezTo>
                      <a:pt x="15895" y="1491"/>
                      <a:pt x="15840" y="1491"/>
                      <a:pt x="15784" y="1491"/>
                    </a:cubicBezTo>
                    <a:cubicBezTo>
                      <a:pt x="15784" y="1491"/>
                      <a:pt x="15784" y="1491"/>
                      <a:pt x="15784" y="1491"/>
                    </a:cubicBezTo>
                    <a:cubicBezTo>
                      <a:pt x="15784" y="1491"/>
                      <a:pt x="15784" y="1491"/>
                      <a:pt x="15729" y="1491"/>
                    </a:cubicBezTo>
                  </a:path>
                  <a:path w="21600" h="21600">
                    <a:moveTo>
                      <a:pt x="5704" y="1436"/>
                    </a:moveTo>
                    <a:cubicBezTo>
                      <a:pt x="5704" y="1381"/>
                      <a:pt x="5704" y="1270"/>
                      <a:pt x="5759" y="1270"/>
                    </a:cubicBezTo>
                    <a:cubicBezTo>
                      <a:pt x="5759" y="1270"/>
                      <a:pt x="5759" y="1270"/>
                      <a:pt x="5759" y="1270"/>
                    </a:cubicBezTo>
                    <a:cubicBezTo>
                      <a:pt x="5815" y="1215"/>
                      <a:pt x="5870" y="1270"/>
                      <a:pt x="5926" y="1325"/>
                    </a:cubicBezTo>
                    <a:cubicBezTo>
                      <a:pt x="5926" y="1325"/>
                      <a:pt x="5926" y="1325"/>
                      <a:pt x="5926" y="1325"/>
                    </a:cubicBezTo>
                    <a:cubicBezTo>
                      <a:pt x="5981" y="1381"/>
                      <a:pt x="5926" y="1436"/>
                      <a:pt x="5870" y="1491"/>
                    </a:cubicBezTo>
                    <a:cubicBezTo>
                      <a:pt x="5870" y="1491"/>
                      <a:pt x="5870" y="1491"/>
                      <a:pt x="5870" y="1491"/>
                    </a:cubicBezTo>
                    <a:cubicBezTo>
                      <a:pt x="5870" y="1491"/>
                      <a:pt x="5815" y="1491"/>
                      <a:pt x="5815" y="1491"/>
                    </a:cubicBezTo>
                    <a:cubicBezTo>
                      <a:pt x="5815" y="1491"/>
                      <a:pt x="5815" y="1491"/>
                      <a:pt x="5815" y="1491"/>
                    </a:cubicBezTo>
                    <a:cubicBezTo>
                      <a:pt x="5759" y="1491"/>
                      <a:pt x="5759" y="1436"/>
                      <a:pt x="5704" y="1436"/>
                    </a:cubicBezTo>
                  </a:path>
                  <a:path w="21600" h="21600">
                    <a:moveTo>
                      <a:pt x="15396" y="1325"/>
                    </a:moveTo>
                    <a:cubicBezTo>
                      <a:pt x="15341" y="1270"/>
                      <a:pt x="15341" y="1215"/>
                      <a:pt x="15341" y="1160"/>
                    </a:cubicBezTo>
                    <a:cubicBezTo>
                      <a:pt x="15341" y="1160"/>
                      <a:pt x="15341" y="1160"/>
                      <a:pt x="15341" y="1160"/>
                    </a:cubicBezTo>
                    <a:cubicBezTo>
                      <a:pt x="15396" y="1104"/>
                      <a:pt x="15452" y="1049"/>
                      <a:pt x="15507" y="1104"/>
                    </a:cubicBezTo>
                    <a:cubicBezTo>
                      <a:pt x="15507" y="1104"/>
                      <a:pt x="15507" y="1104"/>
                      <a:pt x="15507" y="1104"/>
                    </a:cubicBezTo>
                    <a:cubicBezTo>
                      <a:pt x="15563" y="1104"/>
                      <a:pt x="15563" y="1215"/>
                      <a:pt x="15563" y="1270"/>
                    </a:cubicBezTo>
                    <a:cubicBezTo>
                      <a:pt x="15563" y="1270"/>
                      <a:pt x="15563" y="1270"/>
                      <a:pt x="15563" y="1270"/>
                    </a:cubicBezTo>
                    <a:cubicBezTo>
                      <a:pt x="15563" y="1270"/>
                      <a:pt x="15507" y="1325"/>
                      <a:pt x="15452" y="1325"/>
                    </a:cubicBezTo>
                    <a:cubicBezTo>
                      <a:pt x="15452" y="1325"/>
                      <a:pt x="15452" y="1325"/>
                      <a:pt x="15452" y="1325"/>
                    </a:cubicBezTo>
                    <a:cubicBezTo>
                      <a:pt x="15452" y="1325"/>
                      <a:pt x="15396" y="1325"/>
                      <a:pt x="15396" y="1325"/>
                    </a:cubicBezTo>
                  </a:path>
                  <a:path w="21600" h="21600">
                    <a:moveTo>
                      <a:pt x="6092" y="1215"/>
                    </a:moveTo>
                    <a:cubicBezTo>
                      <a:pt x="6036" y="1160"/>
                      <a:pt x="6092" y="1104"/>
                      <a:pt x="6147" y="1104"/>
                    </a:cubicBezTo>
                    <a:cubicBezTo>
                      <a:pt x="6147" y="1104"/>
                      <a:pt x="6147" y="1104"/>
                      <a:pt x="6147" y="1104"/>
                    </a:cubicBezTo>
                    <a:cubicBezTo>
                      <a:pt x="6203" y="1049"/>
                      <a:pt x="6258" y="1104"/>
                      <a:pt x="6258" y="1160"/>
                    </a:cubicBezTo>
                    <a:cubicBezTo>
                      <a:pt x="6258" y="1160"/>
                      <a:pt x="6258" y="1160"/>
                      <a:pt x="6258" y="1160"/>
                    </a:cubicBezTo>
                    <a:cubicBezTo>
                      <a:pt x="6313" y="1215"/>
                      <a:pt x="6258" y="1270"/>
                      <a:pt x="6203" y="1270"/>
                    </a:cubicBezTo>
                    <a:cubicBezTo>
                      <a:pt x="6203" y="1270"/>
                      <a:pt x="6203" y="1270"/>
                      <a:pt x="6203" y="1270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147" y="1325"/>
                      <a:pt x="6092" y="1270"/>
                      <a:pt x="6092" y="1215"/>
                    </a:cubicBezTo>
                  </a:path>
                  <a:path w="21600" h="21600">
                    <a:moveTo>
                      <a:pt x="15064" y="1160"/>
                    </a:moveTo>
                    <a:cubicBezTo>
                      <a:pt x="15009" y="1104"/>
                      <a:pt x="14953" y="1049"/>
                      <a:pt x="15009" y="994"/>
                    </a:cubicBezTo>
                    <a:cubicBezTo>
                      <a:pt x="15009" y="994"/>
                      <a:pt x="15009" y="994"/>
                      <a:pt x="15009" y="994"/>
                    </a:cubicBezTo>
                    <a:cubicBezTo>
                      <a:pt x="15009" y="939"/>
                      <a:pt x="15064" y="883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75" y="939"/>
                      <a:pt x="15230" y="994"/>
                      <a:pt x="15175" y="1104"/>
                    </a:cubicBezTo>
                    <a:cubicBezTo>
                      <a:pt x="15175" y="1104"/>
                      <a:pt x="15175" y="1104"/>
                      <a:pt x="15175" y="1104"/>
                    </a:cubicBezTo>
                    <a:cubicBezTo>
                      <a:pt x="15175" y="1104"/>
                      <a:pt x="15119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</a:path>
                  <a:path w="21600" h="21600">
                    <a:moveTo>
                      <a:pt x="6424" y="1049"/>
                    </a:moveTo>
                    <a:cubicBezTo>
                      <a:pt x="6424" y="994"/>
                      <a:pt x="6424" y="939"/>
                      <a:pt x="6480" y="939"/>
                    </a:cubicBezTo>
                    <a:cubicBezTo>
                      <a:pt x="6480" y="939"/>
                      <a:pt x="6480" y="939"/>
                      <a:pt x="6480" y="939"/>
                    </a:cubicBezTo>
                    <a:cubicBezTo>
                      <a:pt x="6535" y="883"/>
                      <a:pt x="6646" y="939"/>
                      <a:pt x="6646" y="994"/>
                    </a:cubicBezTo>
                    <a:cubicBezTo>
                      <a:pt x="6646" y="994"/>
                      <a:pt x="6646" y="994"/>
                      <a:pt x="6646" y="994"/>
                    </a:cubicBezTo>
                    <a:cubicBezTo>
                      <a:pt x="6646" y="1049"/>
                      <a:pt x="6646" y="1104"/>
                      <a:pt x="6590" y="1104"/>
                    </a:cubicBezTo>
                    <a:cubicBezTo>
                      <a:pt x="6590" y="1104"/>
                      <a:pt x="6590" y="1104"/>
                      <a:pt x="6590" y="1104"/>
                    </a:cubicBezTo>
                    <a:cubicBezTo>
                      <a:pt x="6590" y="1160"/>
                      <a:pt x="6535" y="1160"/>
                      <a:pt x="6535" y="1160"/>
                    </a:cubicBezTo>
                    <a:cubicBezTo>
                      <a:pt x="6535" y="1160"/>
                      <a:pt x="6535" y="1160"/>
                      <a:pt x="6535" y="1160"/>
                    </a:cubicBezTo>
                    <a:cubicBezTo>
                      <a:pt x="6480" y="1160"/>
                      <a:pt x="6424" y="1104"/>
                      <a:pt x="6424" y="1049"/>
                    </a:cubicBezTo>
                  </a:path>
                  <a:path w="21600" h="21600">
                    <a:moveTo>
                      <a:pt x="14676" y="994"/>
                    </a:moveTo>
                    <a:cubicBezTo>
                      <a:pt x="14621" y="939"/>
                      <a:pt x="14566" y="883"/>
                      <a:pt x="14621" y="828"/>
                    </a:cubicBezTo>
                    <a:cubicBezTo>
                      <a:pt x="14621" y="828"/>
                      <a:pt x="14621" y="828"/>
                      <a:pt x="14621" y="828"/>
                    </a:cubicBezTo>
                    <a:cubicBezTo>
                      <a:pt x="14621" y="773"/>
                      <a:pt x="14676" y="718"/>
                      <a:pt x="14787" y="773"/>
                    </a:cubicBezTo>
                    <a:cubicBezTo>
                      <a:pt x="14787" y="773"/>
                      <a:pt x="14787" y="773"/>
                      <a:pt x="14787" y="773"/>
                    </a:cubicBezTo>
                    <a:cubicBezTo>
                      <a:pt x="14843" y="773"/>
                      <a:pt x="14843" y="883"/>
                      <a:pt x="14843" y="939"/>
                    </a:cubicBezTo>
                    <a:cubicBezTo>
                      <a:pt x="14843" y="939"/>
                      <a:pt x="14843" y="939"/>
                      <a:pt x="14843" y="939"/>
                    </a:cubicBezTo>
                    <a:cubicBezTo>
                      <a:pt x="14787" y="994"/>
                      <a:pt x="14787" y="994"/>
                      <a:pt x="14732" y="994"/>
                    </a:cubicBezTo>
                    <a:cubicBezTo>
                      <a:pt x="14732" y="994"/>
                      <a:pt x="14732" y="994"/>
                      <a:pt x="14732" y="994"/>
                    </a:cubicBezTo>
                    <a:cubicBezTo>
                      <a:pt x="14732" y="994"/>
                      <a:pt x="14676" y="994"/>
                      <a:pt x="14676" y="994"/>
                    </a:cubicBezTo>
                  </a:path>
                  <a:path w="21600" h="21600">
                    <a:moveTo>
                      <a:pt x="6812" y="939"/>
                    </a:moveTo>
                    <a:cubicBezTo>
                      <a:pt x="6756" y="828"/>
                      <a:pt x="6812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923" y="718"/>
                      <a:pt x="6978" y="773"/>
                      <a:pt x="7033" y="828"/>
                    </a:cubicBezTo>
                    <a:cubicBezTo>
                      <a:pt x="7033" y="828"/>
                      <a:pt x="7033" y="828"/>
                      <a:pt x="7033" y="828"/>
                    </a:cubicBezTo>
                    <a:cubicBezTo>
                      <a:pt x="7033" y="883"/>
                      <a:pt x="7033" y="939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867" y="994"/>
                      <a:pt x="6812" y="939"/>
                      <a:pt x="6812" y="939"/>
                    </a:cubicBezTo>
                  </a:path>
                  <a:path w="21600" h="21600">
                    <a:moveTo>
                      <a:pt x="14289" y="828"/>
                    </a:moveTo>
                    <a:cubicBezTo>
                      <a:pt x="14289" y="828"/>
                      <a:pt x="14289" y="828"/>
                      <a:pt x="14289" y="828"/>
                    </a:cubicBezTo>
                    <a:cubicBezTo>
                      <a:pt x="14233" y="828"/>
                      <a:pt x="14233" y="773"/>
                      <a:pt x="14233" y="718"/>
                    </a:cubicBezTo>
                    <a:cubicBezTo>
                      <a:pt x="14233" y="718"/>
                      <a:pt x="14233" y="718"/>
                      <a:pt x="14233" y="718"/>
                    </a:cubicBezTo>
                    <a:cubicBezTo>
                      <a:pt x="14233" y="662"/>
                      <a:pt x="14344" y="607"/>
                      <a:pt x="14399" y="607"/>
                    </a:cubicBezTo>
                    <a:cubicBezTo>
                      <a:pt x="14399" y="607"/>
                      <a:pt x="14399" y="607"/>
                      <a:pt x="14399" y="607"/>
                    </a:cubicBezTo>
                    <a:cubicBezTo>
                      <a:pt x="14455" y="662"/>
                      <a:pt x="14455" y="718"/>
                      <a:pt x="14455" y="773"/>
                    </a:cubicBezTo>
                    <a:cubicBezTo>
                      <a:pt x="14455" y="773"/>
                      <a:pt x="14455" y="773"/>
                      <a:pt x="14455" y="773"/>
                    </a:cubicBezTo>
                    <a:cubicBezTo>
                      <a:pt x="14455" y="828"/>
                      <a:pt x="14399" y="828"/>
                      <a:pt x="14344" y="828"/>
                    </a:cubicBezTo>
                    <a:cubicBezTo>
                      <a:pt x="14344" y="828"/>
                      <a:pt x="14344" y="828"/>
                      <a:pt x="14344" y="828"/>
                    </a:cubicBezTo>
                    <a:cubicBezTo>
                      <a:pt x="14344" y="828"/>
                      <a:pt x="14344" y="828"/>
                      <a:pt x="14289" y="828"/>
                    </a:cubicBezTo>
                  </a:path>
                  <a:path w="21600" h="21600">
                    <a:moveTo>
                      <a:pt x="7144" y="773"/>
                    </a:moveTo>
                    <a:cubicBezTo>
                      <a:pt x="7144" y="718"/>
                      <a:pt x="7200" y="662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310" y="607"/>
                      <a:pt x="7366" y="607"/>
                      <a:pt x="7366" y="718"/>
                    </a:cubicBezTo>
                    <a:cubicBezTo>
                      <a:pt x="7366" y="718"/>
                      <a:pt x="7366" y="718"/>
                      <a:pt x="7366" y="718"/>
                    </a:cubicBezTo>
                    <a:cubicBezTo>
                      <a:pt x="7421" y="773"/>
                      <a:pt x="7366" y="828"/>
                      <a:pt x="7310" y="828"/>
                    </a:cubicBezTo>
                    <a:cubicBezTo>
                      <a:pt x="7310" y="828"/>
                      <a:pt x="7310" y="828"/>
                      <a:pt x="7310" y="828"/>
                    </a:cubicBezTo>
                    <a:cubicBezTo>
                      <a:pt x="7310" y="828"/>
                      <a:pt x="7310" y="828"/>
                      <a:pt x="7255" y="828"/>
                    </a:cubicBezTo>
                    <a:cubicBezTo>
                      <a:pt x="7255" y="828"/>
                      <a:pt x="7255" y="828"/>
                      <a:pt x="7255" y="828"/>
                    </a:cubicBezTo>
                    <a:cubicBezTo>
                      <a:pt x="7255" y="828"/>
                      <a:pt x="7200" y="828"/>
                      <a:pt x="7144" y="773"/>
                    </a:cubicBezTo>
                  </a:path>
                  <a:path w="21600" h="21600">
                    <a:moveTo>
                      <a:pt x="13956" y="718"/>
                    </a:moveTo>
                    <a:cubicBezTo>
                      <a:pt x="13846" y="718"/>
                      <a:pt x="13846" y="662"/>
                      <a:pt x="13846" y="552"/>
                    </a:cubicBezTo>
                    <a:cubicBezTo>
                      <a:pt x="13846" y="552"/>
                      <a:pt x="13846" y="552"/>
                      <a:pt x="13846" y="552"/>
                    </a:cubicBezTo>
                    <a:cubicBezTo>
                      <a:pt x="13846" y="497"/>
                      <a:pt x="13956" y="497"/>
                      <a:pt x="14012" y="497"/>
                    </a:cubicBezTo>
                    <a:cubicBezTo>
                      <a:pt x="14012" y="497"/>
                      <a:pt x="14012" y="497"/>
                      <a:pt x="14012" y="497"/>
                    </a:cubicBezTo>
                    <a:cubicBezTo>
                      <a:pt x="14067" y="497"/>
                      <a:pt x="14123" y="607"/>
                      <a:pt x="14067" y="662"/>
                    </a:cubicBezTo>
                    <a:cubicBezTo>
                      <a:pt x="14067" y="662"/>
                      <a:pt x="14067" y="662"/>
                      <a:pt x="14067" y="662"/>
                    </a:cubicBezTo>
                    <a:cubicBezTo>
                      <a:pt x="14067" y="718"/>
                      <a:pt x="14012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</a:path>
                  <a:path w="21600" h="21600">
                    <a:moveTo>
                      <a:pt x="7532" y="662"/>
                    </a:moveTo>
                    <a:cubicBezTo>
                      <a:pt x="7532" y="552"/>
                      <a:pt x="7587" y="497"/>
                      <a:pt x="7643" y="497"/>
                    </a:cubicBezTo>
                    <a:cubicBezTo>
                      <a:pt x="7643" y="497"/>
                      <a:pt x="7643" y="497"/>
                      <a:pt x="7643" y="497"/>
                    </a:cubicBezTo>
                    <a:cubicBezTo>
                      <a:pt x="7698" y="497"/>
                      <a:pt x="7753" y="497"/>
                      <a:pt x="7753" y="552"/>
                    </a:cubicBezTo>
                    <a:cubicBezTo>
                      <a:pt x="7753" y="552"/>
                      <a:pt x="7753" y="552"/>
                      <a:pt x="7753" y="552"/>
                    </a:cubicBezTo>
                    <a:cubicBezTo>
                      <a:pt x="7809" y="607"/>
                      <a:pt x="7753" y="718"/>
                      <a:pt x="7698" y="718"/>
                    </a:cubicBezTo>
                    <a:cubicBezTo>
                      <a:pt x="7698" y="718"/>
                      <a:pt x="7698" y="718"/>
                      <a:pt x="7698" y="718"/>
                    </a:cubicBezTo>
                    <a:cubicBezTo>
                      <a:pt x="7698" y="718"/>
                      <a:pt x="7698" y="718"/>
                      <a:pt x="7643" y="718"/>
                    </a:cubicBezTo>
                    <a:cubicBezTo>
                      <a:pt x="7643" y="718"/>
                      <a:pt x="7643" y="718"/>
                      <a:pt x="7643" y="718"/>
                    </a:cubicBezTo>
                    <a:cubicBezTo>
                      <a:pt x="7587" y="718"/>
                      <a:pt x="7587" y="718"/>
                      <a:pt x="7532" y="662"/>
                    </a:cubicBezTo>
                  </a:path>
                  <a:path w="21600" h="21600">
                    <a:moveTo>
                      <a:pt x="13569" y="607"/>
                    </a:moveTo>
                    <a:cubicBezTo>
                      <a:pt x="13513" y="607"/>
                      <a:pt x="13458" y="552"/>
                      <a:pt x="13458" y="497"/>
                    </a:cubicBezTo>
                    <a:cubicBezTo>
                      <a:pt x="13458" y="497"/>
                      <a:pt x="13458" y="497"/>
                      <a:pt x="13458" y="497"/>
                    </a:cubicBezTo>
                    <a:cubicBezTo>
                      <a:pt x="13458" y="386"/>
                      <a:pt x="13569" y="386"/>
                      <a:pt x="13624" y="386"/>
                    </a:cubicBezTo>
                    <a:cubicBezTo>
                      <a:pt x="13624" y="386"/>
                      <a:pt x="13624" y="386"/>
                      <a:pt x="13624" y="386"/>
                    </a:cubicBezTo>
                    <a:cubicBezTo>
                      <a:pt x="13680" y="386"/>
                      <a:pt x="13735" y="497"/>
                      <a:pt x="13680" y="552"/>
                    </a:cubicBezTo>
                    <a:cubicBezTo>
                      <a:pt x="13680" y="552"/>
                      <a:pt x="13680" y="552"/>
                      <a:pt x="13680" y="552"/>
                    </a:cubicBezTo>
                    <a:cubicBezTo>
                      <a:pt x="13680" y="607"/>
                      <a:pt x="13624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</a:path>
                  <a:path w="21600" h="21600">
                    <a:moveTo>
                      <a:pt x="7920" y="552"/>
                    </a:moveTo>
                    <a:cubicBezTo>
                      <a:pt x="7920" y="441"/>
                      <a:pt x="7975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86" y="386"/>
                      <a:pt x="8141" y="386"/>
                      <a:pt x="8141" y="441"/>
                    </a:cubicBezTo>
                    <a:cubicBezTo>
                      <a:pt x="8141" y="441"/>
                      <a:pt x="8141" y="441"/>
                      <a:pt x="8141" y="441"/>
                    </a:cubicBezTo>
                    <a:cubicBezTo>
                      <a:pt x="8196" y="552"/>
                      <a:pt x="8141" y="607"/>
                      <a:pt x="8086" y="607"/>
                    </a:cubicBezTo>
                    <a:cubicBezTo>
                      <a:pt x="8086" y="607"/>
                      <a:pt x="8086" y="607"/>
                      <a:pt x="8086" y="607"/>
                    </a:cubicBezTo>
                    <a:cubicBezTo>
                      <a:pt x="8086" y="607"/>
                      <a:pt x="8030" y="607"/>
                      <a:pt x="8030" y="607"/>
                    </a:cubicBezTo>
                    <a:cubicBezTo>
                      <a:pt x="8030" y="607"/>
                      <a:pt x="8030" y="607"/>
                      <a:pt x="8030" y="607"/>
                    </a:cubicBezTo>
                    <a:cubicBezTo>
                      <a:pt x="7975" y="607"/>
                      <a:pt x="7920" y="552"/>
                      <a:pt x="7920" y="552"/>
                    </a:cubicBezTo>
                  </a:path>
                  <a:path w="21600" h="21600">
                    <a:moveTo>
                      <a:pt x="13181" y="497"/>
                    </a:moveTo>
                    <a:cubicBezTo>
                      <a:pt x="13126" y="497"/>
                      <a:pt x="13070" y="441"/>
                      <a:pt x="13070" y="386"/>
                    </a:cubicBezTo>
                    <a:cubicBezTo>
                      <a:pt x="13070" y="386"/>
                      <a:pt x="13070" y="386"/>
                      <a:pt x="13070" y="386"/>
                    </a:cubicBezTo>
                    <a:cubicBezTo>
                      <a:pt x="13070" y="331"/>
                      <a:pt x="13181" y="276"/>
                      <a:pt x="13236" y="276"/>
                    </a:cubicBezTo>
                    <a:cubicBezTo>
                      <a:pt x="13236" y="276"/>
                      <a:pt x="13236" y="276"/>
                      <a:pt x="13236" y="276"/>
                    </a:cubicBezTo>
                    <a:cubicBezTo>
                      <a:pt x="13292" y="331"/>
                      <a:pt x="13347" y="386"/>
                      <a:pt x="13292" y="441"/>
                    </a:cubicBezTo>
                    <a:cubicBezTo>
                      <a:pt x="13292" y="441"/>
                      <a:pt x="13292" y="441"/>
                      <a:pt x="13292" y="441"/>
                    </a:cubicBezTo>
                    <a:cubicBezTo>
                      <a:pt x="13292" y="497"/>
                      <a:pt x="13236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</a:path>
                  <a:path w="21600" h="21600">
                    <a:moveTo>
                      <a:pt x="8307" y="441"/>
                    </a:moveTo>
                    <a:cubicBezTo>
                      <a:pt x="8307" y="386"/>
                      <a:pt x="8363" y="276"/>
                      <a:pt x="8418" y="276"/>
                    </a:cubicBezTo>
                    <a:cubicBezTo>
                      <a:pt x="8418" y="276"/>
                      <a:pt x="8418" y="276"/>
                      <a:pt x="8418" y="276"/>
                    </a:cubicBezTo>
                    <a:cubicBezTo>
                      <a:pt x="8473" y="276"/>
                      <a:pt x="8529" y="331"/>
                      <a:pt x="8529" y="386"/>
                    </a:cubicBezTo>
                    <a:cubicBezTo>
                      <a:pt x="8529" y="386"/>
                      <a:pt x="8529" y="386"/>
                      <a:pt x="8529" y="386"/>
                    </a:cubicBezTo>
                    <a:cubicBezTo>
                      <a:pt x="8584" y="441"/>
                      <a:pt x="8529" y="497"/>
                      <a:pt x="8473" y="497"/>
                    </a:cubicBezTo>
                    <a:cubicBezTo>
                      <a:pt x="8473" y="497"/>
                      <a:pt x="8473" y="497"/>
                      <a:pt x="8473" y="497"/>
                    </a:cubicBezTo>
                    <a:cubicBezTo>
                      <a:pt x="8473" y="497"/>
                      <a:pt x="8418" y="497"/>
                      <a:pt x="8418" y="497"/>
                    </a:cubicBezTo>
                    <a:cubicBezTo>
                      <a:pt x="8418" y="497"/>
                      <a:pt x="8418" y="497"/>
                      <a:pt x="8418" y="497"/>
                    </a:cubicBezTo>
                    <a:cubicBezTo>
                      <a:pt x="8363" y="497"/>
                      <a:pt x="8307" y="497"/>
                      <a:pt x="8307" y="441"/>
                    </a:cubicBezTo>
                  </a:path>
                  <a:path w="21600" h="21600">
                    <a:moveTo>
                      <a:pt x="12793" y="441"/>
                    </a:move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38" y="441"/>
                      <a:pt x="12683" y="386"/>
                      <a:pt x="12683" y="276"/>
                    </a:cubicBezTo>
                    <a:cubicBezTo>
                      <a:pt x="12683" y="276"/>
                      <a:pt x="12683" y="276"/>
                      <a:pt x="12683" y="276"/>
                    </a:cubicBezTo>
                    <a:cubicBezTo>
                      <a:pt x="12683" y="220"/>
                      <a:pt x="12738" y="220"/>
                      <a:pt x="12849" y="220"/>
                    </a:cubicBezTo>
                    <a:cubicBezTo>
                      <a:pt x="12849" y="220"/>
                      <a:pt x="12849" y="220"/>
                      <a:pt x="12849" y="220"/>
                    </a:cubicBezTo>
                    <a:cubicBezTo>
                      <a:pt x="12904" y="220"/>
                      <a:pt x="12904" y="276"/>
                      <a:pt x="12904" y="331"/>
                    </a:cubicBezTo>
                    <a:cubicBezTo>
                      <a:pt x="12904" y="331"/>
                      <a:pt x="12904" y="331"/>
                      <a:pt x="12904" y="331"/>
                    </a:cubicBezTo>
                    <a:cubicBezTo>
                      <a:pt x="12904" y="386"/>
                      <a:pt x="12849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</a:path>
                  <a:path w="21600" h="21600">
                    <a:moveTo>
                      <a:pt x="8695" y="331"/>
                    </a:moveTo>
                    <a:cubicBezTo>
                      <a:pt x="8695" y="276"/>
                      <a:pt x="8750" y="220"/>
                      <a:pt x="8806" y="220"/>
                    </a:cubicBezTo>
                    <a:cubicBezTo>
                      <a:pt x="8806" y="220"/>
                      <a:pt x="8806" y="220"/>
                      <a:pt x="8806" y="220"/>
                    </a:cubicBezTo>
                    <a:cubicBezTo>
                      <a:pt x="8861" y="165"/>
                      <a:pt x="8916" y="220"/>
                      <a:pt x="8916" y="276"/>
                    </a:cubicBezTo>
                    <a:cubicBezTo>
                      <a:pt x="8916" y="276"/>
                      <a:pt x="8916" y="276"/>
                      <a:pt x="8916" y="276"/>
                    </a:cubicBezTo>
                    <a:cubicBezTo>
                      <a:pt x="8972" y="386"/>
                      <a:pt x="8916" y="441"/>
                      <a:pt x="8861" y="441"/>
                    </a:cubicBezTo>
                    <a:cubicBezTo>
                      <a:pt x="8861" y="441"/>
                      <a:pt x="8861" y="441"/>
                      <a:pt x="8861" y="441"/>
                    </a:cubicBezTo>
                    <a:cubicBezTo>
                      <a:pt x="8861" y="441"/>
                      <a:pt x="8806" y="441"/>
                      <a:pt x="8806" y="441"/>
                    </a:cubicBezTo>
                    <a:cubicBezTo>
                      <a:pt x="8806" y="441"/>
                      <a:pt x="8806" y="441"/>
                      <a:pt x="8806" y="441"/>
                    </a:cubicBezTo>
                    <a:cubicBezTo>
                      <a:pt x="8750" y="441"/>
                      <a:pt x="8695" y="386"/>
                      <a:pt x="8695" y="331"/>
                    </a:cubicBezTo>
                  </a:path>
                  <a:path w="21600" h="21600">
                    <a:moveTo>
                      <a:pt x="12406" y="386"/>
                    </a:move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350" y="386"/>
                      <a:pt x="12295" y="276"/>
                      <a:pt x="12295" y="220"/>
                    </a:cubicBezTo>
                    <a:cubicBezTo>
                      <a:pt x="12295" y="220"/>
                      <a:pt x="12295" y="220"/>
                      <a:pt x="12295" y="220"/>
                    </a:cubicBezTo>
                    <a:cubicBezTo>
                      <a:pt x="12295" y="165"/>
                      <a:pt x="12350" y="110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61" y="165"/>
                      <a:pt x="12516" y="220"/>
                      <a:pt x="12516" y="276"/>
                    </a:cubicBezTo>
                    <a:cubicBezTo>
                      <a:pt x="12516" y="276"/>
                      <a:pt x="12516" y="276"/>
                      <a:pt x="12516" y="276"/>
                    </a:cubicBezTo>
                    <a:cubicBezTo>
                      <a:pt x="12516" y="331"/>
                      <a:pt x="12461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</a:path>
                  <a:path w="21600" h="21600">
                    <a:moveTo>
                      <a:pt x="9083" y="276"/>
                    </a:moveTo>
                    <a:cubicBezTo>
                      <a:pt x="9083" y="220"/>
                      <a:pt x="9138" y="165"/>
                      <a:pt x="9193" y="110"/>
                    </a:cubicBezTo>
                    <a:cubicBezTo>
                      <a:pt x="9193" y="110"/>
                      <a:pt x="9193" y="110"/>
                      <a:pt x="9193" y="110"/>
                    </a:cubicBezTo>
                    <a:cubicBezTo>
                      <a:pt x="9249" y="110"/>
                      <a:pt x="9304" y="165"/>
                      <a:pt x="9360" y="220"/>
                    </a:cubicBezTo>
                    <a:cubicBezTo>
                      <a:pt x="9360" y="220"/>
                      <a:pt x="9360" y="220"/>
                      <a:pt x="9360" y="220"/>
                    </a:cubicBezTo>
                    <a:cubicBezTo>
                      <a:pt x="9360" y="276"/>
                      <a:pt x="9304" y="386"/>
                      <a:pt x="9249" y="386"/>
                    </a:cubicBezTo>
                    <a:cubicBezTo>
                      <a:pt x="9249" y="386"/>
                      <a:pt x="9249" y="386"/>
                      <a:pt x="9249" y="386"/>
                    </a:cubicBezTo>
                    <a:cubicBezTo>
                      <a:pt x="9249" y="386"/>
                      <a:pt x="9249" y="386"/>
                      <a:pt x="9193" y="386"/>
                    </a:cubicBezTo>
                    <a:cubicBezTo>
                      <a:pt x="9193" y="386"/>
                      <a:pt x="9193" y="386"/>
                      <a:pt x="9193" y="386"/>
                    </a:cubicBezTo>
                    <a:cubicBezTo>
                      <a:pt x="9138" y="386"/>
                      <a:pt x="9138" y="331"/>
                      <a:pt x="9083" y="276"/>
                    </a:cubicBezTo>
                  </a:path>
                  <a:path w="21600" h="21600">
                    <a:moveTo>
                      <a:pt x="12018" y="331"/>
                    </a:moveTo>
                    <a:cubicBezTo>
                      <a:pt x="11907" y="331"/>
                      <a:pt x="11907" y="276"/>
                      <a:pt x="11907" y="165"/>
                    </a:cubicBezTo>
                    <a:cubicBezTo>
                      <a:pt x="11907" y="165"/>
                      <a:pt x="11907" y="165"/>
                      <a:pt x="11907" y="165"/>
                    </a:cubicBezTo>
                    <a:cubicBezTo>
                      <a:pt x="11907" y="110"/>
                      <a:pt x="11963" y="55"/>
                      <a:pt x="12018" y="110"/>
                    </a:cubicBezTo>
                    <a:cubicBezTo>
                      <a:pt x="12018" y="110"/>
                      <a:pt x="12018" y="110"/>
                      <a:pt x="12018" y="110"/>
                    </a:cubicBezTo>
                    <a:cubicBezTo>
                      <a:pt x="12073" y="110"/>
                      <a:pt x="12129" y="165"/>
                      <a:pt x="12129" y="220"/>
                    </a:cubicBezTo>
                    <a:cubicBezTo>
                      <a:pt x="12129" y="220"/>
                      <a:pt x="12129" y="220"/>
                      <a:pt x="12129" y="220"/>
                    </a:cubicBezTo>
                    <a:cubicBezTo>
                      <a:pt x="12129" y="276"/>
                      <a:pt x="12073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</a:path>
                  <a:path w="21600" h="21600">
                    <a:moveTo>
                      <a:pt x="9526" y="220"/>
                    </a:moveTo>
                    <a:cubicBezTo>
                      <a:pt x="9470" y="165"/>
                      <a:pt x="9526" y="110"/>
                      <a:pt x="9581" y="110"/>
                    </a:cubicBezTo>
                    <a:cubicBezTo>
                      <a:pt x="9581" y="110"/>
                      <a:pt x="9581" y="110"/>
                      <a:pt x="9581" y="110"/>
                    </a:cubicBezTo>
                    <a:cubicBezTo>
                      <a:pt x="9692" y="55"/>
                      <a:pt x="9747" y="110"/>
                      <a:pt x="9747" y="165"/>
                    </a:cubicBezTo>
                    <a:cubicBezTo>
                      <a:pt x="9747" y="165"/>
                      <a:pt x="9747" y="165"/>
                      <a:pt x="9747" y="165"/>
                    </a:cubicBezTo>
                    <a:cubicBezTo>
                      <a:pt x="9747" y="276"/>
                      <a:pt x="9692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581" y="331"/>
                      <a:pt x="9526" y="276"/>
                      <a:pt x="9526" y="220"/>
                    </a:cubicBezTo>
                  </a:path>
                  <a:path w="21600" h="21600">
                    <a:moveTo>
                      <a:pt x="11630" y="276"/>
                    </a:moveTo>
                    <a:cubicBezTo>
                      <a:pt x="11519" y="276"/>
                      <a:pt x="11464" y="220"/>
                      <a:pt x="11519" y="165"/>
                    </a:cubicBezTo>
                    <a:cubicBezTo>
                      <a:pt x="11519" y="165"/>
                      <a:pt x="11519" y="165"/>
                      <a:pt x="11519" y="165"/>
                    </a:cubicBezTo>
                    <a:cubicBezTo>
                      <a:pt x="11519" y="110"/>
                      <a:pt x="11575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86" y="55"/>
                      <a:pt x="11741" y="110"/>
                      <a:pt x="11741" y="165"/>
                    </a:cubicBezTo>
                    <a:cubicBezTo>
                      <a:pt x="11741" y="165"/>
                      <a:pt x="11741" y="165"/>
                      <a:pt x="11741" y="165"/>
                    </a:cubicBezTo>
                    <a:cubicBezTo>
                      <a:pt x="11741" y="220"/>
                      <a:pt x="11686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</a:path>
                  <a:path w="21600" h="21600">
                    <a:moveTo>
                      <a:pt x="9913" y="165"/>
                    </a:moveTo>
                    <a:cubicBezTo>
                      <a:pt x="9913" y="110"/>
                      <a:pt x="9913" y="55"/>
                      <a:pt x="10024" y="55"/>
                    </a:cubicBezTo>
                    <a:cubicBezTo>
                      <a:pt x="10024" y="55"/>
                      <a:pt x="10024" y="55"/>
                      <a:pt x="10024" y="55"/>
                    </a:cubicBezTo>
                    <a:cubicBezTo>
                      <a:pt x="10080" y="55"/>
                      <a:pt x="10135" y="110"/>
                      <a:pt x="10135" y="165"/>
                    </a:cubicBezTo>
                    <a:cubicBezTo>
                      <a:pt x="10135" y="165"/>
                      <a:pt x="10135" y="165"/>
                      <a:pt x="10135" y="165"/>
                    </a:cubicBezTo>
                    <a:cubicBezTo>
                      <a:pt x="10135" y="220"/>
                      <a:pt x="10080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9969" y="276"/>
                      <a:pt x="9913" y="220"/>
                      <a:pt x="9913" y="165"/>
                    </a:cubicBezTo>
                  </a:path>
                  <a:path w="21600" h="21600">
                    <a:moveTo>
                      <a:pt x="11187" y="276"/>
                    </a:moveTo>
                    <a:cubicBezTo>
                      <a:pt x="11132" y="276"/>
                      <a:pt x="11076" y="220"/>
                      <a:pt x="11076" y="165"/>
                    </a:cubicBezTo>
                    <a:cubicBezTo>
                      <a:pt x="11076" y="165"/>
                      <a:pt x="11076" y="165"/>
                      <a:pt x="11076" y="165"/>
                    </a:cubicBezTo>
                    <a:cubicBezTo>
                      <a:pt x="11076" y="55"/>
                      <a:pt x="11132" y="0"/>
                      <a:pt x="11243" y="0"/>
                    </a:cubicBezTo>
                    <a:cubicBezTo>
                      <a:pt x="11243" y="0"/>
                      <a:pt x="11243" y="0"/>
                      <a:pt x="11243" y="0"/>
                    </a:cubicBezTo>
                    <a:cubicBezTo>
                      <a:pt x="11243" y="0"/>
                      <a:pt x="11243" y="0"/>
                      <a:pt x="11243" y="55"/>
                    </a:cubicBezTo>
                    <a:cubicBezTo>
                      <a:pt x="11243" y="55"/>
                      <a:pt x="11243" y="55"/>
                      <a:pt x="11243" y="55"/>
                    </a:cubicBezTo>
                    <a:cubicBezTo>
                      <a:pt x="11298" y="55"/>
                      <a:pt x="11353" y="110"/>
                      <a:pt x="11353" y="165"/>
                    </a:cubicBezTo>
                    <a:cubicBezTo>
                      <a:pt x="11353" y="165"/>
                      <a:pt x="11353" y="165"/>
                      <a:pt x="11353" y="165"/>
                    </a:cubicBezTo>
                    <a:cubicBezTo>
                      <a:pt x="11353" y="220"/>
                      <a:pt x="11298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</a:path>
                  <a:path w="21600" h="21600">
                    <a:moveTo>
                      <a:pt x="10301" y="165"/>
                    </a:moveTo>
                    <a:cubicBezTo>
                      <a:pt x="10301" y="110"/>
                      <a:pt x="10356" y="55"/>
                      <a:pt x="10412" y="0"/>
                    </a:cubicBezTo>
                    <a:cubicBezTo>
                      <a:pt x="10412" y="0"/>
                      <a:pt x="10412" y="0"/>
                      <a:pt x="10412" y="0"/>
                    </a:cubicBezTo>
                    <a:cubicBezTo>
                      <a:pt x="10467" y="0"/>
                      <a:pt x="10523" y="55"/>
                      <a:pt x="10523" y="165"/>
                    </a:cubicBezTo>
                    <a:cubicBezTo>
                      <a:pt x="10523" y="165"/>
                      <a:pt x="10523" y="165"/>
                      <a:pt x="10523" y="165"/>
                    </a:cubicBezTo>
                    <a:cubicBezTo>
                      <a:pt x="10523" y="220"/>
                      <a:pt x="10467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356" y="276"/>
                      <a:pt x="10301" y="220"/>
                      <a:pt x="10301" y="165"/>
                    </a:cubicBezTo>
                  </a:path>
                  <a:path w="21600" h="21600">
                    <a:moveTo>
                      <a:pt x="10799" y="276"/>
                    </a:move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</a:path>
                  <a:path w="21600" h="21600">
                    <a:moveTo>
                      <a:pt x="10689" y="110"/>
                    </a:moveTo>
                    <a:cubicBezTo>
                      <a:pt x="10689" y="55"/>
                      <a:pt x="10744" y="0"/>
                      <a:pt x="10799" y="0"/>
                    </a:cubicBezTo>
                    <a:cubicBezTo>
                      <a:pt x="10799" y="0"/>
                      <a:pt x="10799" y="0"/>
                      <a:pt x="10799" y="0"/>
                    </a:cubicBezTo>
                    <a:cubicBezTo>
                      <a:pt x="10855" y="0"/>
                      <a:pt x="10910" y="55"/>
                      <a:pt x="10910" y="110"/>
                    </a:cubicBezTo>
                    <a:cubicBezTo>
                      <a:pt x="10910" y="110"/>
                      <a:pt x="10910" y="110"/>
                      <a:pt x="10910" y="110"/>
                    </a:cubicBezTo>
                    <a:cubicBezTo>
                      <a:pt x="10910" y="220"/>
                      <a:pt x="10855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44" y="276"/>
                      <a:pt x="10689" y="220"/>
                      <a:pt x="10689" y="110"/>
                    </a:cubicBezTo>
                    <a:close/>
                  </a:path>
                </a:pathLst>
              </a:custGeom>
              <a:solidFill>
                <a:srgbClr val="F4EDE7"/>
              </a:solidFill>
              <a:ln w="9525" cap="flat" cmpd="sng">
                <a:noFill/>
                <a:prstDash val="solid"/>
                <a:round/>
              </a:ln>
            </p:spPr>
          </p:sp>
          <p:grpSp>
            <p:nvGrpSpPr>
              <p:cNvPr id="160" name="组合"/>
              <p:cNvGrpSpPr/>
              <p:nvPr/>
            </p:nvGrpSpPr>
            <p:grpSpPr>
              <a:xfrm>
                <a:off x="1234105" y="1885208"/>
                <a:ext cx="3248400" cy="3078381"/>
                <a:chOff x="1234105" y="1885208"/>
                <a:chExt cx="3248400" cy="3078381"/>
              </a:xfrm>
            </p:grpSpPr>
            <p:sp>
              <p:nvSpPr>
                <p:cNvPr id="158" name="曲线"/>
                <p:cNvSpPr/>
                <p:nvPr/>
              </p:nvSpPr>
              <p:spPr>
                <a:xfrm>
                  <a:off x="1234105" y="1885208"/>
                  <a:ext cx="3248400" cy="307838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0541" y="21600"/>
                      </a:moveTo>
                      <a:cubicBezTo>
                        <a:pt x="9921" y="21600"/>
                        <a:pt x="9301" y="21600"/>
                        <a:pt x="8681" y="21490"/>
                      </a:cubicBezTo>
                      <a:cubicBezTo>
                        <a:pt x="5994" y="20942"/>
                        <a:pt x="3720" y="19297"/>
                        <a:pt x="2170" y="16994"/>
                      </a:cubicBezTo>
                      <a:cubicBezTo>
                        <a:pt x="620" y="14582"/>
                        <a:pt x="0" y="11731"/>
                        <a:pt x="516" y="8881"/>
                      </a:cubicBezTo>
                      <a:cubicBezTo>
                        <a:pt x="1446" y="3727"/>
                        <a:pt x="5580" y="0"/>
                        <a:pt x="10541" y="0"/>
                      </a:cubicBezTo>
                      <a:cubicBezTo>
                        <a:pt x="11161" y="0"/>
                        <a:pt x="11781" y="0"/>
                        <a:pt x="12401" y="109"/>
                      </a:cubicBezTo>
                      <a:cubicBezTo>
                        <a:pt x="17879" y="1206"/>
                        <a:pt x="21600" y="6907"/>
                        <a:pt x="20566" y="12718"/>
                      </a:cubicBezTo>
                      <a:cubicBezTo>
                        <a:pt x="19739" y="17872"/>
                        <a:pt x="15502" y="21600"/>
                        <a:pt x="10541" y="216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  <p:sp>
              <p:nvSpPr>
                <p:cNvPr id="159" name="曲线"/>
                <p:cNvSpPr/>
                <p:nvPr/>
              </p:nvSpPr>
              <p:spPr>
                <a:xfrm>
                  <a:off x="1450906" y="2087542"/>
                  <a:ext cx="2800345" cy="267371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2359" y="252"/>
                      </a:moveTo>
                      <a:cubicBezTo>
                        <a:pt x="11759" y="126"/>
                        <a:pt x="11160" y="0"/>
                        <a:pt x="10559" y="0"/>
                      </a:cubicBezTo>
                      <a:cubicBezTo>
                        <a:pt x="5639" y="0"/>
                        <a:pt x="1439" y="3789"/>
                        <a:pt x="480" y="8842"/>
                      </a:cubicBezTo>
                      <a:cubicBezTo>
                        <a:pt x="0" y="11621"/>
                        <a:pt x="600" y="14526"/>
                        <a:pt x="2159" y="16926"/>
                      </a:cubicBezTo>
                      <a:cubicBezTo>
                        <a:pt x="3720" y="19200"/>
                        <a:pt x="6000" y="20842"/>
                        <a:pt x="8759" y="21347"/>
                      </a:cubicBezTo>
                      <a:cubicBezTo>
                        <a:pt x="9360" y="21473"/>
                        <a:pt x="9959" y="21600"/>
                        <a:pt x="10559" y="21600"/>
                      </a:cubicBezTo>
                      <a:cubicBezTo>
                        <a:pt x="15479" y="21600"/>
                        <a:pt x="19680" y="17810"/>
                        <a:pt x="20639" y="12757"/>
                      </a:cubicBezTo>
                      <a:cubicBezTo>
                        <a:pt x="21600" y="6947"/>
                        <a:pt x="17999" y="1263"/>
                        <a:pt x="12359" y="252"/>
                      </a:cubicBezTo>
                    </a:path>
                    <a:path w="21600" h="21600">
                      <a:moveTo>
                        <a:pt x="20280" y="12631"/>
                      </a:moveTo>
                      <a:cubicBezTo>
                        <a:pt x="19320" y="17557"/>
                        <a:pt x="15359" y="21094"/>
                        <a:pt x="10559" y="21094"/>
                      </a:cubicBezTo>
                      <a:cubicBezTo>
                        <a:pt x="9959" y="21094"/>
                        <a:pt x="9360" y="21094"/>
                        <a:pt x="8759" y="20968"/>
                      </a:cubicBezTo>
                      <a:cubicBezTo>
                        <a:pt x="6240" y="20463"/>
                        <a:pt x="3959" y="18947"/>
                        <a:pt x="2519" y="16673"/>
                      </a:cubicBezTo>
                      <a:cubicBezTo>
                        <a:pt x="960" y="14399"/>
                        <a:pt x="480" y="11621"/>
                        <a:pt x="960" y="8968"/>
                      </a:cubicBezTo>
                      <a:cubicBezTo>
                        <a:pt x="1800" y="4042"/>
                        <a:pt x="5879" y="505"/>
                        <a:pt x="10559" y="505"/>
                      </a:cubicBezTo>
                      <a:cubicBezTo>
                        <a:pt x="11160" y="505"/>
                        <a:pt x="11759" y="505"/>
                        <a:pt x="12359" y="631"/>
                      </a:cubicBezTo>
                      <a:cubicBezTo>
                        <a:pt x="17639" y="1642"/>
                        <a:pt x="21239" y="7073"/>
                        <a:pt x="20280" y="12631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</p:grpSp>
        </p:grpSp>
        <p:sp>
          <p:nvSpPr>
            <p:cNvPr id="162" name="矩形"/>
            <p:cNvSpPr/>
            <p:nvPr/>
          </p:nvSpPr>
          <p:spPr>
            <a:xfrm>
              <a:off x="1798712" y="1586620"/>
              <a:ext cx="1973418" cy="483905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3900" b="1" u="none" strike="noStrike" kern="1200" cap="none" spc="0" baseline="0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  <a:sym typeface="微软雅黑" panose="020B0503020204020204" pitchFamily="34" charset="-122"/>
                </a:rPr>
                <a:t>2</a:t>
              </a:r>
              <a:endParaRPr lang="zh-CN" altLang="en-US" sz="239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1916426" y="353060"/>
            <a:ext cx="282702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项目介绍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-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购物车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en-US" altLang="zh-CN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365250"/>
            <a:ext cx="11085830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64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65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66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68" name="矩形"/>
          <p:cNvSpPr/>
          <p:nvPr/>
        </p:nvSpPr>
        <p:spPr>
          <a:xfrm>
            <a:off x="1861182" y="346075"/>
            <a:ext cx="30276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本地存储－购物车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76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169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70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71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72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75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173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74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77" name="矩形"/>
          <p:cNvSpPr/>
          <p:nvPr/>
        </p:nvSpPr>
        <p:spPr>
          <a:xfrm>
            <a:off x="419100" y="69850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54" name="文本框"/>
          <p:cNvSpPr txBox="1"/>
          <p:nvPr/>
        </p:nvSpPr>
        <p:spPr>
          <a:xfrm>
            <a:off x="872369" y="1513294"/>
            <a:ext cx="3355953" cy="42462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功能：添加购物车，统计购物车总数，列表，列表添加,删除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购物车的结构：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var  shop_cart={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//产品列表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product_list:[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2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{},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2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{},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2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{}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]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//总产品数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cart_total:0,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//总价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	cart_total_price:0,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6" name="文本框"/>
          <p:cNvSpPr txBox="1"/>
          <p:nvPr/>
        </p:nvSpPr>
        <p:spPr>
          <a:xfrm>
            <a:off x="4504277" y="1691329"/>
            <a:ext cx="4406358" cy="32918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主要知识点：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locastorage 的操作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数组的操作：添加‘push’，删除‘splice’，获取值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数组/对象的遍历：for...in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jquery：html();attr();val();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选择器的使用  $(input:checked)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事件代理：delegate()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选择器过滤的方法：find，parent,siblings,prev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5.javascript：if,break,数据类型boolean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6.json的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—读，取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文本框"/>
          <p:cNvSpPr>
            <a:spLocks noGrp="1"/>
          </p:cNvSpPr>
          <p:nvPr>
            <p:ph type="title"/>
          </p:nvPr>
        </p:nvSpPr>
        <p:spPr>
          <a:xfrm>
            <a:off x="626682" y="422274"/>
            <a:ext cx="5678944" cy="75649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localstorage的使用</a:t>
            </a:r>
            <a:endParaRPr lang="zh-CN" altLang="en-US"/>
          </a:p>
        </p:txBody>
      </p:sp>
      <p:sp>
        <p:nvSpPr>
          <p:cNvPr id="258" name="文本框"/>
          <p:cNvSpPr>
            <a:spLocks noGrp="1"/>
          </p:cNvSpPr>
          <p:nvPr>
            <p:ph type="body" idx="1"/>
          </p:nvPr>
        </p:nvSpPr>
        <p:spPr>
          <a:xfrm>
            <a:off x="253699" y="1523175"/>
            <a:ext cx="3663063" cy="423624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1.获取对象</a:t>
            </a:r>
            <a:endParaRPr lang="en-US" altLang="zh-CN"/>
          </a:p>
          <a:p>
            <a:r>
              <a:rPr lang="en-US" altLang="zh-CN"/>
              <a:t>2存储值</a:t>
            </a:r>
            <a:endParaRPr lang="en-US" altLang="zh-CN"/>
          </a:p>
          <a:p>
            <a:r>
              <a:rPr lang="en-US" altLang="zh-CN"/>
              <a:t>3获取值</a:t>
            </a:r>
            <a:endParaRPr lang="en-US" altLang="zh-CN"/>
          </a:p>
          <a:p>
            <a:r>
              <a:rPr lang="en-US" altLang="zh-CN"/>
              <a:t>4删除某个值</a:t>
            </a:r>
            <a:endParaRPr lang="en-US" altLang="zh-CN"/>
          </a:p>
          <a:p>
            <a:r>
              <a:rPr lang="en-US" altLang="zh-CN"/>
              <a:t>5删除所有值</a:t>
            </a:r>
            <a:endParaRPr lang="en-US" altLang="zh-CN"/>
          </a:p>
          <a:p>
            <a:r>
              <a:rPr lang="en-US" altLang="zh-CN"/>
              <a:t>6遍历所有键值</a:t>
            </a:r>
            <a:endParaRPr lang="en-US" altLang="zh-CN"/>
          </a:p>
          <a:p>
            <a:r>
              <a:rPr lang="en-US" altLang="zh-CN"/>
              <a:t>tips：如果不主动删除，不会像cookies一样自动删除</a:t>
            </a:r>
            <a:endParaRPr lang="zh-CN" altLang="en-US"/>
          </a:p>
        </p:txBody>
      </p:sp>
      <p:pic>
        <p:nvPicPr>
          <p:cNvPr id="2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8516" y="1543026"/>
            <a:ext cx="5124372" cy="3924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"/>
          <p:cNvGrpSpPr/>
          <p:nvPr/>
        </p:nvGrpSpPr>
        <p:grpSpPr>
          <a:xfrm>
            <a:off x="314325" y="2589213"/>
            <a:ext cx="11744324" cy="1679574"/>
            <a:chOff x="314325" y="2589213"/>
            <a:chExt cx="11744324" cy="1679574"/>
          </a:xfrm>
        </p:grpSpPr>
        <p:sp>
          <p:nvSpPr>
            <p:cNvPr id="178" name="曲线"/>
            <p:cNvSpPr/>
            <p:nvPr/>
          </p:nvSpPr>
          <p:spPr>
            <a:xfrm>
              <a:off x="314325" y="2589213"/>
              <a:ext cx="11744324" cy="16795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79" name="曲线"/>
            <p:cNvSpPr/>
            <p:nvPr/>
          </p:nvSpPr>
          <p:spPr>
            <a:xfrm>
              <a:off x="340104" y="2609546"/>
              <a:ext cx="11672714" cy="163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80" name="曲线"/>
            <p:cNvSpPr/>
            <p:nvPr/>
          </p:nvSpPr>
          <p:spPr>
            <a:xfrm>
              <a:off x="368749" y="2627847"/>
              <a:ext cx="11595374" cy="16002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82" name="矩形"/>
          <p:cNvSpPr/>
          <p:nvPr/>
        </p:nvSpPr>
        <p:spPr>
          <a:xfrm>
            <a:off x="5978079" y="3025775"/>
            <a:ext cx="4483990" cy="7581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用户</a:t>
            </a: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的</a:t>
            </a: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登录</a:t>
            </a: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与</a:t>
            </a: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注册</a:t>
            </a:r>
            <a:endParaRPr lang="zh-CN" altLang="en-US" sz="44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92" name="组合"/>
          <p:cNvGrpSpPr/>
          <p:nvPr/>
        </p:nvGrpSpPr>
        <p:grpSpPr>
          <a:xfrm>
            <a:off x="693738" y="1196976"/>
            <a:ext cx="4192587" cy="5104878"/>
            <a:chOff x="693738" y="1196976"/>
            <a:chExt cx="4192587" cy="5104878"/>
          </a:xfrm>
        </p:grpSpPr>
        <p:grpSp>
          <p:nvGrpSpPr>
            <p:cNvPr id="190" name="组合"/>
            <p:cNvGrpSpPr/>
            <p:nvPr/>
          </p:nvGrpSpPr>
          <p:grpSpPr>
            <a:xfrm>
              <a:off x="693738" y="1196976"/>
              <a:ext cx="4192587" cy="4213225"/>
              <a:chOff x="693738" y="1196976"/>
              <a:chExt cx="4192587" cy="4213225"/>
            </a:xfrm>
          </p:grpSpPr>
          <p:sp>
            <p:nvSpPr>
              <p:cNvPr id="183" name="曲线"/>
              <p:cNvSpPr/>
              <p:nvPr/>
            </p:nvSpPr>
            <p:spPr>
              <a:xfrm>
                <a:off x="693738" y="1196976"/>
                <a:ext cx="4192587" cy="421322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7926" y="21600"/>
                      <a:pt x="5191" y="20441"/>
                      <a:pt x="3151" y="18401"/>
                    </a:cubicBezTo>
                    <a:cubicBezTo>
                      <a:pt x="1112" y="16362"/>
                      <a:pt x="0" y="13673"/>
                      <a:pt x="0" y="10800"/>
                    </a:cubicBezTo>
                    <a:cubicBezTo>
                      <a:pt x="0" y="7879"/>
                      <a:pt x="1112" y="5191"/>
                      <a:pt x="3151" y="3151"/>
                    </a:cubicBezTo>
                    <a:cubicBezTo>
                      <a:pt x="5191" y="1112"/>
                      <a:pt x="7926" y="0"/>
                      <a:pt x="10800" y="0"/>
                    </a:cubicBezTo>
                    <a:cubicBezTo>
                      <a:pt x="13673" y="0"/>
                      <a:pt x="16408" y="1112"/>
                      <a:pt x="18448" y="3151"/>
                    </a:cubicBezTo>
                    <a:cubicBezTo>
                      <a:pt x="20487" y="5191"/>
                      <a:pt x="21600" y="7879"/>
                      <a:pt x="21600" y="10800"/>
                    </a:cubicBezTo>
                    <a:cubicBezTo>
                      <a:pt x="21600" y="13673"/>
                      <a:pt x="20487" y="16362"/>
                      <a:pt x="18448" y="18401"/>
                    </a:cubicBezTo>
                    <a:cubicBezTo>
                      <a:pt x="16408" y="20441"/>
                      <a:pt x="13673" y="21600"/>
                      <a:pt x="10800" y="21600"/>
                    </a:cubicBezTo>
                    <a:close/>
                  </a:path>
                </a:pathLst>
              </a:cu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4" name="椭圆"/>
              <p:cNvSpPr/>
              <p:nvPr/>
            </p:nvSpPr>
            <p:spPr>
              <a:xfrm>
                <a:off x="729269" y="1232505"/>
                <a:ext cx="4121525" cy="4131720"/>
              </a:xfrm>
              <a:prstGeom prst="ellipse">
                <a:avLst/>
              </a:pr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5" name="椭圆"/>
              <p:cNvSpPr/>
              <p:nvPr/>
            </p:nvSpPr>
            <p:spPr>
              <a:xfrm>
                <a:off x="764799" y="1268033"/>
                <a:ext cx="4050465" cy="4060663"/>
              </a:xfrm>
              <a:prstGeom prst="ellipse">
                <a:avLst/>
              </a:pr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6" name="曲线"/>
              <p:cNvSpPr/>
              <p:nvPr/>
            </p:nvSpPr>
            <p:spPr>
              <a:xfrm>
                <a:off x="1034413" y="1531359"/>
                <a:ext cx="3509150" cy="353609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689" y="21489"/>
                    </a:moveTo>
                    <a:cubicBezTo>
                      <a:pt x="10689" y="21379"/>
                      <a:pt x="10744" y="21323"/>
                      <a:pt x="10799" y="21323"/>
                    </a:cubicBezTo>
                    <a:cubicBezTo>
                      <a:pt x="10799" y="21323"/>
                      <a:pt x="10799" y="21323"/>
                      <a:pt x="10799" y="21323"/>
                    </a:cubicBezTo>
                    <a:cubicBezTo>
                      <a:pt x="10855" y="21323"/>
                      <a:pt x="10910" y="21379"/>
                      <a:pt x="10910" y="21489"/>
                    </a:cubicBezTo>
                    <a:cubicBezTo>
                      <a:pt x="10910" y="21489"/>
                      <a:pt x="10910" y="21489"/>
                      <a:pt x="10910" y="21489"/>
                    </a:cubicBezTo>
                    <a:cubicBezTo>
                      <a:pt x="10910" y="21544"/>
                      <a:pt x="10855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44" y="21600"/>
                      <a:pt x="10689" y="21544"/>
                      <a:pt x="10689" y="21489"/>
                    </a:cubicBezTo>
                  </a:path>
                  <a:path w="21600" h="21600">
                    <a:moveTo>
                      <a:pt x="11076" y="21434"/>
                    </a:moveTo>
                    <a:cubicBezTo>
                      <a:pt x="11076" y="21379"/>
                      <a:pt x="11132" y="21323"/>
                      <a:pt x="11187" y="21323"/>
                    </a:cubicBezTo>
                    <a:cubicBezTo>
                      <a:pt x="11187" y="21323"/>
                      <a:pt x="11187" y="21323"/>
                      <a:pt x="11187" y="21323"/>
                    </a:cubicBezTo>
                    <a:cubicBezTo>
                      <a:pt x="11243" y="21323"/>
                      <a:pt x="11298" y="21379"/>
                      <a:pt x="11298" y="21434"/>
                    </a:cubicBezTo>
                    <a:cubicBezTo>
                      <a:pt x="11298" y="21434"/>
                      <a:pt x="11298" y="21434"/>
                      <a:pt x="11298" y="21434"/>
                    </a:cubicBezTo>
                    <a:cubicBezTo>
                      <a:pt x="11298" y="21544"/>
                      <a:pt x="11243" y="21544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32" y="21600"/>
                      <a:pt x="11076" y="21544"/>
                      <a:pt x="11076" y="21434"/>
                    </a:cubicBezTo>
                  </a:path>
                  <a:path w="21600" h="21600">
                    <a:moveTo>
                      <a:pt x="10412" y="21600"/>
                    </a:moveTo>
                    <a:cubicBezTo>
                      <a:pt x="10356" y="21544"/>
                      <a:pt x="10301" y="21489"/>
                      <a:pt x="10301" y="21434"/>
                    </a:cubicBezTo>
                    <a:cubicBezTo>
                      <a:pt x="10301" y="21434"/>
                      <a:pt x="10301" y="21434"/>
                      <a:pt x="10301" y="21434"/>
                    </a:cubicBezTo>
                    <a:cubicBezTo>
                      <a:pt x="10301" y="21379"/>
                      <a:pt x="10356" y="21323"/>
                      <a:pt x="10412" y="21323"/>
                    </a:cubicBezTo>
                    <a:cubicBezTo>
                      <a:pt x="10412" y="21323"/>
                      <a:pt x="10412" y="21323"/>
                      <a:pt x="10412" y="21323"/>
                    </a:cubicBezTo>
                    <a:cubicBezTo>
                      <a:pt x="10467" y="21323"/>
                      <a:pt x="10523" y="21379"/>
                      <a:pt x="10523" y="21434"/>
                    </a:cubicBezTo>
                    <a:cubicBezTo>
                      <a:pt x="10523" y="21434"/>
                      <a:pt x="10523" y="21434"/>
                      <a:pt x="10523" y="21434"/>
                    </a:cubicBezTo>
                    <a:cubicBezTo>
                      <a:pt x="10523" y="21544"/>
                      <a:pt x="10467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</a:path>
                  <a:path w="21600" h="21600">
                    <a:moveTo>
                      <a:pt x="11464" y="21434"/>
                    </a:moveTo>
                    <a:cubicBezTo>
                      <a:pt x="11464" y="21379"/>
                      <a:pt x="11519" y="21323"/>
                      <a:pt x="11575" y="21323"/>
                    </a:cubicBezTo>
                    <a:cubicBezTo>
                      <a:pt x="11575" y="21323"/>
                      <a:pt x="11575" y="21323"/>
                      <a:pt x="11575" y="21323"/>
                    </a:cubicBezTo>
                    <a:cubicBezTo>
                      <a:pt x="11630" y="21323"/>
                      <a:pt x="11686" y="21379"/>
                      <a:pt x="11686" y="21434"/>
                    </a:cubicBezTo>
                    <a:cubicBezTo>
                      <a:pt x="11686" y="21434"/>
                      <a:pt x="11686" y="21434"/>
                      <a:pt x="11686" y="21434"/>
                    </a:cubicBezTo>
                    <a:cubicBezTo>
                      <a:pt x="11686" y="21489"/>
                      <a:pt x="11630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19" y="21544"/>
                      <a:pt x="11464" y="21489"/>
                      <a:pt x="11464" y="21434"/>
                    </a:cubicBezTo>
                  </a:path>
                  <a:path w="21600" h="21600">
                    <a:moveTo>
                      <a:pt x="10024" y="21544"/>
                    </a:moveTo>
                    <a:cubicBezTo>
                      <a:pt x="9913" y="21544"/>
                      <a:pt x="9858" y="21489"/>
                      <a:pt x="9913" y="21434"/>
                    </a:cubicBezTo>
                    <a:cubicBezTo>
                      <a:pt x="9913" y="21434"/>
                      <a:pt x="9913" y="21434"/>
                      <a:pt x="9913" y="21434"/>
                    </a:cubicBezTo>
                    <a:cubicBezTo>
                      <a:pt x="9913" y="21379"/>
                      <a:pt x="9969" y="21323"/>
                      <a:pt x="10024" y="21323"/>
                    </a:cubicBezTo>
                    <a:cubicBezTo>
                      <a:pt x="10024" y="21323"/>
                      <a:pt x="10024" y="21323"/>
                      <a:pt x="10024" y="21323"/>
                    </a:cubicBezTo>
                    <a:cubicBezTo>
                      <a:pt x="10080" y="21323"/>
                      <a:pt x="10135" y="21379"/>
                      <a:pt x="10135" y="21434"/>
                    </a:cubicBezTo>
                    <a:cubicBezTo>
                      <a:pt x="10135" y="21434"/>
                      <a:pt x="10135" y="21434"/>
                      <a:pt x="10135" y="21434"/>
                    </a:cubicBezTo>
                    <a:cubicBezTo>
                      <a:pt x="10135" y="21489"/>
                      <a:pt x="10080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</a:path>
                  <a:path w="21600" h="21600">
                    <a:moveTo>
                      <a:pt x="11852" y="21434"/>
                    </a:moveTo>
                    <a:cubicBezTo>
                      <a:pt x="11852" y="21323"/>
                      <a:pt x="11907" y="21268"/>
                      <a:pt x="11963" y="21268"/>
                    </a:cubicBezTo>
                    <a:cubicBezTo>
                      <a:pt x="11963" y="21268"/>
                      <a:pt x="11963" y="21268"/>
                      <a:pt x="11963" y="21268"/>
                    </a:cubicBezTo>
                    <a:cubicBezTo>
                      <a:pt x="12018" y="21268"/>
                      <a:pt x="12073" y="21323"/>
                      <a:pt x="12073" y="21379"/>
                    </a:cubicBezTo>
                    <a:cubicBezTo>
                      <a:pt x="12073" y="21379"/>
                      <a:pt x="12073" y="21379"/>
                      <a:pt x="12073" y="21379"/>
                    </a:cubicBezTo>
                    <a:cubicBezTo>
                      <a:pt x="12129" y="21434"/>
                      <a:pt x="12073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07" y="21489"/>
                      <a:pt x="11852" y="21489"/>
                      <a:pt x="11852" y="21434"/>
                    </a:cubicBezTo>
                  </a:path>
                  <a:path w="21600" h="21600">
                    <a:moveTo>
                      <a:pt x="9581" y="21489"/>
                    </a:moveTo>
                    <a:cubicBezTo>
                      <a:pt x="9526" y="21489"/>
                      <a:pt x="9470" y="21434"/>
                      <a:pt x="9470" y="21379"/>
                    </a:cubicBezTo>
                    <a:cubicBezTo>
                      <a:pt x="9470" y="21379"/>
                      <a:pt x="9470" y="21379"/>
                      <a:pt x="9470" y="21379"/>
                    </a:cubicBezTo>
                    <a:cubicBezTo>
                      <a:pt x="9470" y="21323"/>
                      <a:pt x="9581" y="21268"/>
                      <a:pt x="9636" y="21268"/>
                    </a:cubicBezTo>
                    <a:cubicBezTo>
                      <a:pt x="9636" y="21268"/>
                      <a:pt x="9636" y="21268"/>
                      <a:pt x="9636" y="21268"/>
                    </a:cubicBezTo>
                    <a:cubicBezTo>
                      <a:pt x="9692" y="21268"/>
                      <a:pt x="9747" y="21323"/>
                      <a:pt x="9747" y="21434"/>
                    </a:cubicBezTo>
                    <a:cubicBezTo>
                      <a:pt x="9747" y="21434"/>
                      <a:pt x="9747" y="21434"/>
                      <a:pt x="9747" y="21434"/>
                    </a:cubicBezTo>
                    <a:cubicBezTo>
                      <a:pt x="9692" y="21489"/>
                      <a:pt x="9692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</a:path>
                  <a:path w="21600" h="21600">
                    <a:moveTo>
                      <a:pt x="12239" y="21379"/>
                    </a:moveTo>
                    <a:cubicBezTo>
                      <a:pt x="12239" y="21323"/>
                      <a:pt x="12295" y="21268"/>
                      <a:pt x="12350" y="21213"/>
                    </a:cubicBezTo>
                    <a:cubicBezTo>
                      <a:pt x="12350" y="21213"/>
                      <a:pt x="12350" y="21213"/>
                      <a:pt x="12350" y="21213"/>
                    </a:cubicBezTo>
                    <a:cubicBezTo>
                      <a:pt x="12406" y="21213"/>
                      <a:pt x="12461" y="21268"/>
                      <a:pt x="12516" y="21323"/>
                    </a:cubicBezTo>
                    <a:cubicBezTo>
                      <a:pt x="12516" y="21323"/>
                      <a:pt x="12516" y="21323"/>
                      <a:pt x="12516" y="21323"/>
                    </a:cubicBezTo>
                    <a:cubicBezTo>
                      <a:pt x="12516" y="21379"/>
                      <a:pt x="12461" y="21434"/>
                      <a:pt x="12406" y="21489"/>
                    </a:cubicBezTo>
                    <a:cubicBezTo>
                      <a:pt x="12406" y="21489"/>
                      <a:pt x="12406" y="21489"/>
                      <a:pt x="12406" y="21489"/>
                    </a:cubicBezTo>
                    <a:cubicBezTo>
                      <a:pt x="12406" y="21489"/>
                      <a:pt x="12406" y="21489"/>
                      <a:pt x="12350" y="21489"/>
                    </a:cubicBezTo>
                    <a:cubicBezTo>
                      <a:pt x="12350" y="21489"/>
                      <a:pt x="12350" y="21489"/>
                      <a:pt x="12350" y="21489"/>
                    </a:cubicBezTo>
                    <a:cubicBezTo>
                      <a:pt x="12295" y="21489"/>
                      <a:pt x="12295" y="21434"/>
                      <a:pt x="12239" y="21379"/>
                    </a:cubicBezTo>
                  </a:path>
                  <a:path w="21600" h="21600">
                    <a:moveTo>
                      <a:pt x="9193" y="21434"/>
                    </a:moveTo>
                    <a:cubicBezTo>
                      <a:pt x="9138" y="21434"/>
                      <a:pt x="9083" y="21379"/>
                      <a:pt x="9083" y="21323"/>
                    </a:cubicBezTo>
                    <a:cubicBezTo>
                      <a:pt x="9083" y="21323"/>
                      <a:pt x="9083" y="21323"/>
                      <a:pt x="9083" y="21323"/>
                    </a:cubicBezTo>
                    <a:cubicBezTo>
                      <a:pt x="9083" y="21268"/>
                      <a:pt x="9138" y="21213"/>
                      <a:pt x="9249" y="21213"/>
                    </a:cubicBezTo>
                    <a:cubicBezTo>
                      <a:pt x="9249" y="21213"/>
                      <a:pt x="9249" y="21213"/>
                      <a:pt x="9249" y="21213"/>
                    </a:cubicBezTo>
                    <a:cubicBezTo>
                      <a:pt x="9304" y="21213"/>
                      <a:pt x="9360" y="21323"/>
                      <a:pt x="9304" y="21379"/>
                    </a:cubicBezTo>
                    <a:cubicBezTo>
                      <a:pt x="9304" y="21379"/>
                      <a:pt x="9304" y="21379"/>
                      <a:pt x="9304" y="21379"/>
                    </a:cubicBezTo>
                    <a:cubicBezTo>
                      <a:pt x="9304" y="21434"/>
                      <a:pt x="9249" y="21489"/>
                      <a:pt x="9193" y="21489"/>
                    </a:cubicBezTo>
                    <a:cubicBezTo>
                      <a:pt x="9193" y="21489"/>
                      <a:pt x="9193" y="21489"/>
                      <a:pt x="9193" y="21489"/>
                    </a:cubicBezTo>
                    <a:cubicBezTo>
                      <a:pt x="9193" y="21489"/>
                      <a:pt x="9193" y="21489"/>
                      <a:pt x="9193" y="21434"/>
                    </a:cubicBezTo>
                  </a:path>
                  <a:path w="21600" h="21600">
                    <a:moveTo>
                      <a:pt x="12683" y="21323"/>
                    </a:moveTo>
                    <a:cubicBezTo>
                      <a:pt x="12627" y="21213"/>
                      <a:pt x="12683" y="21158"/>
                      <a:pt x="12738" y="21158"/>
                    </a:cubicBezTo>
                    <a:cubicBezTo>
                      <a:pt x="12738" y="21158"/>
                      <a:pt x="12738" y="21158"/>
                      <a:pt x="12738" y="21158"/>
                    </a:cubicBezTo>
                    <a:cubicBezTo>
                      <a:pt x="12793" y="21158"/>
                      <a:pt x="12849" y="21213"/>
                      <a:pt x="12904" y="21268"/>
                    </a:cubicBezTo>
                    <a:cubicBezTo>
                      <a:pt x="12904" y="21268"/>
                      <a:pt x="12904" y="21268"/>
                      <a:pt x="12904" y="21268"/>
                    </a:cubicBezTo>
                    <a:cubicBezTo>
                      <a:pt x="12904" y="21323"/>
                      <a:pt x="12849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38" y="21379"/>
                      <a:pt x="12683" y="21379"/>
                      <a:pt x="12683" y="21323"/>
                    </a:cubicBezTo>
                  </a:path>
                  <a:path w="21600" h="21600">
                    <a:moveTo>
                      <a:pt x="8806" y="21379"/>
                    </a:move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750" y="21379"/>
                      <a:pt x="8695" y="21323"/>
                      <a:pt x="8695" y="21268"/>
                    </a:cubicBezTo>
                    <a:cubicBezTo>
                      <a:pt x="8695" y="21268"/>
                      <a:pt x="8695" y="21268"/>
                      <a:pt x="8695" y="21268"/>
                    </a:cubicBezTo>
                    <a:cubicBezTo>
                      <a:pt x="8695" y="21213"/>
                      <a:pt x="8750" y="21158"/>
                      <a:pt x="8861" y="21158"/>
                    </a:cubicBezTo>
                    <a:cubicBezTo>
                      <a:pt x="8861" y="21158"/>
                      <a:pt x="8861" y="21158"/>
                      <a:pt x="8861" y="21158"/>
                    </a:cubicBezTo>
                    <a:cubicBezTo>
                      <a:pt x="8916" y="21158"/>
                      <a:pt x="8916" y="21213"/>
                      <a:pt x="8916" y="21323"/>
                    </a:cubicBezTo>
                    <a:cubicBezTo>
                      <a:pt x="8916" y="21323"/>
                      <a:pt x="8916" y="21323"/>
                      <a:pt x="8916" y="21323"/>
                    </a:cubicBezTo>
                    <a:cubicBezTo>
                      <a:pt x="8916" y="21379"/>
                      <a:pt x="8861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</a:path>
                  <a:path w="21600" h="21600">
                    <a:moveTo>
                      <a:pt x="13070" y="21213"/>
                    </a:moveTo>
                    <a:cubicBezTo>
                      <a:pt x="13015" y="21158"/>
                      <a:pt x="13070" y="21102"/>
                      <a:pt x="13126" y="21102"/>
                    </a:cubicBezTo>
                    <a:cubicBezTo>
                      <a:pt x="13126" y="21102"/>
                      <a:pt x="13126" y="21102"/>
                      <a:pt x="13126" y="21102"/>
                    </a:cubicBezTo>
                    <a:cubicBezTo>
                      <a:pt x="13181" y="21047"/>
                      <a:pt x="13236" y="21102"/>
                      <a:pt x="13292" y="21158"/>
                    </a:cubicBezTo>
                    <a:cubicBezTo>
                      <a:pt x="13292" y="21158"/>
                      <a:pt x="13292" y="21158"/>
                      <a:pt x="13292" y="21158"/>
                    </a:cubicBezTo>
                    <a:cubicBezTo>
                      <a:pt x="13292" y="21213"/>
                      <a:pt x="13236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26" y="21323"/>
                      <a:pt x="13070" y="21268"/>
                      <a:pt x="13070" y="21213"/>
                    </a:cubicBezTo>
                  </a:path>
                  <a:path w="21600" h="21600">
                    <a:moveTo>
                      <a:pt x="8418" y="21323"/>
                    </a:moveTo>
                    <a:cubicBezTo>
                      <a:pt x="8363" y="21323"/>
                      <a:pt x="8307" y="21213"/>
                      <a:pt x="8307" y="21158"/>
                    </a:cubicBezTo>
                    <a:cubicBezTo>
                      <a:pt x="8307" y="21158"/>
                      <a:pt x="8307" y="21158"/>
                      <a:pt x="8307" y="21158"/>
                    </a:cubicBezTo>
                    <a:cubicBezTo>
                      <a:pt x="8307" y="21102"/>
                      <a:pt x="8363" y="21047"/>
                      <a:pt x="8473" y="21102"/>
                    </a:cubicBezTo>
                    <a:cubicBezTo>
                      <a:pt x="8473" y="21102"/>
                      <a:pt x="8473" y="21102"/>
                      <a:pt x="8473" y="21102"/>
                    </a:cubicBezTo>
                    <a:cubicBezTo>
                      <a:pt x="8529" y="21102"/>
                      <a:pt x="8529" y="21158"/>
                      <a:pt x="8529" y="21213"/>
                    </a:cubicBezTo>
                    <a:cubicBezTo>
                      <a:pt x="8529" y="21213"/>
                      <a:pt x="8529" y="21213"/>
                      <a:pt x="8529" y="21213"/>
                    </a:cubicBezTo>
                    <a:cubicBezTo>
                      <a:pt x="8529" y="21268"/>
                      <a:pt x="8473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</a:path>
                  <a:path w="21600" h="21600">
                    <a:moveTo>
                      <a:pt x="13458" y="21158"/>
                    </a:moveTo>
                    <a:cubicBezTo>
                      <a:pt x="13403" y="21047"/>
                      <a:pt x="13458" y="20992"/>
                      <a:pt x="13513" y="20992"/>
                    </a:cubicBezTo>
                    <a:cubicBezTo>
                      <a:pt x="13513" y="20992"/>
                      <a:pt x="13513" y="20992"/>
                      <a:pt x="13513" y="20992"/>
                    </a:cubicBezTo>
                    <a:cubicBezTo>
                      <a:pt x="13569" y="20992"/>
                      <a:pt x="13624" y="20992"/>
                      <a:pt x="13680" y="21102"/>
                    </a:cubicBezTo>
                    <a:cubicBezTo>
                      <a:pt x="13680" y="21102"/>
                      <a:pt x="13680" y="21102"/>
                      <a:pt x="13680" y="21102"/>
                    </a:cubicBezTo>
                    <a:cubicBezTo>
                      <a:pt x="13680" y="21158"/>
                      <a:pt x="13624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13" y="21213"/>
                      <a:pt x="13458" y="21213"/>
                      <a:pt x="13458" y="21158"/>
                    </a:cubicBezTo>
                  </a:path>
                  <a:path w="21600" h="21600">
                    <a:moveTo>
                      <a:pt x="8030" y="21213"/>
                    </a:move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7920" y="21213"/>
                      <a:pt x="7920" y="21158"/>
                      <a:pt x="7920" y="21047"/>
                    </a:cubicBezTo>
                    <a:cubicBezTo>
                      <a:pt x="7920" y="21047"/>
                      <a:pt x="7920" y="21047"/>
                      <a:pt x="7920" y="21047"/>
                    </a:cubicBezTo>
                    <a:cubicBezTo>
                      <a:pt x="7920" y="20992"/>
                      <a:pt x="8030" y="20992"/>
                      <a:pt x="8086" y="20992"/>
                    </a:cubicBezTo>
                    <a:cubicBezTo>
                      <a:pt x="8086" y="20992"/>
                      <a:pt x="8086" y="20992"/>
                      <a:pt x="8086" y="20992"/>
                    </a:cubicBezTo>
                    <a:cubicBezTo>
                      <a:pt x="8141" y="20992"/>
                      <a:pt x="8141" y="21047"/>
                      <a:pt x="8141" y="21158"/>
                    </a:cubicBezTo>
                    <a:cubicBezTo>
                      <a:pt x="8141" y="21158"/>
                      <a:pt x="8141" y="21158"/>
                      <a:pt x="8141" y="21158"/>
                    </a:cubicBezTo>
                    <a:cubicBezTo>
                      <a:pt x="8141" y="21158"/>
                      <a:pt x="8086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</a:path>
                  <a:path w="21600" h="21600">
                    <a:moveTo>
                      <a:pt x="13846" y="21047"/>
                    </a:moveTo>
                    <a:cubicBezTo>
                      <a:pt x="13790" y="20992"/>
                      <a:pt x="13846" y="20881"/>
                      <a:pt x="13901" y="20881"/>
                    </a:cubicBezTo>
                    <a:cubicBezTo>
                      <a:pt x="13901" y="20881"/>
                      <a:pt x="13901" y="20881"/>
                      <a:pt x="13901" y="20881"/>
                    </a:cubicBezTo>
                    <a:cubicBezTo>
                      <a:pt x="13956" y="20881"/>
                      <a:pt x="14012" y="20881"/>
                      <a:pt x="14067" y="20937"/>
                    </a:cubicBezTo>
                    <a:cubicBezTo>
                      <a:pt x="14067" y="20937"/>
                      <a:pt x="14067" y="20937"/>
                      <a:pt x="14067" y="20937"/>
                    </a:cubicBezTo>
                    <a:cubicBezTo>
                      <a:pt x="14067" y="21047"/>
                      <a:pt x="14012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01" y="21102"/>
                      <a:pt x="13846" y="21102"/>
                      <a:pt x="13846" y="21047"/>
                    </a:cubicBezTo>
                  </a:path>
                  <a:path w="21600" h="21600">
                    <a:moveTo>
                      <a:pt x="7643" y="21102"/>
                    </a:moveTo>
                    <a:cubicBezTo>
                      <a:pt x="7532" y="21102"/>
                      <a:pt x="7532" y="20992"/>
                      <a:pt x="7532" y="20937"/>
                    </a:cubicBezTo>
                    <a:cubicBezTo>
                      <a:pt x="7532" y="20937"/>
                      <a:pt x="7532" y="20937"/>
                      <a:pt x="7532" y="20937"/>
                    </a:cubicBezTo>
                    <a:cubicBezTo>
                      <a:pt x="7532" y="20881"/>
                      <a:pt x="7643" y="20881"/>
                      <a:pt x="7698" y="20881"/>
                    </a:cubicBezTo>
                    <a:cubicBezTo>
                      <a:pt x="7698" y="20881"/>
                      <a:pt x="7698" y="20881"/>
                      <a:pt x="7698" y="20881"/>
                    </a:cubicBezTo>
                    <a:cubicBezTo>
                      <a:pt x="7753" y="20881"/>
                      <a:pt x="7809" y="20937"/>
                      <a:pt x="7753" y="21047"/>
                    </a:cubicBezTo>
                    <a:cubicBezTo>
                      <a:pt x="7753" y="21047"/>
                      <a:pt x="7753" y="21047"/>
                      <a:pt x="7753" y="21047"/>
                    </a:cubicBezTo>
                    <a:cubicBezTo>
                      <a:pt x="7753" y="21102"/>
                      <a:pt x="7698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</a:path>
                  <a:path w="21600" h="21600">
                    <a:moveTo>
                      <a:pt x="14178" y="20937"/>
                    </a:moveTo>
                    <a:cubicBezTo>
                      <a:pt x="14178" y="20826"/>
                      <a:pt x="14233" y="20771"/>
                      <a:pt x="14289" y="20771"/>
                    </a:cubicBezTo>
                    <a:cubicBezTo>
                      <a:pt x="14289" y="20771"/>
                      <a:pt x="14289" y="20771"/>
                      <a:pt x="14289" y="20771"/>
                    </a:cubicBezTo>
                    <a:cubicBezTo>
                      <a:pt x="14344" y="20716"/>
                      <a:pt x="14399" y="20771"/>
                      <a:pt x="14399" y="20826"/>
                    </a:cubicBezTo>
                    <a:cubicBezTo>
                      <a:pt x="14399" y="20826"/>
                      <a:pt x="14399" y="20826"/>
                      <a:pt x="14399" y="20826"/>
                    </a:cubicBezTo>
                    <a:cubicBezTo>
                      <a:pt x="14455" y="20881"/>
                      <a:pt x="14399" y="20937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289" y="20992"/>
                      <a:pt x="14233" y="20937"/>
                      <a:pt x="14178" y="20937"/>
                    </a:cubicBezTo>
                  </a:path>
                  <a:path w="21600" h="21600">
                    <a:moveTo>
                      <a:pt x="7255" y="20992"/>
                    </a:moveTo>
                    <a:cubicBezTo>
                      <a:pt x="7144" y="20937"/>
                      <a:pt x="7144" y="20881"/>
                      <a:pt x="7144" y="20826"/>
                    </a:cubicBezTo>
                    <a:cubicBezTo>
                      <a:pt x="7144" y="20826"/>
                      <a:pt x="7144" y="20826"/>
                      <a:pt x="7144" y="20826"/>
                    </a:cubicBezTo>
                    <a:cubicBezTo>
                      <a:pt x="7200" y="20771"/>
                      <a:pt x="7255" y="20716"/>
                      <a:pt x="7310" y="20771"/>
                    </a:cubicBezTo>
                    <a:cubicBezTo>
                      <a:pt x="7310" y="20771"/>
                      <a:pt x="7310" y="20771"/>
                      <a:pt x="7310" y="20771"/>
                    </a:cubicBezTo>
                    <a:cubicBezTo>
                      <a:pt x="7366" y="20771"/>
                      <a:pt x="7421" y="20826"/>
                      <a:pt x="7366" y="20881"/>
                    </a:cubicBezTo>
                    <a:cubicBezTo>
                      <a:pt x="7366" y="20881"/>
                      <a:pt x="7366" y="20881"/>
                      <a:pt x="7366" y="20881"/>
                    </a:cubicBezTo>
                    <a:cubicBezTo>
                      <a:pt x="7366" y="20937"/>
                      <a:pt x="7310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</a:path>
                  <a:path w="21600" h="21600">
                    <a:moveTo>
                      <a:pt x="14566" y="20771"/>
                    </a:moveTo>
                    <a:cubicBezTo>
                      <a:pt x="14566" y="20716"/>
                      <a:pt x="14566" y="20660"/>
                      <a:pt x="14621" y="20605"/>
                    </a:cubicBezTo>
                    <a:cubicBezTo>
                      <a:pt x="14621" y="20605"/>
                      <a:pt x="14621" y="20605"/>
                      <a:pt x="14621" y="20605"/>
                    </a:cubicBezTo>
                    <a:cubicBezTo>
                      <a:pt x="14732" y="20605"/>
                      <a:pt x="14787" y="20605"/>
                      <a:pt x="14787" y="20716"/>
                    </a:cubicBezTo>
                    <a:cubicBezTo>
                      <a:pt x="14787" y="20716"/>
                      <a:pt x="14787" y="20716"/>
                      <a:pt x="14787" y="20716"/>
                    </a:cubicBezTo>
                    <a:cubicBezTo>
                      <a:pt x="14843" y="20771"/>
                      <a:pt x="14787" y="20826"/>
                      <a:pt x="14732" y="20826"/>
                    </a:cubicBezTo>
                    <a:cubicBezTo>
                      <a:pt x="14732" y="20826"/>
                      <a:pt x="14732" y="20826"/>
                      <a:pt x="14732" y="20826"/>
                    </a:cubicBezTo>
                    <a:cubicBezTo>
                      <a:pt x="14732" y="20826"/>
                      <a:pt x="14732" y="20826"/>
                      <a:pt x="14676" y="20826"/>
                    </a:cubicBezTo>
                    <a:cubicBezTo>
                      <a:pt x="14676" y="20826"/>
                      <a:pt x="14676" y="20826"/>
                      <a:pt x="14676" y="20826"/>
                    </a:cubicBezTo>
                    <a:cubicBezTo>
                      <a:pt x="14621" y="20826"/>
                      <a:pt x="14621" y="20826"/>
                      <a:pt x="14566" y="20771"/>
                    </a:cubicBezTo>
                  </a:path>
                  <a:path w="21600" h="21600">
                    <a:moveTo>
                      <a:pt x="6867" y="20826"/>
                    </a:moveTo>
                    <a:cubicBezTo>
                      <a:pt x="6812" y="20826"/>
                      <a:pt x="6756" y="20716"/>
                      <a:pt x="6812" y="20660"/>
                    </a:cubicBezTo>
                    <a:cubicBezTo>
                      <a:pt x="6812" y="20660"/>
                      <a:pt x="6812" y="20660"/>
                      <a:pt x="6812" y="20660"/>
                    </a:cubicBezTo>
                    <a:cubicBezTo>
                      <a:pt x="6812" y="20605"/>
                      <a:pt x="6867" y="20605"/>
                      <a:pt x="6923" y="20605"/>
                    </a:cubicBezTo>
                    <a:cubicBezTo>
                      <a:pt x="6923" y="20605"/>
                      <a:pt x="6923" y="20605"/>
                      <a:pt x="6923" y="20605"/>
                    </a:cubicBezTo>
                    <a:cubicBezTo>
                      <a:pt x="6978" y="20660"/>
                      <a:pt x="7033" y="20716"/>
                      <a:pt x="6978" y="20771"/>
                    </a:cubicBezTo>
                    <a:cubicBezTo>
                      <a:pt x="6978" y="20771"/>
                      <a:pt x="6978" y="20771"/>
                      <a:pt x="6978" y="20771"/>
                    </a:cubicBezTo>
                    <a:cubicBezTo>
                      <a:pt x="6978" y="20826"/>
                      <a:pt x="6923" y="20826"/>
                      <a:pt x="6923" y="20826"/>
                    </a:cubicBezTo>
                    <a:cubicBezTo>
                      <a:pt x="6923" y="20826"/>
                      <a:pt x="6923" y="20826"/>
                      <a:pt x="6923" y="20826"/>
                    </a:cubicBezTo>
                    <a:cubicBezTo>
                      <a:pt x="6867" y="20826"/>
                      <a:pt x="6867" y="20826"/>
                      <a:pt x="6867" y="20826"/>
                    </a:cubicBezTo>
                  </a:path>
                  <a:path w="21600" h="21600">
                    <a:moveTo>
                      <a:pt x="14953" y="20605"/>
                    </a:moveTo>
                    <a:cubicBezTo>
                      <a:pt x="14953" y="20550"/>
                      <a:pt x="14953" y="20495"/>
                      <a:pt x="15009" y="20495"/>
                    </a:cubicBezTo>
                    <a:cubicBezTo>
                      <a:pt x="15009" y="20495"/>
                      <a:pt x="15009" y="20495"/>
                      <a:pt x="15009" y="20495"/>
                    </a:cubicBezTo>
                    <a:cubicBezTo>
                      <a:pt x="15064" y="20439"/>
                      <a:pt x="15119" y="20495"/>
                      <a:pt x="15175" y="20550"/>
                    </a:cubicBezTo>
                    <a:cubicBezTo>
                      <a:pt x="15175" y="20550"/>
                      <a:pt x="15175" y="20550"/>
                      <a:pt x="15175" y="20550"/>
                    </a:cubicBezTo>
                    <a:cubicBezTo>
                      <a:pt x="15175" y="20605"/>
                      <a:pt x="15175" y="20660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09" y="20716"/>
                      <a:pt x="14953" y="20660"/>
                      <a:pt x="14953" y="20605"/>
                    </a:cubicBezTo>
                  </a:path>
                  <a:path w="21600" h="21600">
                    <a:moveTo>
                      <a:pt x="6480" y="20660"/>
                    </a:moveTo>
                    <a:cubicBezTo>
                      <a:pt x="6424" y="20660"/>
                      <a:pt x="6369" y="20605"/>
                      <a:pt x="6424" y="20550"/>
                    </a:cubicBezTo>
                    <a:cubicBezTo>
                      <a:pt x="6424" y="20550"/>
                      <a:pt x="6424" y="20550"/>
                      <a:pt x="6424" y="20550"/>
                    </a:cubicBezTo>
                    <a:cubicBezTo>
                      <a:pt x="6424" y="20439"/>
                      <a:pt x="6535" y="20439"/>
                      <a:pt x="6590" y="20439"/>
                    </a:cubicBezTo>
                    <a:cubicBezTo>
                      <a:pt x="6590" y="20439"/>
                      <a:pt x="6590" y="20439"/>
                      <a:pt x="6590" y="20439"/>
                    </a:cubicBezTo>
                    <a:cubicBezTo>
                      <a:pt x="6646" y="20495"/>
                      <a:pt x="6646" y="20550"/>
                      <a:pt x="6646" y="20605"/>
                    </a:cubicBezTo>
                    <a:cubicBezTo>
                      <a:pt x="6646" y="20605"/>
                      <a:pt x="6646" y="20605"/>
                      <a:pt x="6646" y="20605"/>
                    </a:cubicBezTo>
                    <a:cubicBezTo>
                      <a:pt x="6590" y="20660"/>
                      <a:pt x="6590" y="20716"/>
                      <a:pt x="6535" y="20716"/>
                    </a:cubicBezTo>
                    <a:cubicBezTo>
                      <a:pt x="6535" y="20716"/>
                      <a:pt x="6535" y="20716"/>
                      <a:pt x="6535" y="20716"/>
                    </a:cubicBezTo>
                    <a:cubicBezTo>
                      <a:pt x="6535" y="20716"/>
                      <a:pt x="6480" y="20660"/>
                      <a:pt x="6480" y="20660"/>
                    </a:cubicBezTo>
                  </a:path>
                  <a:path w="21600" h="21600">
                    <a:moveTo>
                      <a:pt x="15341" y="20439"/>
                    </a:moveTo>
                    <a:cubicBezTo>
                      <a:pt x="15286" y="20384"/>
                      <a:pt x="15286" y="20329"/>
                      <a:pt x="15396" y="20329"/>
                    </a:cubicBezTo>
                    <a:cubicBezTo>
                      <a:pt x="15396" y="20329"/>
                      <a:pt x="15396" y="20329"/>
                      <a:pt x="15396" y="20329"/>
                    </a:cubicBezTo>
                    <a:cubicBezTo>
                      <a:pt x="15452" y="20274"/>
                      <a:pt x="15507" y="20329"/>
                      <a:pt x="15507" y="20384"/>
                    </a:cubicBezTo>
                    <a:cubicBezTo>
                      <a:pt x="15507" y="20384"/>
                      <a:pt x="15507" y="20384"/>
                      <a:pt x="15507" y="20384"/>
                    </a:cubicBezTo>
                    <a:cubicBezTo>
                      <a:pt x="15563" y="20439"/>
                      <a:pt x="15507" y="20495"/>
                      <a:pt x="15452" y="20495"/>
                    </a:cubicBezTo>
                    <a:cubicBezTo>
                      <a:pt x="15452" y="20495"/>
                      <a:pt x="15452" y="20495"/>
                      <a:pt x="15452" y="20495"/>
                    </a:cubicBezTo>
                    <a:cubicBezTo>
                      <a:pt x="15452" y="20550"/>
                      <a:pt x="15452" y="20550"/>
                      <a:pt x="15396" y="20550"/>
                    </a:cubicBezTo>
                    <a:cubicBezTo>
                      <a:pt x="15396" y="20550"/>
                      <a:pt x="15396" y="20550"/>
                      <a:pt x="15396" y="20550"/>
                    </a:cubicBezTo>
                    <a:cubicBezTo>
                      <a:pt x="15396" y="20550"/>
                      <a:pt x="15341" y="20495"/>
                      <a:pt x="15341" y="20439"/>
                    </a:cubicBezTo>
                  </a:path>
                  <a:path w="21600" h="21600">
                    <a:moveTo>
                      <a:pt x="6092" y="20495"/>
                    </a:moveTo>
                    <a:cubicBezTo>
                      <a:pt x="6036" y="20495"/>
                      <a:pt x="6036" y="20439"/>
                      <a:pt x="6036" y="20329"/>
                    </a:cubicBezTo>
                    <a:cubicBezTo>
                      <a:pt x="6036" y="20329"/>
                      <a:pt x="6036" y="20329"/>
                      <a:pt x="6036" y="20329"/>
                    </a:cubicBezTo>
                    <a:cubicBezTo>
                      <a:pt x="6092" y="20274"/>
                      <a:pt x="6147" y="20274"/>
                      <a:pt x="6203" y="20274"/>
                    </a:cubicBezTo>
                    <a:cubicBezTo>
                      <a:pt x="6203" y="20274"/>
                      <a:pt x="6203" y="20274"/>
                      <a:pt x="6203" y="20274"/>
                    </a:cubicBezTo>
                    <a:cubicBezTo>
                      <a:pt x="6258" y="20329"/>
                      <a:pt x="6313" y="20384"/>
                      <a:pt x="6258" y="20439"/>
                    </a:cubicBezTo>
                    <a:cubicBezTo>
                      <a:pt x="6258" y="20439"/>
                      <a:pt x="6258" y="20439"/>
                      <a:pt x="6258" y="20439"/>
                    </a:cubicBezTo>
                    <a:cubicBezTo>
                      <a:pt x="6258" y="20495"/>
                      <a:pt x="6203" y="20495"/>
                      <a:pt x="6147" y="20495"/>
                    </a:cubicBezTo>
                    <a:cubicBezTo>
                      <a:pt x="6147" y="20495"/>
                      <a:pt x="6147" y="20495"/>
                      <a:pt x="6147" y="20495"/>
                    </a:cubicBezTo>
                    <a:cubicBezTo>
                      <a:pt x="6147" y="20495"/>
                      <a:pt x="6147" y="20495"/>
                      <a:pt x="6092" y="20495"/>
                    </a:cubicBezTo>
                  </a:path>
                  <a:path w="21600" h="21600">
                    <a:moveTo>
                      <a:pt x="15673" y="20274"/>
                    </a:moveTo>
                    <a:cubicBezTo>
                      <a:pt x="15618" y="20218"/>
                      <a:pt x="15673" y="20163"/>
                      <a:pt x="15729" y="20108"/>
                    </a:cubicBezTo>
                    <a:cubicBezTo>
                      <a:pt x="15729" y="20108"/>
                      <a:pt x="15729" y="20108"/>
                      <a:pt x="15729" y="20108"/>
                    </a:cubicBezTo>
                    <a:cubicBezTo>
                      <a:pt x="15784" y="20108"/>
                      <a:pt x="15840" y="20108"/>
                      <a:pt x="15895" y="20163"/>
                    </a:cubicBezTo>
                    <a:cubicBezTo>
                      <a:pt x="15895" y="20163"/>
                      <a:pt x="15895" y="20163"/>
                      <a:pt x="15895" y="20163"/>
                    </a:cubicBezTo>
                    <a:cubicBezTo>
                      <a:pt x="15895" y="20218"/>
                      <a:pt x="15895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784" y="20329"/>
                      <a:pt x="15784" y="20329"/>
                    </a:cubicBezTo>
                    <a:cubicBezTo>
                      <a:pt x="15784" y="20329"/>
                      <a:pt x="15784" y="20329"/>
                      <a:pt x="15784" y="20329"/>
                    </a:cubicBezTo>
                    <a:cubicBezTo>
                      <a:pt x="15729" y="20329"/>
                      <a:pt x="15673" y="20329"/>
                      <a:pt x="15673" y="20274"/>
                    </a:cubicBezTo>
                  </a:path>
                  <a:path w="21600" h="21600">
                    <a:moveTo>
                      <a:pt x="5759" y="20329"/>
                    </a:moveTo>
                    <a:cubicBezTo>
                      <a:pt x="5704" y="20274"/>
                      <a:pt x="5649" y="20218"/>
                      <a:pt x="5704" y="20163"/>
                    </a:cubicBezTo>
                    <a:cubicBezTo>
                      <a:pt x="5704" y="20163"/>
                      <a:pt x="5704" y="20163"/>
                      <a:pt x="5704" y="20163"/>
                    </a:cubicBezTo>
                    <a:cubicBezTo>
                      <a:pt x="5704" y="20108"/>
                      <a:pt x="5815" y="20108"/>
                      <a:pt x="5870" y="20108"/>
                    </a:cubicBezTo>
                    <a:cubicBezTo>
                      <a:pt x="5870" y="20108"/>
                      <a:pt x="5870" y="20108"/>
                      <a:pt x="5870" y="20108"/>
                    </a:cubicBezTo>
                    <a:cubicBezTo>
                      <a:pt x="5926" y="20163"/>
                      <a:pt x="5926" y="20218"/>
                      <a:pt x="5926" y="20274"/>
                    </a:cubicBezTo>
                    <a:cubicBezTo>
                      <a:pt x="5926" y="20274"/>
                      <a:pt x="5926" y="20274"/>
                      <a:pt x="5926" y="20274"/>
                    </a:cubicBezTo>
                    <a:cubicBezTo>
                      <a:pt x="5870" y="20329"/>
                      <a:pt x="5870" y="20329"/>
                      <a:pt x="5815" y="20329"/>
                    </a:cubicBezTo>
                    <a:cubicBezTo>
                      <a:pt x="5815" y="20329"/>
                      <a:pt x="5815" y="20329"/>
                      <a:pt x="5815" y="20329"/>
                    </a:cubicBezTo>
                    <a:cubicBezTo>
                      <a:pt x="5759" y="20329"/>
                      <a:pt x="5759" y="20329"/>
                      <a:pt x="5759" y="20329"/>
                    </a:cubicBezTo>
                  </a:path>
                  <a:path w="21600" h="21600">
                    <a:moveTo>
                      <a:pt x="16006" y="20108"/>
                    </a:moveTo>
                    <a:cubicBezTo>
                      <a:pt x="16006" y="20053"/>
                      <a:pt x="16006" y="19997"/>
                      <a:pt x="16061" y="19942"/>
                    </a:cubicBezTo>
                    <a:cubicBezTo>
                      <a:pt x="16061" y="19942"/>
                      <a:pt x="16061" y="19942"/>
                      <a:pt x="16061" y="19942"/>
                    </a:cubicBezTo>
                    <a:cubicBezTo>
                      <a:pt x="16116" y="19887"/>
                      <a:pt x="16172" y="19942"/>
                      <a:pt x="16227" y="19997"/>
                    </a:cubicBezTo>
                    <a:cubicBezTo>
                      <a:pt x="16227" y="19997"/>
                      <a:pt x="16227" y="19997"/>
                      <a:pt x="16227" y="19997"/>
                    </a:cubicBezTo>
                    <a:cubicBezTo>
                      <a:pt x="16283" y="20053"/>
                      <a:pt x="16227" y="20108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16" y="20163"/>
                    </a:cubicBezTo>
                    <a:cubicBezTo>
                      <a:pt x="16116" y="20163"/>
                      <a:pt x="16116" y="20163"/>
                      <a:pt x="16116" y="20163"/>
                    </a:cubicBezTo>
                    <a:cubicBezTo>
                      <a:pt x="16061" y="20163"/>
                      <a:pt x="16061" y="20163"/>
                      <a:pt x="16006" y="20108"/>
                    </a:cubicBezTo>
                  </a:path>
                  <a:path w="21600" h="21600">
                    <a:moveTo>
                      <a:pt x="5372" y="20108"/>
                    </a:moveTo>
                    <a:cubicBezTo>
                      <a:pt x="5316" y="20108"/>
                      <a:pt x="5316" y="20053"/>
                      <a:pt x="5372" y="19997"/>
                    </a:cubicBezTo>
                    <a:cubicBezTo>
                      <a:pt x="5372" y="19997"/>
                      <a:pt x="5372" y="19997"/>
                      <a:pt x="5372" y="19997"/>
                    </a:cubicBezTo>
                    <a:cubicBezTo>
                      <a:pt x="5372" y="19942"/>
                      <a:pt x="5483" y="19887"/>
                      <a:pt x="5538" y="19942"/>
                    </a:cubicBezTo>
                    <a:cubicBezTo>
                      <a:pt x="5538" y="19942"/>
                      <a:pt x="5538" y="19942"/>
                      <a:pt x="5538" y="19942"/>
                    </a:cubicBezTo>
                    <a:cubicBezTo>
                      <a:pt x="5593" y="19942"/>
                      <a:pt x="5593" y="20053"/>
                      <a:pt x="5538" y="20108"/>
                    </a:cubicBezTo>
                    <a:cubicBezTo>
                      <a:pt x="5538" y="20108"/>
                      <a:pt x="5538" y="20108"/>
                      <a:pt x="5538" y="20108"/>
                    </a:cubicBezTo>
                    <a:cubicBezTo>
                      <a:pt x="5538" y="20108"/>
                      <a:pt x="5483" y="20163"/>
                      <a:pt x="5427" y="20163"/>
                    </a:cubicBezTo>
                    <a:cubicBezTo>
                      <a:pt x="5427" y="20163"/>
                      <a:pt x="5427" y="20163"/>
                      <a:pt x="5427" y="20163"/>
                    </a:cubicBezTo>
                    <a:cubicBezTo>
                      <a:pt x="5427" y="20163"/>
                      <a:pt x="5427" y="20163"/>
                      <a:pt x="5372" y="20108"/>
                    </a:cubicBezTo>
                  </a:path>
                  <a:path w="21600" h="21600">
                    <a:moveTo>
                      <a:pt x="16393" y="19887"/>
                    </a:moveTo>
                    <a:cubicBezTo>
                      <a:pt x="16338" y="19832"/>
                      <a:pt x="16338" y="19776"/>
                      <a:pt x="16393" y="19721"/>
                    </a:cubicBezTo>
                    <a:cubicBezTo>
                      <a:pt x="16393" y="19721"/>
                      <a:pt x="16393" y="19721"/>
                      <a:pt x="16393" y="19721"/>
                    </a:cubicBezTo>
                    <a:cubicBezTo>
                      <a:pt x="16449" y="19721"/>
                      <a:pt x="16559" y="19721"/>
                      <a:pt x="16559" y="19776"/>
                    </a:cubicBezTo>
                    <a:cubicBezTo>
                      <a:pt x="16559" y="19776"/>
                      <a:pt x="16559" y="19776"/>
                      <a:pt x="16559" y="19776"/>
                    </a:cubicBezTo>
                    <a:cubicBezTo>
                      <a:pt x="16615" y="19832"/>
                      <a:pt x="16559" y="19887"/>
                      <a:pt x="16559" y="19942"/>
                    </a:cubicBezTo>
                    <a:cubicBezTo>
                      <a:pt x="16559" y="19942"/>
                      <a:pt x="16559" y="19942"/>
                      <a:pt x="16559" y="19942"/>
                    </a:cubicBezTo>
                    <a:cubicBezTo>
                      <a:pt x="16504" y="19942"/>
                      <a:pt x="16504" y="19942"/>
                      <a:pt x="16449" y="19942"/>
                    </a:cubicBezTo>
                    <a:cubicBezTo>
                      <a:pt x="16449" y="19942"/>
                      <a:pt x="16449" y="19942"/>
                      <a:pt x="16449" y="19942"/>
                    </a:cubicBezTo>
                    <a:cubicBezTo>
                      <a:pt x="16449" y="19942"/>
                      <a:pt x="16393" y="19942"/>
                      <a:pt x="16393" y="19887"/>
                    </a:cubicBezTo>
                  </a:path>
                  <a:path w="21600" h="21600">
                    <a:moveTo>
                      <a:pt x="5040" y="19942"/>
                    </a:moveTo>
                    <a:cubicBezTo>
                      <a:pt x="4984" y="19887"/>
                      <a:pt x="4984" y="19832"/>
                      <a:pt x="5040" y="19776"/>
                    </a:cubicBezTo>
                    <a:cubicBezTo>
                      <a:pt x="5040" y="19776"/>
                      <a:pt x="5040" y="19776"/>
                      <a:pt x="5040" y="19776"/>
                    </a:cubicBezTo>
                    <a:cubicBezTo>
                      <a:pt x="5040" y="19721"/>
                      <a:pt x="5095" y="19666"/>
                      <a:pt x="5150" y="19721"/>
                    </a:cubicBezTo>
                    <a:cubicBezTo>
                      <a:pt x="5150" y="19721"/>
                      <a:pt x="5150" y="19721"/>
                      <a:pt x="5150" y="19721"/>
                    </a:cubicBezTo>
                    <a:cubicBezTo>
                      <a:pt x="5206" y="19776"/>
                      <a:pt x="5261" y="19832"/>
                      <a:pt x="5206" y="19887"/>
                    </a:cubicBezTo>
                    <a:cubicBezTo>
                      <a:pt x="5206" y="19887"/>
                      <a:pt x="5206" y="19887"/>
                      <a:pt x="5206" y="19887"/>
                    </a:cubicBezTo>
                    <a:cubicBezTo>
                      <a:pt x="5206" y="19942"/>
                      <a:pt x="5150" y="19942"/>
                      <a:pt x="5095" y="19942"/>
                    </a:cubicBezTo>
                    <a:cubicBezTo>
                      <a:pt x="5095" y="19942"/>
                      <a:pt x="5095" y="19942"/>
                      <a:pt x="5095" y="19942"/>
                    </a:cubicBezTo>
                    <a:cubicBezTo>
                      <a:pt x="5095" y="19942"/>
                      <a:pt x="5095" y="19942"/>
                      <a:pt x="5040" y="19942"/>
                    </a:cubicBezTo>
                  </a:path>
                  <a:path w="21600" h="21600">
                    <a:moveTo>
                      <a:pt x="16726" y="19666"/>
                    </a:moveTo>
                    <a:cubicBezTo>
                      <a:pt x="16670" y="19611"/>
                      <a:pt x="16670" y="19556"/>
                      <a:pt x="16726" y="19500"/>
                    </a:cubicBezTo>
                    <a:cubicBezTo>
                      <a:pt x="16726" y="19500"/>
                      <a:pt x="16726" y="19500"/>
                      <a:pt x="16726" y="19500"/>
                    </a:cubicBezTo>
                    <a:cubicBezTo>
                      <a:pt x="16781" y="19500"/>
                      <a:pt x="16892" y="19500"/>
                      <a:pt x="16892" y="19556"/>
                    </a:cubicBezTo>
                    <a:cubicBezTo>
                      <a:pt x="16892" y="19556"/>
                      <a:pt x="16892" y="19556"/>
                      <a:pt x="16892" y="19556"/>
                    </a:cubicBezTo>
                    <a:cubicBezTo>
                      <a:pt x="16947" y="19611"/>
                      <a:pt x="16947" y="19666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36" y="19721"/>
                      <a:pt x="16836" y="19721"/>
                      <a:pt x="16781" y="19721"/>
                    </a:cubicBezTo>
                    <a:cubicBezTo>
                      <a:pt x="16781" y="19721"/>
                      <a:pt x="16781" y="19721"/>
                      <a:pt x="16781" y="19721"/>
                    </a:cubicBezTo>
                    <a:cubicBezTo>
                      <a:pt x="16781" y="19721"/>
                      <a:pt x="16726" y="19721"/>
                      <a:pt x="16726" y="19666"/>
                    </a:cubicBezTo>
                  </a:path>
                  <a:path w="21600" h="21600">
                    <a:moveTo>
                      <a:pt x="4707" y="19721"/>
                    </a:moveTo>
                    <a:cubicBezTo>
                      <a:pt x="4652" y="19666"/>
                      <a:pt x="4652" y="19611"/>
                      <a:pt x="4707" y="19556"/>
                    </a:cubicBezTo>
                    <a:cubicBezTo>
                      <a:pt x="4707" y="19556"/>
                      <a:pt x="4707" y="19556"/>
                      <a:pt x="4707" y="19556"/>
                    </a:cubicBezTo>
                    <a:cubicBezTo>
                      <a:pt x="4707" y="19500"/>
                      <a:pt x="4763" y="19445"/>
                      <a:pt x="4818" y="19500"/>
                    </a:cubicBezTo>
                    <a:cubicBezTo>
                      <a:pt x="4818" y="19500"/>
                      <a:pt x="4818" y="19500"/>
                      <a:pt x="4818" y="19500"/>
                    </a:cubicBezTo>
                    <a:cubicBezTo>
                      <a:pt x="4873" y="19556"/>
                      <a:pt x="4929" y="19611"/>
                      <a:pt x="4873" y="19666"/>
                    </a:cubicBezTo>
                    <a:cubicBezTo>
                      <a:pt x="4873" y="19666"/>
                      <a:pt x="4873" y="19666"/>
                      <a:pt x="4873" y="19666"/>
                    </a:cubicBezTo>
                    <a:cubicBezTo>
                      <a:pt x="4873" y="19721"/>
                      <a:pt x="4818" y="19721"/>
                      <a:pt x="4763" y="19721"/>
                    </a:cubicBezTo>
                    <a:cubicBezTo>
                      <a:pt x="4763" y="19721"/>
                      <a:pt x="4763" y="19721"/>
                      <a:pt x="4763" y="19721"/>
                    </a:cubicBezTo>
                    <a:cubicBezTo>
                      <a:pt x="4763" y="19721"/>
                      <a:pt x="4707" y="19721"/>
                      <a:pt x="4707" y="19721"/>
                    </a:cubicBezTo>
                  </a:path>
                  <a:path w="21600" h="21600">
                    <a:moveTo>
                      <a:pt x="17058" y="19445"/>
                    </a:moveTo>
                    <a:cubicBezTo>
                      <a:pt x="17003" y="19390"/>
                      <a:pt x="17003" y="19335"/>
                      <a:pt x="17058" y="19279"/>
                    </a:cubicBezTo>
                    <a:cubicBezTo>
                      <a:pt x="17058" y="19279"/>
                      <a:pt x="17058" y="19279"/>
                      <a:pt x="17058" y="19279"/>
                    </a:cubicBezTo>
                    <a:cubicBezTo>
                      <a:pt x="17113" y="19279"/>
                      <a:pt x="17169" y="19279"/>
                      <a:pt x="17224" y="19335"/>
                    </a:cubicBezTo>
                    <a:cubicBezTo>
                      <a:pt x="17224" y="19335"/>
                      <a:pt x="17224" y="19335"/>
                      <a:pt x="17224" y="19335"/>
                    </a:cubicBezTo>
                    <a:cubicBezTo>
                      <a:pt x="17279" y="19390"/>
                      <a:pt x="17279" y="19445"/>
                      <a:pt x="17224" y="19500"/>
                    </a:cubicBezTo>
                    <a:cubicBezTo>
                      <a:pt x="17224" y="19500"/>
                      <a:pt x="17224" y="19500"/>
                      <a:pt x="17224" y="19500"/>
                    </a:cubicBezTo>
                    <a:cubicBezTo>
                      <a:pt x="17169" y="19500"/>
                      <a:pt x="17169" y="19500"/>
                      <a:pt x="17113" y="19500"/>
                    </a:cubicBezTo>
                    <a:cubicBezTo>
                      <a:pt x="17113" y="19500"/>
                      <a:pt x="17113" y="19500"/>
                      <a:pt x="17113" y="19500"/>
                    </a:cubicBezTo>
                    <a:cubicBezTo>
                      <a:pt x="17113" y="19500"/>
                      <a:pt x="17058" y="19500"/>
                      <a:pt x="17058" y="19445"/>
                    </a:cubicBezTo>
                  </a:path>
                  <a:path w="21600" h="21600">
                    <a:moveTo>
                      <a:pt x="4375" y="19445"/>
                    </a:moveTo>
                    <a:cubicBezTo>
                      <a:pt x="4319" y="19445"/>
                      <a:pt x="4319" y="19335"/>
                      <a:pt x="4375" y="19279"/>
                    </a:cubicBezTo>
                    <a:cubicBezTo>
                      <a:pt x="4375" y="19279"/>
                      <a:pt x="4375" y="19279"/>
                      <a:pt x="4375" y="19279"/>
                    </a:cubicBezTo>
                    <a:cubicBezTo>
                      <a:pt x="4375" y="19224"/>
                      <a:pt x="4486" y="19224"/>
                      <a:pt x="4541" y="19279"/>
                    </a:cubicBezTo>
                    <a:cubicBezTo>
                      <a:pt x="4541" y="19279"/>
                      <a:pt x="4541" y="19279"/>
                      <a:pt x="4541" y="19279"/>
                    </a:cubicBezTo>
                    <a:cubicBezTo>
                      <a:pt x="4596" y="19335"/>
                      <a:pt x="4596" y="19390"/>
                      <a:pt x="4541" y="19445"/>
                    </a:cubicBezTo>
                    <a:cubicBezTo>
                      <a:pt x="4541" y="19445"/>
                      <a:pt x="4541" y="19445"/>
                      <a:pt x="4541" y="19445"/>
                    </a:cubicBezTo>
                    <a:cubicBezTo>
                      <a:pt x="4541" y="19500"/>
                      <a:pt x="4486" y="19500"/>
                      <a:pt x="4430" y="19500"/>
                    </a:cubicBezTo>
                    <a:cubicBezTo>
                      <a:pt x="4430" y="19500"/>
                      <a:pt x="4430" y="19500"/>
                      <a:pt x="4430" y="19500"/>
                    </a:cubicBezTo>
                    <a:cubicBezTo>
                      <a:pt x="4430" y="19500"/>
                      <a:pt x="4430" y="19500"/>
                      <a:pt x="4375" y="19445"/>
                    </a:cubicBezTo>
                  </a:path>
                  <a:path w="21600" h="21600">
                    <a:moveTo>
                      <a:pt x="17335" y="19224"/>
                    </a:moveTo>
                    <a:cubicBezTo>
                      <a:pt x="17335" y="19169"/>
                      <a:pt x="17335" y="19114"/>
                      <a:pt x="17390" y="19058"/>
                    </a:cubicBezTo>
                    <a:cubicBezTo>
                      <a:pt x="17390" y="19058"/>
                      <a:pt x="17390" y="19058"/>
                      <a:pt x="17390" y="19058"/>
                    </a:cubicBezTo>
                    <a:cubicBezTo>
                      <a:pt x="17446" y="19003"/>
                      <a:pt x="17501" y="19003"/>
                      <a:pt x="17556" y="19058"/>
                    </a:cubicBezTo>
                    <a:cubicBezTo>
                      <a:pt x="17556" y="19058"/>
                      <a:pt x="17556" y="19058"/>
                      <a:pt x="17556" y="19058"/>
                    </a:cubicBezTo>
                    <a:cubicBezTo>
                      <a:pt x="17556" y="19114"/>
                      <a:pt x="17556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79"/>
                      <a:pt x="17446" y="19279"/>
                      <a:pt x="17446" y="19279"/>
                    </a:cubicBezTo>
                    <a:cubicBezTo>
                      <a:pt x="17446" y="19279"/>
                      <a:pt x="17446" y="19279"/>
                      <a:pt x="17446" y="19279"/>
                    </a:cubicBezTo>
                    <a:cubicBezTo>
                      <a:pt x="17390" y="19279"/>
                      <a:pt x="17390" y="19224"/>
                      <a:pt x="17335" y="19224"/>
                    </a:cubicBezTo>
                  </a:path>
                  <a:path w="21600" h="21600">
                    <a:moveTo>
                      <a:pt x="4043" y="19224"/>
                    </a:moveTo>
                    <a:cubicBezTo>
                      <a:pt x="3987" y="19169"/>
                      <a:pt x="3987" y="19114"/>
                      <a:pt x="4043" y="19058"/>
                    </a:cubicBezTo>
                    <a:cubicBezTo>
                      <a:pt x="4043" y="19058"/>
                      <a:pt x="4043" y="19058"/>
                      <a:pt x="4043" y="19058"/>
                    </a:cubicBezTo>
                    <a:cubicBezTo>
                      <a:pt x="4098" y="19003"/>
                      <a:pt x="4153" y="19003"/>
                      <a:pt x="4209" y="19058"/>
                    </a:cubicBezTo>
                    <a:cubicBezTo>
                      <a:pt x="4209" y="19058"/>
                      <a:pt x="4209" y="19058"/>
                      <a:pt x="4209" y="19058"/>
                    </a:cubicBezTo>
                    <a:cubicBezTo>
                      <a:pt x="4264" y="19058"/>
                      <a:pt x="4264" y="19169"/>
                      <a:pt x="4209" y="19224"/>
                    </a:cubicBezTo>
                    <a:cubicBezTo>
                      <a:pt x="4209" y="19224"/>
                      <a:pt x="4209" y="19224"/>
                      <a:pt x="4209" y="19224"/>
                    </a:cubicBezTo>
                    <a:cubicBezTo>
                      <a:pt x="4209" y="19224"/>
                      <a:pt x="4153" y="19224"/>
                      <a:pt x="4153" y="19224"/>
                    </a:cubicBezTo>
                    <a:cubicBezTo>
                      <a:pt x="4153" y="19224"/>
                      <a:pt x="4153" y="19224"/>
                      <a:pt x="4153" y="19224"/>
                    </a:cubicBezTo>
                    <a:cubicBezTo>
                      <a:pt x="4098" y="19224"/>
                      <a:pt x="4098" y="19224"/>
                      <a:pt x="4043" y="19224"/>
                    </a:cubicBezTo>
                  </a:path>
                  <a:path w="21600" h="21600">
                    <a:moveTo>
                      <a:pt x="17667" y="18948"/>
                    </a:moveTo>
                    <a:cubicBezTo>
                      <a:pt x="17612" y="18948"/>
                      <a:pt x="17612" y="18837"/>
                      <a:pt x="17667" y="18782"/>
                    </a:cubicBezTo>
                    <a:cubicBezTo>
                      <a:pt x="17667" y="18782"/>
                      <a:pt x="17667" y="18782"/>
                      <a:pt x="17667" y="18782"/>
                    </a:cubicBezTo>
                    <a:cubicBezTo>
                      <a:pt x="17723" y="18782"/>
                      <a:pt x="17778" y="18782"/>
                      <a:pt x="17833" y="18837"/>
                    </a:cubicBezTo>
                    <a:cubicBezTo>
                      <a:pt x="17833" y="18837"/>
                      <a:pt x="17833" y="18837"/>
                      <a:pt x="17833" y="18837"/>
                    </a:cubicBezTo>
                    <a:cubicBezTo>
                      <a:pt x="17889" y="18893"/>
                      <a:pt x="17889" y="18948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778" y="19003"/>
                      <a:pt x="17778" y="19003"/>
                    </a:cubicBezTo>
                    <a:cubicBezTo>
                      <a:pt x="17778" y="19003"/>
                      <a:pt x="17778" y="19003"/>
                      <a:pt x="17778" y="19003"/>
                    </a:cubicBezTo>
                    <a:cubicBezTo>
                      <a:pt x="17723" y="19003"/>
                      <a:pt x="17667" y="19003"/>
                      <a:pt x="17667" y="18948"/>
                    </a:cubicBezTo>
                  </a:path>
                  <a:path w="21600" h="21600">
                    <a:moveTo>
                      <a:pt x="3766" y="18948"/>
                    </a:moveTo>
                    <a:cubicBezTo>
                      <a:pt x="3710" y="18893"/>
                      <a:pt x="3710" y="18837"/>
                      <a:pt x="3766" y="18782"/>
                    </a:cubicBezTo>
                    <a:cubicBezTo>
                      <a:pt x="3766" y="18782"/>
                      <a:pt x="3766" y="18782"/>
                      <a:pt x="3766" y="18782"/>
                    </a:cubicBezTo>
                    <a:cubicBezTo>
                      <a:pt x="3766" y="18727"/>
                      <a:pt x="3876" y="18727"/>
                      <a:pt x="3876" y="18782"/>
                    </a:cubicBezTo>
                    <a:cubicBezTo>
                      <a:pt x="3876" y="18782"/>
                      <a:pt x="3876" y="18782"/>
                      <a:pt x="3876" y="18782"/>
                    </a:cubicBezTo>
                    <a:cubicBezTo>
                      <a:pt x="3932" y="18837"/>
                      <a:pt x="3932" y="18893"/>
                      <a:pt x="3932" y="18948"/>
                    </a:cubicBezTo>
                    <a:cubicBezTo>
                      <a:pt x="3932" y="18948"/>
                      <a:pt x="3932" y="18948"/>
                      <a:pt x="3932" y="18948"/>
                    </a:cubicBezTo>
                    <a:cubicBezTo>
                      <a:pt x="3876" y="19003"/>
                      <a:pt x="3876" y="19003"/>
                      <a:pt x="3821" y="19003"/>
                    </a:cubicBezTo>
                    <a:cubicBezTo>
                      <a:pt x="3821" y="19003"/>
                      <a:pt x="3821" y="19003"/>
                      <a:pt x="3821" y="19003"/>
                    </a:cubicBezTo>
                    <a:cubicBezTo>
                      <a:pt x="3821" y="19003"/>
                      <a:pt x="3766" y="19003"/>
                      <a:pt x="3766" y="18948"/>
                    </a:cubicBezTo>
                  </a:path>
                  <a:path w="21600" h="21600">
                    <a:moveTo>
                      <a:pt x="17944" y="18727"/>
                    </a:moveTo>
                    <a:cubicBezTo>
                      <a:pt x="17944" y="18672"/>
                      <a:pt x="17944" y="18561"/>
                      <a:pt x="18000" y="18561"/>
                    </a:cubicBezTo>
                    <a:cubicBezTo>
                      <a:pt x="18000" y="18561"/>
                      <a:pt x="18000" y="18561"/>
                      <a:pt x="18000" y="18561"/>
                    </a:cubicBezTo>
                    <a:cubicBezTo>
                      <a:pt x="18000" y="18506"/>
                      <a:pt x="18110" y="18506"/>
                      <a:pt x="18166" y="18561"/>
                    </a:cubicBezTo>
                    <a:cubicBezTo>
                      <a:pt x="18166" y="18561"/>
                      <a:pt x="18166" y="18561"/>
                      <a:pt x="18166" y="18561"/>
                    </a:cubicBezTo>
                    <a:cubicBezTo>
                      <a:pt x="18166" y="18616"/>
                      <a:pt x="18166" y="18672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055" y="18727"/>
                    </a:cubicBezTo>
                    <a:cubicBezTo>
                      <a:pt x="18055" y="18727"/>
                      <a:pt x="18055" y="18727"/>
                      <a:pt x="18055" y="18727"/>
                    </a:cubicBezTo>
                    <a:cubicBezTo>
                      <a:pt x="18000" y="18727"/>
                      <a:pt x="18000" y="18727"/>
                      <a:pt x="17944" y="18727"/>
                    </a:cubicBezTo>
                  </a:path>
                  <a:path w="21600" h="21600">
                    <a:moveTo>
                      <a:pt x="3433" y="18672"/>
                    </a:move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378" y="18672"/>
                      <a:pt x="3378" y="18561"/>
                      <a:pt x="3433" y="18506"/>
                    </a:cubicBezTo>
                    <a:cubicBezTo>
                      <a:pt x="3433" y="18506"/>
                      <a:pt x="3433" y="18506"/>
                      <a:pt x="3433" y="18506"/>
                    </a:cubicBezTo>
                    <a:cubicBezTo>
                      <a:pt x="3489" y="18506"/>
                      <a:pt x="3544" y="18451"/>
                      <a:pt x="3600" y="18506"/>
                    </a:cubicBezTo>
                    <a:cubicBezTo>
                      <a:pt x="3600" y="18506"/>
                      <a:pt x="3600" y="18506"/>
                      <a:pt x="3600" y="18506"/>
                    </a:cubicBezTo>
                    <a:cubicBezTo>
                      <a:pt x="3655" y="18561"/>
                      <a:pt x="3655" y="18616"/>
                      <a:pt x="3600" y="18672"/>
                    </a:cubicBezTo>
                    <a:cubicBezTo>
                      <a:pt x="3600" y="18672"/>
                      <a:pt x="3600" y="18672"/>
                      <a:pt x="3600" y="18672"/>
                    </a:cubicBezTo>
                    <a:cubicBezTo>
                      <a:pt x="3600" y="18727"/>
                      <a:pt x="3544" y="18727"/>
                      <a:pt x="3544" y="18727"/>
                    </a:cubicBezTo>
                    <a:cubicBezTo>
                      <a:pt x="3544" y="18727"/>
                      <a:pt x="3544" y="18727"/>
                      <a:pt x="3544" y="18727"/>
                    </a:cubicBezTo>
                    <a:cubicBezTo>
                      <a:pt x="3489" y="18727"/>
                      <a:pt x="3489" y="18727"/>
                      <a:pt x="3433" y="18672"/>
                    </a:cubicBezTo>
                  </a:path>
                  <a:path w="21600" h="21600">
                    <a:moveTo>
                      <a:pt x="18276" y="18451"/>
                    </a:moveTo>
                    <a:cubicBezTo>
                      <a:pt x="18221" y="18395"/>
                      <a:pt x="18221" y="18340"/>
                      <a:pt x="18276" y="18285"/>
                    </a:cubicBezTo>
                    <a:cubicBezTo>
                      <a:pt x="18276" y="18285"/>
                      <a:pt x="18276" y="18285"/>
                      <a:pt x="18276" y="18285"/>
                    </a:cubicBezTo>
                    <a:cubicBezTo>
                      <a:pt x="18332" y="18230"/>
                      <a:pt x="18387" y="18230"/>
                      <a:pt x="18443" y="18285"/>
                    </a:cubicBezTo>
                    <a:cubicBezTo>
                      <a:pt x="18443" y="18285"/>
                      <a:pt x="18443" y="18285"/>
                      <a:pt x="18443" y="18285"/>
                    </a:cubicBezTo>
                    <a:cubicBezTo>
                      <a:pt x="18498" y="18340"/>
                      <a:pt x="18498" y="18395"/>
                      <a:pt x="18443" y="18451"/>
                    </a:cubicBezTo>
                    <a:cubicBezTo>
                      <a:pt x="18443" y="18451"/>
                      <a:pt x="18443" y="18451"/>
                      <a:pt x="18443" y="18451"/>
                    </a:cubicBezTo>
                    <a:cubicBezTo>
                      <a:pt x="18387" y="18451"/>
                      <a:pt x="18387" y="18451"/>
                      <a:pt x="18332" y="18451"/>
                    </a:cubicBezTo>
                    <a:cubicBezTo>
                      <a:pt x="18332" y="18451"/>
                      <a:pt x="18332" y="18451"/>
                      <a:pt x="18332" y="18451"/>
                    </a:cubicBezTo>
                    <a:cubicBezTo>
                      <a:pt x="18332" y="18451"/>
                      <a:pt x="18276" y="18451"/>
                      <a:pt x="18276" y="18451"/>
                    </a:cubicBezTo>
                  </a:path>
                  <a:path w="21600" h="21600">
                    <a:moveTo>
                      <a:pt x="3156" y="18395"/>
                    </a:moveTo>
                    <a:cubicBezTo>
                      <a:pt x="3101" y="18340"/>
                      <a:pt x="3101" y="18285"/>
                      <a:pt x="3156" y="18230"/>
                    </a:cubicBezTo>
                    <a:cubicBezTo>
                      <a:pt x="3156" y="18230"/>
                      <a:pt x="3156" y="18230"/>
                      <a:pt x="3156" y="18230"/>
                    </a:cubicBezTo>
                    <a:cubicBezTo>
                      <a:pt x="3212" y="18174"/>
                      <a:pt x="3267" y="18174"/>
                      <a:pt x="3323" y="18230"/>
                    </a:cubicBezTo>
                    <a:cubicBezTo>
                      <a:pt x="3323" y="18230"/>
                      <a:pt x="3323" y="18230"/>
                      <a:pt x="3323" y="18230"/>
                    </a:cubicBezTo>
                    <a:cubicBezTo>
                      <a:pt x="3378" y="18285"/>
                      <a:pt x="3378" y="18340"/>
                      <a:pt x="3323" y="18395"/>
                    </a:cubicBezTo>
                    <a:cubicBezTo>
                      <a:pt x="3323" y="18395"/>
                      <a:pt x="3323" y="18395"/>
                      <a:pt x="3323" y="18395"/>
                    </a:cubicBezTo>
                    <a:cubicBezTo>
                      <a:pt x="3323" y="18451"/>
                      <a:pt x="3267" y="18451"/>
                      <a:pt x="3267" y="18451"/>
                    </a:cubicBezTo>
                    <a:cubicBezTo>
                      <a:pt x="3267" y="18451"/>
                      <a:pt x="3267" y="18451"/>
                      <a:pt x="3267" y="18451"/>
                    </a:cubicBezTo>
                    <a:cubicBezTo>
                      <a:pt x="3212" y="18451"/>
                      <a:pt x="3156" y="18451"/>
                      <a:pt x="3156" y="18395"/>
                    </a:cubicBezTo>
                  </a:path>
                  <a:path w="21600" h="21600">
                    <a:moveTo>
                      <a:pt x="18553" y="18174"/>
                    </a:moveTo>
                    <a:cubicBezTo>
                      <a:pt x="18498" y="18119"/>
                      <a:pt x="18498" y="18009"/>
                      <a:pt x="18553" y="18009"/>
                    </a:cubicBezTo>
                    <a:cubicBezTo>
                      <a:pt x="18553" y="18009"/>
                      <a:pt x="18553" y="18009"/>
                      <a:pt x="18553" y="18009"/>
                    </a:cubicBezTo>
                    <a:cubicBezTo>
                      <a:pt x="18553" y="17953"/>
                      <a:pt x="18664" y="17953"/>
                      <a:pt x="18720" y="17953"/>
                    </a:cubicBezTo>
                    <a:cubicBezTo>
                      <a:pt x="18720" y="17953"/>
                      <a:pt x="18720" y="17953"/>
                      <a:pt x="18720" y="17953"/>
                    </a:cubicBezTo>
                    <a:cubicBezTo>
                      <a:pt x="18775" y="18009"/>
                      <a:pt x="18775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664" y="18174"/>
                      <a:pt x="18664" y="18174"/>
                      <a:pt x="18609" y="18174"/>
                    </a:cubicBezTo>
                    <a:cubicBezTo>
                      <a:pt x="18609" y="18174"/>
                      <a:pt x="18609" y="18174"/>
                      <a:pt x="18609" y="18174"/>
                    </a:cubicBezTo>
                    <a:cubicBezTo>
                      <a:pt x="18609" y="18174"/>
                      <a:pt x="18553" y="18174"/>
                      <a:pt x="18553" y="18174"/>
                    </a:cubicBezTo>
                  </a:path>
                  <a:path w="21600" h="21600">
                    <a:moveTo>
                      <a:pt x="2879" y="18119"/>
                    </a:move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24" y="18064"/>
                      <a:pt x="2824" y="18009"/>
                      <a:pt x="2879" y="17953"/>
                    </a:cubicBezTo>
                    <a:cubicBezTo>
                      <a:pt x="2879" y="17953"/>
                      <a:pt x="2879" y="17953"/>
                      <a:pt x="2879" y="17953"/>
                    </a:cubicBezTo>
                    <a:cubicBezTo>
                      <a:pt x="2935" y="17898"/>
                      <a:pt x="2990" y="17898"/>
                      <a:pt x="3046" y="17953"/>
                    </a:cubicBezTo>
                    <a:cubicBezTo>
                      <a:pt x="3046" y="17953"/>
                      <a:pt x="3046" y="17953"/>
                      <a:pt x="3046" y="17953"/>
                    </a:cubicBezTo>
                    <a:cubicBezTo>
                      <a:pt x="3101" y="18009"/>
                      <a:pt x="3101" y="18064"/>
                      <a:pt x="3046" y="18119"/>
                    </a:cubicBezTo>
                    <a:cubicBezTo>
                      <a:pt x="3046" y="18119"/>
                      <a:pt x="3046" y="18119"/>
                      <a:pt x="3046" y="18119"/>
                    </a:cubicBezTo>
                    <a:cubicBezTo>
                      <a:pt x="3046" y="18174"/>
                      <a:pt x="2990" y="18174"/>
                      <a:pt x="2990" y="18174"/>
                    </a:cubicBezTo>
                    <a:cubicBezTo>
                      <a:pt x="2990" y="18174"/>
                      <a:pt x="2990" y="18174"/>
                      <a:pt x="2990" y="18174"/>
                    </a:cubicBezTo>
                    <a:cubicBezTo>
                      <a:pt x="2935" y="18174"/>
                      <a:pt x="2879" y="18174"/>
                      <a:pt x="2879" y="18119"/>
                    </a:cubicBezTo>
                  </a:path>
                  <a:path w="21600" h="21600">
                    <a:moveTo>
                      <a:pt x="18830" y="17843"/>
                    </a:moveTo>
                    <a:cubicBezTo>
                      <a:pt x="18775" y="17843"/>
                      <a:pt x="18775" y="17732"/>
                      <a:pt x="18775" y="17677"/>
                    </a:cubicBezTo>
                    <a:cubicBezTo>
                      <a:pt x="18775" y="17677"/>
                      <a:pt x="18775" y="17677"/>
                      <a:pt x="18775" y="17677"/>
                    </a:cubicBezTo>
                    <a:cubicBezTo>
                      <a:pt x="18830" y="17622"/>
                      <a:pt x="18941" y="17622"/>
                      <a:pt x="18941" y="17677"/>
                    </a:cubicBezTo>
                    <a:cubicBezTo>
                      <a:pt x="18941" y="17677"/>
                      <a:pt x="18941" y="17677"/>
                      <a:pt x="18941" y="17677"/>
                    </a:cubicBezTo>
                    <a:cubicBezTo>
                      <a:pt x="18996" y="17732"/>
                      <a:pt x="18996" y="17788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41" y="17898"/>
                      <a:pt x="18941" y="17898"/>
                      <a:pt x="18886" y="17898"/>
                    </a:cubicBezTo>
                    <a:cubicBezTo>
                      <a:pt x="18886" y="17898"/>
                      <a:pt x="18886" y="17898"/>
                      <a:pt x="18886" y="17898"/>
                    </a:cubicBezTo>
                    <a:cubicBezTo>
                      <a:pt x="18886" y="17898"/>
                      <a:pt x="18830" y="17898"/>
                      <a:pt x="18830" y="17843"/>
                    </a:cubicBezTo>
                  </a:path>
                  <a:path w="21600" h="21600">
                    <a:moveTo>
                      <a:pt x="2603" y="17843"/>
                    </a:move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547" y="17788"/>
                      <a:pt x="2547" y="17677"/>
                      <a:pt x="2603" y="17677"/>
                    </a:cubicBezTo>
                    <a:cubicBezTo>
                      <a:pt x="2603" y="17677"/>
                      <a:pt x="2603" y="17677"/>
                      <a:pt x="2603" y="17677"/>
                    </a:cubicBezTo>
                    <a:cubicBezTo>
                      <a:pt x="2658" y="17622"/>
                      <a:pt x="2769" y="17622"/>
                      <a:pt x="2769" y="17677"/>
                    </a:cubicBezTo>
                    <a:cubicBezTo>
                      <a:pt x="2769" y="17677"/>
                      <a:pt x="2769" y="17677"/>
                      <a:pt x="2769" y="17677"/>
                    </a:cubicBezTo>
                    <a:cubicBezTo>
                      <a:pt x="2824" y="17732"/>
                      <a:pt x="2824" y="17788"/>
                      <a:pt x="2769" y="17843"/>
                    </a:cubicBezTo>
                    <a:cubicBezTo>
                      <a:pt x="2769" y="17843"/>
                      <a:pt x="2769" y="17843"/>
                      <a:pt x="2769" y="17843"/>
                    </a:cubicBezTo>
                    <a:cubicBezTo>
                      <a:pt x="2769" y="17843"/>
                      <a:pt x="2713" y="17843"/>
                      <a:pt x="2713" y="17843"/>
                    </a:cubicBezTo>
                    <a:cubicBezTo>
                      <a:pt x="2713" y="17843"/>
                      <a:pt x="2713" y="17843"/>
                      <a:pt x="2713" y="17843"/>
                    </a:cubicBezTo>
                    <a:cubicBezTo>
                      <a:pt x="2658" y="17843"/>
                      <a:pt x="2658" y="17843"/>
                      <a:pt x="2603" y="17843"/>
                    </a:cubicBezTo>
                  </a:path>
                  <a:path w="21600" h="21600">
                    <a:moveTo>
                      <a:pt x="19052" y="17567"/>
                    </a:moveTo>
                    <a:cubicBezTo>
                      <a:pt x="18996" y="17512"/>
                      <a:pt x="18996" y="17456"/>
                      <a:pt x="19052" y="17401"/>
                    </a:cubicBezTo>
                    <a:cubicBezTo>
                      <a:pt x="19052" y="17401"/>
                      <a:pt x="19052" y="17401"/>
                      <a:pt x="19052" y="17401"/>
                    </a:cubicBezTo>
                    <a:cubicBezTo>
                      <a:pt x="19107" y="17346"/>
                      <a:pt x="19163" y="17346"/>
                      <a:pt x="19218" y="17346"/>
                    </a:cubicBezTo>
                    <a:cubicBezTo>
                      <a:pt x="19218" y="17346"/>
                      <a:pt x="19218" y="17346"/>
                      <a:pt x="19218" y="17346"/>
                    </a:cubicBezTo>
                    <a:cubicBezTo>
                      <a:pt x="19273" y="17401"/>
                      <a:pt x="19273" y="17512"/>
                      <a:pt x="19218" y="17512"/>
                    </a:cubicBezTo>
                    <a:cubicBezTo>
                      <a:pt x="19218" y="17512"/>
                      <a:pt x="19218" y="17512"/>
                      <a:pt x="19218" y="17512"/>
                    </a:cubicBezTo>
                    <a:cubicBezTo>
                      <a:pt x="19218" y="17567"/>
                      <a:pt x="19163" y="17567"/>
                      <a:pt x="19163" y="17567"/>
                    </a:cubicBezTo>
                    <a:cubicBezTo>
                      <a:pt x="19163" y="17567"/>
                      <a:pt x="19163" y="17567"/>
                      <a:pt x="19163" y="17567"/>
                    </a:cubicBezTo>
                    <a:cubicBezTo>
                      <a:pt x="19107" y="17567"/>
                      <a:pt x="19107" y="17567"/>
                      <a:pt x="19052" y="17567"/>
                    </a:cubicBezTo>
                  </a:path>
                  <a:path w="21600" h="21600">
                    <a:moveTo>
                      <a:pt x="2326" y="17512"/>
                    </a:moveTo>
                    <a:cubicBezTo>
                      <a:pt x="2326" y="17456"/>
                      <a:pt x="2326" y="17401"/>
                      <a:pt x="2381" y="17346"/>
                    </a:cubicBezTo>
                    <a:cubicBezTo>
                      <a:pt x="2381" y="17346"/>
                      <a:pt x="2381" y="17346"/>
                      <a:pt x="2381" y="17346"/>
                    </a:cubicBezTo>
                    <a:cubicBezTo>
                      <a:pt x="2436" y="17291"/>
                      <a:pt x="2492" y="17291"/>
                      <a:pt x="2547" y="17346"/>
                    </a:cubicBezTo>
                    <a:cubicBezTo>
                      <a:pt x="2547" y="17346"/>
                      <a:pt x="2547" y="17346"/>
                      <a:pt x="2547" y="17346"/>
                    </a:cubicBezTo>
                    <a:cubicBezTo>
                      <a:pt x="2603" y="17401"/>
                      <a:pt x="2547" y="17512"/>
                      <a:pt x="2492" y="17512"/>
                    </a:cubicBezTo>
                    <a:cubicBezTo>
                      <a:pt x="2492" y="17512"/>
                      <a:pt x="2492" y="17512"/>
                      <a:pt x="2492" y="17512"/>
                    </a:cubicBezTo>
                    <a:cubicBezTo>
                      <a:pt x="2492" y="17567"/>
                      <a:pt x="2492" y="17567"/>
                      <a:pt x="2436" y="17567"/>
                    </a:cubicBezTo>
                    <a:cubicBezTo>
                      <a:pt x="2436" y="17567"/>
                      <a:pt x="2436" y="17567"/>
                      <a:pt x="2436" y="17567"/>
                    </a:cubicBezTo>
                    <a:cubicBezTo>
                      <a:pt x="2436" y="17567"/>
                      <a:pt x="2381" y="17567"/>
                      <a:pt x="2326" y="17512"/>
                    </a:cubicBezTo>
                  </a:path>
                  <a:path w="21600" h="21600">
                    <a:moveTo>
                      <a:pt x="19329" y="17235"/>
                    </a:moveTo>
                    <a:cubicBezTo>
                      <a:pt x="19273" y="17180"/>
                      <a:pt x="19273" y="17125"/>
                      <a:pt x="19273" y="17070"/>
                    </a:cubicBezTo>
                    <a:cubicBezTo>
                      <a:pt x="19273" y="17070"/>
                      <a:pt x="19273" y="17070"/>
                      <a:pt x="19273" y="17070"/>
                    </a:cubicBezTo>
                    <a:cubicBezTo>
                      <a:pt x="19329" y="17014"/>
                      <a:pt x="19384" y="17014"/>
                      <a:pt x="19440" y="17070"/>
                    </a:cubicBezTo>
                    <a:cubicBezTo>
                      <a:pt x="19440" y="17070"/>
                      <a:pt x="19440" y="17070"/>
                      <a:pt x="19440" y="17070"/>
                    </a:cubicBezTo>
                    <a:cubicBezTo>
                      <a:pt x="19495" y="17070"/>
                      <a:pt x="19495" y="17180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40" y="17235"/>
                      <a:pt x="19440" y="17291"/>
                      <a:pt x="19384" y="17291"/>
                    </a:cubicBezTo>
                    <a:cubicBezTo>
                      <a:pt x="19384" y="17291"/>
                      <a:pt x="19384" y="17291"/>
                      <a:pt x="19384" y="17291"/>
                    </a:cubicBezTo>
                    <a:cubicBezTo>
                      <a:pt x="19384" y="17291"/>
                      <a:pt x="19329" y="17235"/>
                      <a:pt x="19329" y="17235"/>
                    </a:cubicBezTo>
                  </a:path>
                  <a:path w="21600" h="21600">
                    <a:moveTo>
                      <a:pt x="2104" y="17180"/>
                    </a:moveTo>
                    <a:cubicBezTo>
                      <a:pt x="2049" y="17125"/>
                      <a:pt x="2104" y="17070"/>
                      <a:pt x="2104" y="17014"/>
                    </a:cubicBezTo>
                    <a:cubicBezTo>
                      <a:pt x="2104" y="17014"/>
                      <a:pt x="2104" y="17014"/>
                      <a:pt x="2104" y="17014"/>
                    </a:cubicBezTo>
                    <a:cubicBezTo>
                      <a:pt x="2160" y="17014"/>
                      <a:pt x="2270" y="17014"/>
                      <a:pt x="2270" y="17070"/>
                    </a:cubicBezTo>
                    <a:cubicBezTo>
                      <a:pt x="2270" y="17070"/>
                      <a:pt x="2270" y="17070"/>
                      <a:pt x="2270" y="17070"/>
                    </a:cubicBezTo>
                    <a:cubicBezTo>
                      <a:pt x="2326" y="17125"/>
                      <a:pt x="2326" y="17180"/>
                      <a:pt x="2270" y="17235"/>
                    </a:cubicBezTo>
                    <a:cubicBezTo>
                      <a:pt x="2270" y="17235"/>
                      <a:pt x="2270" y="17235"/>
                      <a:pt x="2270" y="17235"/>
                    </a:cubicBezTo>
                    <a:cubicBezTo>
                      <a:pt x="2270" y="17235"/>
                      <a:pt x="2215" y="17235"/>
                      <a:pt x="2215" y="17235"/>
                    </a:cubicBezTo>
                    <a:cubicBezTo>
                      <a:pt x="2215" y="17235"/>
                      <a:pt x="2215" y="17235"/>
                      <a:pt x="2215" y="17235"/>
                    </a:cubicBezTo>
                    <a:cubicBezTo>
                      <a:pt x="2160" y="17235"/>
                      <a:pt x="2104" y="17235"/>
                      <a:pt x="2104" y="17180"/>
                    </a:cubicBezTo>
                  </a:path>
                  <a:path w="21600" h="21600">
                    <a:moveTo>
                      <a:pt x="19550" y="16904"/>
                    </a:moveTo>
                    <a:cubicBezTo>
                      <a:pt x="19495" y="16904"/>
                      <a:pt x="19495" y="16793"/>
                      <a:pt x="19550" y="16738"/>
                    </a:cubicBezTo>
                    <a:cubicBezTo>
                      <a:pt x="19550" y="16738"/>
                      <a:pt x="19550" y="16738"/>
                      <a:pt x="19550" y="16738"/>
                    </a:cubicBezTo>
                    <a:cubicBezTo>
                      <a:pt x="19550" y="16683"/>
                      <a:pt x="19661" y="16683"/>
                      <a:pt x="19661" y="16738"/>
                    </a:cubicBezTo>
                    <a:cubicBezTo>
                      <a:pt x="19661" y="16738"/>
                      <a:pt x="19661" y="16738"/>
                      <a:pt x="19661" y="16738"/>
                    </a:cubicBezTo>
                    <a:cubicBezTo>
                      <a:pt x="19716" y="16738"/>
                      <a:pt x="19772" y="16849"/>
                      <a:pt x="19716" y="16904"/>
                    </a:cubicBezTo>
                    <a:cubicBezTo>
                      <a:pt x="19716" y="16904"/>
                      <a:pt x="19716" y="16904"/>
                      <a:pt x="19716" y="16904"/>
                    </a:cubicBezTo>
                    <a:cubicBezTo>
                      <a:pt x="19716" y="16904"/>
                      <a:pt x="19661" y="16959"/>
                      <a:pt x="19606" y="16959"/>
                    </a:cubicBezTo>
                    <a:cubicBezTo>
                      <a:pt x="19606" y="16959"/>
                      <a:pt x="19606" y="16959"/>
                      <a:pt x="19606" y="16959"/>
                    </a:cubicBezTo>
                    <a:cubicBezTo>
                      <a:pt x="19606" y="16959"/>
                      <a:pt x="19550" y="16959"/>
                      <a:pt x="19550" y="16904"/>
                    </a:cubicBezTo>
                  </a:path>
                  <a:path w="21600" h="21600">
                    <a:moveTo>
                      <a:pt x="1883" y="16849"/>
                    </a:moveTo>
                    <a:cubicBezTo>
                      <a:pt x="1827" y="16793"/>
                      <a:pt x="1827" y="16738"/>
                      <a:pt x="1883" y="16683"/>
                    </a:cubicBezTo>
                    <a:cubicBezTo>
                      <a:pt x="1883" y="16683"/>
                      <a:pt x="1883" y="16683"/>
                      <a:pt x="1883" y="16683"/>
                    </a:cubicBezTo>
                    <a:cubicBezTo>
                      <a:pt x="1938" y="16683"/>
                      <a:pt x="2049" y="16683"/>
                      <a:pt x="2049" y="16738"/>
                    </a:cubicBezTo>
                    <a:cubicBezTo>
                      <a:pt x="2049" y="16738"/>
                      <a:pt x="2049" y="16738"/>
                      <a:pt x="2049" y="16738"/>
                    </a:cubicBezTo>
                    <a:cubicBezTo>
                      <a:pt x="2104" y="16793"/>
                      <a:pt x="2104" y="16849"/>
                      <a:pt x="2049" y="16904"/>
                    </a:cubicBezTo>
                    <a:cubicBezTo>
                      <a:pt x="2049" y="16904"/>
                      <a:pt x="2049" y="16904"/>
                      <a:pt x="2049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38" y="16904"/>
                      <a:pt x="1883" y="16904"/>
                      <a:pt x="1883" y="16849"/>
                    </a:cubicBezTo>
                  </a:path>
                  <a:path w="21600" h="21600">
                    <a:moveTo>
                      <a:pt x="19772" y="16572"/>
                    </a:moveTo>
                    <a:cubicBezTo>
                      <a:pt x="19716" y="16572"/>
                      <a:pt x="19716" y="16462"/>
                      <a:pt x="19716" y="16407"/>
                    </a:cubicBezTo>
                    <a:cubicBezTo>
                      <a:pt x="19716" y="16407"/>
                      <a:pt x="19716" y="16407"/>
                      <a:pt x="19716" y="16407"/>
                    </a:cubicBezTo>
                    <a:cubicBezTo>
                      <a:pt x="19772" y="16351"/>
                      <a:pt x="19827" y="16351"/>
                      <a:pt x="19883" y="16407"/>
                    </a:cubicBezTo>
                    <a:cubicBezTo>
                      <a:pt x="19883" y="16407"/>
                      <a:pt x="19883" y="16407"/>
                      <a:pt x="19883" y="16407"/>
                    </a:cubicBezTo>
                    <a:cubicBezTo>
                      <a:pt x="19938" y="16407"/>
                      <a:pt x="19993" y="16517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883" y="16628"/>
                      <a:pt x="19827" y="16628"/>
                    </a:cubicBezTo>
                    <a:cubicBezTo>
                      <a:pt x="19827" y="16628"/>
                      <a:pt x="19827" y="16628"/>
                      <a:pt x="19827" y="16628"/>
                    </a:cubicBezTo>
                    <a:cubicBezTo>
                      <a:pt x="19827" y="16628"/>
                      <a:pt x="19772" y="16572"/>
                      <a:pt x="19772" y="16572"/>
                    </a:cubicBezTo>
                  </a:path>
                  <a:path w="21600" h="21600">
                    <a:moveTo>
                      <a:pt x="1661" y="16517"/>
                    </a:move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06" y="16462"/>
                      <a:pt x="1606" y="16407"/>
                      <a:pt x="1661" y="16351"/>
                    </a:cubicBezTo>
                    <a:cubicBezTo>
                      <a:pt x="1661" y="16351"/>
                      <a:pt x="1661" y="16351"/>
                      <a:pt x="1661" y="16351"/>
                    </a:cubicBezTo>
                    <a:cubicBezTo>
                      <a:pt x="1716" y="16351"/>
                      <a:pt x="1827" y="16351"/>
                      <a:pt x="1827" y="16407"/>
                    </a:cubicBezTo>
                    <a:cubicBezTo>
                      <a:pt x="1827" y="16407"/>
                      <a:pt x="1827" y="16407"/>
                      <a:pt x="1827" y="16407"/>
                    </a:cubicBezTo>
                    <a:cubicBezTo>
                      <a:pt x="1883" y="16462"/>
                      <a:pt x="1883" y="16517"/>
                      <a:pt x="1827" y="16572"/>
                    </a:cubicBezTo>
                    <a:cubicBezTo>
                      <a:pt x="1827" y="16572"/>
                      <a:pt x="1827" y="16572"/>
                      <a:pt x="1827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16" y="16572"/>
                      <a:pt x="1661" y="16572"/>
                      <a:pt x="1661" y="16517"/>
                    </a:cubicBezTo>
                  </a:path>
                  <a:path w="21600" h="21600">
                    <a:moveTo>
                      <a:pt x="19993" y="16241"/>
                    </a:moveTo>
                    <a:cubicBezTo>
                      <a:pt x="19938" y="16241"/>
                      <a:pt x="19938" y="16130"/>
                      <a:pt x="19938" y="16075"/>
                    </a:cubicBezTo>
                    <a:cubicBezTo>
                      <a:pt x="19938" y="16075"/>
                      <a:pt x="19938" y="16075"/>
                      <a:pt x="19938" y="16075"/>
                    </a:cubicBezTo>
                    <a:cubicBezTo>
                      <a:pt x="19993" y="16020"/>
                      <a:pt x="20049" y="16020"/>
                      <a:pt x="20104" y="16020"/>
                    </a:cubicBezTo>
                    <a:cubicBezTo>
                      <a:pt x="20104" y="16020"/>
                      <a:pt x="20104" y="16020"/>
                      <a:pt x="20104" y="16020"/>
                    </a:cubicBezTo>
                    <a:cubicBezTo>
                      <a:pt x="20160" y="16075"/>
                      <a:pt x="20160" y="16130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04" y="16241"/>
                      <a:pt x="20104" y="16241"/>
                      <a:pt x="20049" y="16241"/>
                    </a:cubicBezTo>
                    <a:cubicBezTo>
                      <a:pt x="20049" y="16241"/>
                      <a:pt x="20049" y="16241"/>
                      <a:pt x="20049" y="16241"/>
                    </a:cubicBezTo>
                    <a:cubicBezTo>
                      <a:pt x="20049" y="16241"/>
                      <a:pt x="19993" y="16241"/>
                      <a:pt x="19993" y="16241"/>
                    </a:cubicBezTo>
                  </a:path>
                  <a:path w="21600" h="21600">
                    <a:moveTo>
                      <a:pt x="1439" y="16186"/>
                    </a:moveTo>
                    <a:cubicBezTo>
                      <a:pt x="1384" y="16130"/>
                      <a:pt x="1439" y="16075"/>
                      <a:pt x="1495" y="16020"/>
                    </a:cubicBezTo>
                    <a:cubicBezTo>
                      <a:pt x="1495" y="16020"/>
                      <a:pt x="1495" y="16020"/>
                      <a:pt x="1495" y="16020"/>
                    </a:cubicBezTo>
                    <a:cubicBezTo>
                      <a:pt x="1550" y="15965"/>
                      <a:pt x="1606" y="16020"/>
                      <a:pt x="1661" y="16075"/>
                    </a:cubicBezTo>
                    <a:cubicBezTo>
                      <a:pt x="1661" y="16075"/>
                      <a:pt x="1661" y="16075"/>
                      <a:pt x="1661" y="16075"/>
                    </a:cubicBezTo>
                    <a:cubicBezTo>
                      <a:pt x="1661" y="16130"/>
                      <a:pt x="1661" y="16186"/>
                      <a:pt x="1606" y="16241"/>
                    </a:cubicBezTo>
                    <a:cubicBezTo>
                      <a:pt x="1606" y="16241"/>
                      <a:pt x="1606" y="16241"/>
                      <a:pt x="1606" y="16241"/>
                    </a:cubicBezTo>
                    <a:cubicBezTo>
                      <a:pt x="1606" y="16241"/>
                      <a:pt x="1550" y="16241"/>
                      <a:pt x="1550" y="16241"/>
                    </a:cubicBezTo>
                    <a:cubicBezTo>
                      <a:pt x="1550" y="16241"/>
                      <a:pt x="1550" y="16241"/>
                      <a:pt x="1550" y="16241"/>
                    </a:cubicBezTo>
                    <a:cubicBezTo>
                      <a:pt x="1495" y="16241"/>
                      <a:pt x="1439" y="16241"/>
                      <a:pt x="1439" y="16186"/>
                    </a:cubicBezTo>
                  </a:path>
                  <a:path w="21600" h="21600">
                    <a:moveTo>
                      <a:pt x="20215" y="15909"/>
                    </a:moveTo>
                    <a:cubicBezTo>
                      <a:pt x="20160" y="15854"/>
                      <a:pt x="20104" y="15799"/>
                      <a:pt x="20160" y="15744"/>
                    </a:cubicBezTo>
                    <a:cubicBezTo>
                      <a:pt x="20160" y="15744"/>
                      <a:pt x="20160" y="15744"/>
                      <a:pt x="20160" y="15744"/>
                    </a:cubicBezTo>
                    <a:cubicBezTo>
                      <a:pt x="20160" y="15689"/>
                      <a:pt x="20270" y="15689"/>
                      <a:pt x="20326" y="15689"/>
                    </a:cubicBezTo>
                    <a:cubicBezTo>
                      <a:pt x="20326" y="15689"/>
                      <a:pt x="20326" y="15689"/>
                      <a:pt x="20326" y="15689"/>
                    </a:cubicBezTo>
                    <a:cubicBezTo>
                      <a:pt x="20381" y="15744"/>
                      <a:pt x="20381" y="15799"/>
                      <a:pt x="20326" y="15854"/>
                    </a:cubicBezTo>
                    <a:cubicBezTo>
                      <a:pt x="20326" y="15854"/>
                      <a:pt x="20326" y="15854"/>
                      <a:pt x="20326" y="15854"/>
                    </a:cubicBezTo>
                    <a:cubicBezTo>
                      <a:pt x="20326" y="15909"/>
                      <a:pt x="20270" y="15909"/>
                      <a:pt x="20270" y="15909"/>
                    </a:cubicBezTo>
                    <a:cubicBezTo>
                      <a:pt x="20270" y="15909"/>
                      <a:pt x="20270" y="15909"/>
                      <a:pt x="20270" y="15909"/>
                    </a:cubicBezTo>
                    <a:cubicBezTo>
                      <a:pt x="20215" y="15909"/>
                      <a:pt x="20215" y="15909"/>
                      <a:pt x="20215" y="15909"/>
                    </a:cubicBezTo>
                  </a:path>
                  <a:path w="21600" h="21600">
                    <a:moveTo>
                      <a:pt x="1273" y="15854"/>
                    </a:moveTo>
                    <a:cubicBezTo>
                      <a:pt x="1218" y="15799"/>
                      <a:pt x="1218" y="15689"/>
                      <a:pt x="1273" y="15689"/>
                    </a:cubicBezTo>
                    <a:cubicBezTo>
                      <a:pt x="1273" y="15689"/>
                      <a:pt x="1273" y="15689"/>
                      <a:pt x="1273" y="15689"/>
                    </a:cubicBezTo>
                    <a:cubicBezTo>
                      <a:pt x="1329" y="15633"/>
                      <a:pt x="1439" y="15689"/>
                      <a:pt x="1439" y="15744"/>
                    </a:cubicBezTo>
                    <a:cubicBezTo>
                      <a:pt x="1439" y="15744"/>
                      <a:pt x="1439" y="15744"/>
                      <a:pt x="1439" y="15744"/>
                    </a:cubicBezTo>
                    <a:cubicBezTo>
                      <a:pt x="1495" y="15799"/>
                      <a:pt x="1439" y="15854"/>
                      <a:pt x="1384" y="15854"/>
                    </a:cubicBezTo>
                    <a:cubicBezTo>
                      <a:pt x="1384" y="15854"/>
                      <a:pt x="1384" y="15854"/>
                      <a:pt x="1384" y="15854"/>
                    </a:cubicBezTo>
                    <a:cubicBezTo>
                      <a:pt x="1384" y="15909"/>
                      <a:pt x="1384" y="15909"/>
                      <a:pt x="1329" y="15909"/>
                    </a:cubicBezTo>
                    <a:cubicBezTo>
                      <a:pt x="1329" y="15909"/>
                      <a:pt x="1329" y="15909"/>
                      <a:pt x="1329" y="15909"/>
                    </a:cubicBezTo>
                    <a:cubicBezTo>
                      <a:pt x="1329" y="15909"/>
                      <a:pt x="1273" y="15854"/>
                      <a:pt x="1273" y="15854"/>
                    </a:cubicBezTo>
                  </a:path>
                  <a:path w="21600" h="21600">
                    <a:moveTo>
                      <a:pt x="20381" y="15523"/>
                    </a:moveTo>
                    <a:cubicBezTo>
                      <a:pt x="20326" y="15523"/>
                      <a:pt x="20270" y="15468"/>
                      <a:pt x="20326" y="15412"/>
                    </a:cubicBezTo>
                    <a:cubicBezTo>
                      <a:pt x="20326" y="15412"/>
                      <a:pt x="20326" y="15412"/>
                      <a:pt x="20326" y="15412"/>
                    </a:cubicBezTo>
                    <a:cubicBezTo>
                      <a:pt x="20326" y="15357"/>
                      <a:pt x="20436" y="15302"/>
                      <a:pt x="20492" y="15357"/>
                    </a:cubicBezTo>
                    <a:cubicBezTo>
                      <a:pt x="20492" y="15357"/>
                      <a:pt x="20492" y="15357"/>
                      <a:pt x="20492" y="15357"/>
                    </a:cubicBezTo>
                    <a:cubicBezTo>
                      <a:pt x="20547" y="15357"/>
                      <a:pt x="20547" y="15412"/>
                      <a:pt x="20547" y="15468"/>
                    </a:cubicBezTo>
                    <a:cubicBezTo>
                      <a:pt x="20547" y="15468"/>
                      <a:pt x="20547" y="15468"/>
                      <a:pt x="20547" y="15468"/>
                    </a:cubicBezTo>
                    <a:cubicBezTo>
                      <a:pt x="20492" y="15523"/>
                      <a:pt x="20492" y="15578"/>
                      <a:pt x="20436" y="15578"/>
                    </a:cubicBezTo>
                    <a:cubicBezTo>
                      <a:pt x="20436" y="15578"/>
                      <a:pt x="20436" y="15578"/>
                      <a:pt x="20436" y="15578"/>
                    </a:cubicBezTo>
                    <a:cubicBezTo>
                      <a:pt x="20436" y="15578"/>
                      <a:pt x="20381" y="15578"/>
                      <a:pt x="20381" y="15523"/>
                    </a:cubicBezTo>
                  </a:path>
                  <a:path w="21600" h="21600">
                    <a:moveTo>
                      <a:pt x="1052" y="15468"/>
                    </a:moveTo>
                    <a:cubicBezTo>
                      <a:pt x="1052" y="15412"/>
                      <a:pt x="1052" y="15357"/>
                      <a:pt x="1107" y="15302"/>
                    </a:cubicBezTo>
                    <a:cubicBezTo>
                      <a:pt x="1107" y="15302"/>
                      <a:pt x="1107" y="15302"/>
                      <a:pt x="1107" y="15302"/>
                    </a:cubicBezTo>
                    <a:cubicBezTo>
                      <a:pt x="1163" y="15302"/>
                      <a:pt x="1273" y="15302"/>
                      <a:pt x="1273" y="15357"/>
                    </a:cubicBezTo>
                    <a:cubicBezTo>
                      <a:pt x="1273" y="15357"/>
                      <a:pt x="1273" y="15357"/>
                      <a:pt x="1273" y="15357"/>
                    </a:cubicBezTo>
                    <a:cubicBezTo>
                      <a:pt x="1329" y="15412"/>
                      <a:pt x="1273" y="15523"/>
                      <a:pt x="1218" y="15523"/>
                    </a:cubicBezTo>
                    <a:cubicBezTo>
                      <a:pt x="1218" y="15523"/>
                      <a:pt x="1218" y="15523"/>
                      <a:pt x="1218" y="15523"/>
                    </a:cubicBezTo>
                    <a:cubicBezTo>
                      <a:pt x="1218" y="15523"/>
                      <a:pt x="1163" y="15523"/>
                      <a:pt x="1163" y="15523"/>
                    </a:cubicBezTo>
                    <a:cubicBezTo>
                      <a:pt x="1163" y="15523"/>
                      <a:pt x="1163" y="15523"/>
                      <a:pt x="1163" y="15523"/>
                    </a:cubicBezTo>
                    <a:cubicBezTo>
                      <a:pt x="1107" y="15523"/>
                      <a:pt x="1107" y="15523"/>
                      <a:pt x="1052" y="15468"/>
                    </a:cubicBezTo>
                  </a:path>
                  <a:path w="21600" h="21600">
                    <a:moveTo>
                      <a:pt x="20547" y="15191"/>
                    </a:moveTo>
                    <a:cubicBezTo>
                      <a:pt x="20492" y="15136"/>
                      <a:pt x="20436" y="15081"/>
                      <a:pt x="20492" y="15026"/>
                    </a:cubicBezTo>
                    <a:cubicBezTo>
                      <a:pt x="20492" y="15026"/>
                      <a:pt x="20492" y="15026"/>
                      <a:pt x="20492" y="15026"/>
                    </a:cubicBezTo>
                    <a:cubicBezTo>
                      <a:pt x="20492" y="14970"/>
                      <a:pt x="20603" y="14970"/>
                      <a:pt x="20658" y="14970"/>
                    </a:cubicBezTo>
                    <a:cubicBezTo>
                      <a:pt x="20658" y="14970"/>
                      <a:pt x="20658" y="14970"/>
                      <a:pt x="20658" y="14970"/>
                    </a:cubicBezTo>
                    <a:cubicBezTo>
                      <a:pt x="20713" y="15026"/>
                      <a:pt x="20713" y="15081"/>
                      <a:pt x="20713" y="15136"/>
                    </a:cubicBezTo>
                    <a:cubicBezTo>
                      <a:pt x="20713" y="15136"/>
                      <a:pt x="20713" y="15136"/>
                      <a:pt x="20713" y="15136"/>
                    </a:cubicBezTo>
                    <a:cubicBezTo>
                      <a:pt x="20658" y="15191"/>
                      <a:pt x="20658" y="15191"/>
                      <a:pt x="20603" y="15191"/>
                    </a:cubicBezTo>
                    <a:cubicBezTo>
                      <a:pt x="20603" y="15191"/>
                      <a:pt x="20603" y="15191"/>
                      <a:pt x="20603" y="15191"/>
                    </a:cubicBezTo>
                    <a:cubicBezTo>
                      <a:pt x="20603" y="15191"/>
                      <a:pt x="20547" y="15191"/>
                      <a:pt x="20547" y="15191"/>
                    </a:cubicBezTo>
                  </a:path>
                  <a:path w="21600" h="21600">
                    <a:moveTo>
                      <a:pt x="886" y="15081"/>
                    </a:moveTo>
                    <a:cubicBezTo>
                      <a:pt x="886" y="15026"/>
                      <a:pt x="886" y="14970"/>
                      <a:pt x="941" y="14970"/>
                    </a:cubicBezTo>
                    <a:cubicBezTo>
                      <a:pt x="941" y="14970"/>
                      <a:pt x="941" y="14970"/>
                      <a:pt x="941" y="14970"/>
                    </a:cubicBezTo>
                    <a:cubicBezTo>
                      <a:pt x="996" y="14915"/>
                      <a:pt x="1107" y="14970"/>
                      <a:pt x="1107" y="15026"/>
                    </a:cubicBezTo>
                    <a:cubicBezTo>
                      <a:pt x="1107" y="15026"/>
                      <a:pt x="1107" y="15026"/>
                      <a:pt x="1107" y="15026"/>
                    </a:cubicBezTo>
                    <a:cubicBezTo>
                      <a:pt x="1163" y="15081"/>
                      <a:pt x="1107" y="15136"/>
                      <a:pt x="1052" y="15191"/>
                    </a:cubicBezTo>
                    <a:cubicBezTo>
                      <a:pt x="1052" y="15191"/>
                      <a:pt x="1052" y="15191"/>
                      <a:pt x="1052" y="15191"/>
                    </a:cubicBezTo>
                    <a:cubicBezTo>
                      <a:pt x="1052" y="15191"/>
                      <a:pt x="996" y="15191"/>
                      <a:pt x="996" y="15191"/>
                    </a:cubicBezTo>
                    <a:cubicBezTo>
                      <a:pt x="996" y="15191"/>
                      <a:pt x="996" y="15191"/>
                      <a:pt x="996" y="15191"/>
                    </a:cubicBezTo>
                    <a:cubicBezTo>
                      <a:pt x="941" y="15191"/>
                      <a:pt x="941" y="15136"/>
                      <a:pt x="886" y="15081"/>
                    </a:cubicBezTo>
                  </a:path>
                  <a:path w="21600" h="21600">
                    <a:moveTo>
                      <a:pt x="20713" y="14805"/>
                    </a:moveTo>
                    <a:cubicBezTo>
                      <a:pt x="20658" y="14805"/>
                      <a:pt x="20603" y="14749"/>
                      <a:pt x="20658" y="14694"/>
                    </a:cubicBezTo>
                    <a:cubicBezTo>
                      <a:pt x="20658" y="14694"/>
                      <a:pt x="20658" y="14694"/>
                      <a:pt x="20658" y="14694"/>
                    </a:cubicBezTo>
                    <a:cubicBezTo>
                      <a:pt x="20658" y="14584"/>
                      <a:pt x="20713" y="14584"/>
                      <a:pt x="20769" y="14584"/>
                    </a:cubicBezTo>
                    <a:cubicBezTo>
                      <a:pt x="20769" y="14584"/>
                      <a:pt x="20769" y="14584"/>
                      <a:pt x="20769" y="14584"/>
                    </a:cubicBezTo>
                    <a:cubicBezTo>
                      <a:pt x="20879" y="14639"/>
                      <a:pt x="20879" y="14694"/>
                      <a:pt x="20879" y="14749"/>
                    </a:cubicBezTo>
                    <a:cubicBezTo>
                      <a:pt x="20879" y="14749"/>
                      <a:pt x="20879" y="14749"/>
                      <a:pt x="20879" y="14749"/>
                    </a:cubicBezTo>
                    <a:cubicBezTo>
                      <a:pt x="20824" y="14805"/>
                      <a:pt x="20769" y="14805"/>
                      <a:pt x="20769" y="14805"/>
                    </a:cubicBezTo>
                    <a:cubicBezTo>
                      <a:pt x="20769" y="14805"/>
                      <a:pt x="20769" y="14805"/>
                      <a:pt x="20769" y="14805"/>
                    </a:cubicBezTo>
                    <a:cubicBezTo>
                      <a:pt x="20713" y="14805"/>
                      <a:pt x="20713" y="14805"/>
                      <a:pt x="20713" y="14805"/>
                    </a:cubicBezTo>
                  </a:path>
                  <a:path w="21600" h="21600">
                    <a:moveTo>
                      <a:pt x="720" y="14749"/>
                    </a:move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694"/>
                      <a:pt x="720" y="14584"/>
                      <a:pt x="830" y="14584"/>
                    </a:cubicBezTo>
                    <a:cubicBezTo>
                      <a:pt x="830" y="14584"/>
                      <a:pt x="830" y="14584"/>
                      <a:pt x="830" y="14584"/>
                    </a:cubicBezTo>
                    <a:cubicBezTo>
                      <a:pt x="886" y="14584"/>
                      <a:pt x="941" y="14584"/>
                      <a:pt x="941" y="14639"/>
                    </a:cubicBezTo>
                    <a:cubicBezTo>
                      <a:pt x="941" y="14639"/>
                      <a:pt x="941" y="14639"/>
                      <a:pt x="941" y="14639"/>
                    </a:cubicBezTo>
                    <a:cubicBezTo>
                      <a:pt x="996" y="14694"/>
                      <a:pt x="941" y="14749"/>
                      <a:pt x="886" y="14805"/>
                    </a:cubicBezTo>
                    <a:cubicBezTo>
                      <a:pt x="886" y="14805"/>
                      <a:pt x="886" y="14805"/>
                      <a:pt x="886" y="14805"/>
                    </a:cubicBezTo>
                    <a:cubicBezTo>
                      <a:pt x="886" y="14805"/>
                      <a:pt x="886" y="14805"/>
                      <a:pt x="830" y="14805"/>
                    </a:cubicBezTo>
                    <a:cubicBezTo>
                      <a:pt x="830" y="14805"/>
                      <a:pt x="830" y="14805"/>
                      <a:pt x="830" y="14805"/>
                    </a:cubicBezTo>
                    <a:cubicBezTo>
                      <a:pt x="830" y="14805"/>
                      <a:pt x="775" y="14805"/>
                      <a:pt x="720" y="14749"/>
                    </a:cubicBezTo>
                  </a:path>
                  <a:path w="21600" h="21600">
                    <a:moveTo>
                      <a:pt x="20824" y="14473"/>
                    </a:moveTo>
                    <a:cubicBezTo>
                      <a:pt x="20769" y="14418"/>
                      <a:pt x="20769" y="14363"/>
                      <a:pt x="20769" y="14307"/>
                    </a:cubicBezTo>
                    <a:cubicBezTo>
                      <a:pt x="20769" y="14307"/>
                      <a:pt x="20769" y="14307"/>
                      <a:pt x="20769" y="14307"/>
                    </a:cubicBezTo>
                    <a:cubicBezTo>
                      <a:pt x="20824" y="14252"/>
                      <a:pt x="20879" y="14197"/>
                      <a:pt x="20935" y="14252"/>
                    </a:cubicBezTo>
                    <a:cubicBezTo>
                      <a:pt x="20935" y="14252"/>
                      <a:pt x="20935" y="14252"/>
                      <a:pt x="20935" y="14252"/>
                    </a:cubicBezTo>
                    <a:cubicBezTo>
                      <a:pt x="20990" y="14252"/>
                      <a:pt x="21046" y="14307"/>
                      <a:pt x="20990" y="14363"/>
                    </a:cubicBezTo>
                    <a:cubicBezTo>
                      <a:pt x="20990" y="14363"/>
                      <a:pt x="20990" y="14363"/>
                      <a:pt x="20990" y="14363"/>
                    </a:cubicBezTo>
                    <a:cubicBezTo>
                      <a:pt x="20990" y="14418"/>
                      <a:pt x="20935" y="14473"/>
                      <a:pt x="20879" y="14473"/>
                    </a:cubicBezTo>
                    <a:cubicBezTo>
                      <a:pt x="20879" y="14473"/>
                      <a:pt x="20879" y="14473"/>
                      <a:pt x="20879" y="14473"/>
                    </a:cubicBezTo>
                    <a:cubicBezTo>
                      <a:pt x="20879" y="14473"/>
                      <a:pt x="20879" y="14473"/>
                      <a:pt x="20824" y="14473"/>
                    </a:cubicBezTo>
                  </a:path>
                  <a:path w="21600" h="21600">
                    <a:moveTo>
                      <a:pt x="609" y="14363"/>
                    </a:moveTo>
                    <a:cubicBezTo>
                      <a:pt x="553" y="14307"/>
                      <a:pt x="609" y="14252"/>
                      <a:pt x="664" y="14197"/>
                    </a:cubicBezTo>
                    <a:cubicBezTo>
                      <a:pt x="664" y="14197"/>
                      <a:pt x="664" y="14197"/>
                      <a:pt x="664" y="14197"/>
                    </a:cubicBezTo>
                    <a:cubicBezTo>
                      <a:pt x="720" y="14197"/>
                      <a:pt x="775" y="14197"/>
                      <a:pt x="830" y="14252"/>
                    </a:cubicBezTo>
                    <a:cubicBezTo>
                      <a:pt x="830" y="14252"/>
                      <a:pt x="830" y="14252"/>
                      <a:pt x="830" y="14252"/>
                    </a:cubicBezTo>
                    <a:cubicBezTo>
                      <a:pt x="830" y="14363"/>
                      <a:pt x="830" y="14418"/>
                      <a:pt x="775" y="14418"/>
                    </a:cubicBezTo>
                    <a:cubicBezTo>
                      <a:pt x="775" y="14418"/>
                      <a:pt x="775" y="14418"/>
                      <a:pt x="775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664" y="14418"/>
                      <a:pt x="609" y="14418"/>
                      <a:pt x="609" y="14363"/>
                    </a:cubicBezTo>
                  </a:path>
                  <a:path w="21600" h="21600">
                    <a:moveTo>
                      <a:pt x="20990" y="14086"/>
                    </a:moveTo>
                    <a:cubicBezTo>
                      <a:pt x="20935" y="14031"/>
                      <a:pt x="20879" y="13976"/>
                      <a:pt x="20879" y="13921"/>
                    </a:cubicBezTo>
                    <a:cubicBezTo>
                      <a:pt x="20879" y="13921"/>
                      <a:pt x="20879" y="13921"/>
                      <a:pt x="20879" y="13921"/>
                    </a:cubicBezTo>
                    <a:cubicBezTo>
                      <a:pt x="20935" y="13865"/>
                      <a:pt x="20990" y="13810"/>
                      <a:pt x="21046" y="13865"/>
                    </a:cubicBezTo>
                    <a:cubicBezTo>
                      <a:pt x="21046" y="13865"/>
                      <a:pt x="21046" y="13865"/>
                      <a:pt x="21046" y="13865"/>
                    </a:cubicBezTo>
                    <a:cubicBezTo>
                      <a:pt x="21101" y="13865"/>
                      <a:pt x="21156" y="13921"/>
                      <a:pt x="21101" y="13976"/>
                    </a:cubicBezTo>
                    <a:cubicBezTo>
                      <a:pt x="21101" y="13976"/>
                      <a:pt x="21101" y="13976"/>
                      <a:pt x="21101" y="13976"/>
                    </a:cubicBezTo>
                    <a:cubicBezTo>
                      <a:pt x="21101" y="14031"/>
                      <a:pt x="21046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</a:path>
                  <a:path w="21600" h="21600">
                    <a:moveTo>
                      <a:pt x="498" y="13976"/>
                    </a:move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43" y="13921"/>
                      <a:pt x="498" y="13865"/>
                      <a:pt x="553" y="13810"/>
                    </a:cubicBezTo>
                    <a:cubicBezTo>
                      <a:pt x="553" y="13810"/>
                      <a:pt x="553" y="13810"/>
                      <a:pt x="553" y="13810"/>
                    </a:cubicBezTo>
                    <a:cubicBezTo>
                      <a:pt x="609" y="13810"/>
                      <a:pt x="664" y="13865"/>
                      <a:pt x="720" y="13921"/>
                    </a:cubicBezTo>
                    <a:cubicBezTo>
                      <a:pt x="720" y="13921"/>
                      <a:pt x="720" y="13921"/>
                      <a:pt x="720" y="13921"/>
                    </a:cubicBezTo>
                    <a:cubicBezTo>
                      <a:pt x="720" y="13976"/>
                      <a:pt x="664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553" y="14031"/>
                      <a:pt x="498" y="14031"/>
                      <a:pt x="498" y="13976"/>
                    </a:cubicBezTo>
                  </a:path>
                  <a:path w="21600" h="21600">
                    <a:moveTo>
                      <a:pt x="21101" y="13700"/>
                    </a:moveTo>
                    <a:cubicBezTo>
                      <a:pt x="21046" y="13645"/>
                      <a:pt x="20990" y="13589"/>
                      <a:pt x="20990" y="13534"/>
                    </a:cubicBezTo>
                    <a:cubicBezTo>
                      <a:pt x="20990" y="13534"/>
                      <a:pt x="20990" y="13534"/>
                      <a:pt x="20990" y="13534"/>
                    </a:cubicBezTo>
                    <a:cubicBezTo>
                      <a:pt x="21046" y="13479"/>
                      <a:pt x="21101" y="13424"/>
                      <a:pt x="21156" y="13479"/>
                    </a:cubicBezTo>
                    <a:cubicBezTo>
                      <a:pt x="21156" y="13479"/>
                      <a:pt x="21156" y="13479"/>
                      <a:pt x="21156" y="13479"/>
                    </a:cubicBezTo>
                    <a:cubicBezTo>
                      <a:pt x="21212" y="13479"/>
                      <a:pt x="21267" y="13534"/>
                      <a:pt x="21267" y="13589"/>
                    </a:cubicBezTo>
                    <a:cubicBezTo>
                      <a:pt x="21267" y="13589"/>
                      <a:pt x="21267" y="13589"/>
                      <a:pt x="21267" y="13589"/>
                    </a:cubicBezTo>
                    <a:cubicBezTo>
                      <a:pt x="21212" y="13645"/>
                      <a:pt x="21156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</a:path>
                  <a:path w="21600" h="21600">
                    <a:moveTo>
                      <a:pt x="387" y="13589"/>
                    </a:moveTo>
                    <a:cubicBezTo>
                      <a:pt x="332" y="13534"/>
                      <a:pt x="387" y="13479"/>
                      <a:pt x="443" y="13424"/>
                    </a:cubicBezTo>
                    <a:cubicBezTo>
                      <a:pt x="443" y="13424"/>
                      <a:pt x="443" y="13424"/>
                      <a:pt x="443" y="13424"/>
                    </a:cubicBezTo>
                    <a:cubicBezTo>
                      <a:pt x="498" y="13424"/>
                      <a:pt x="553" y="13479"/>
                      <a:pt x="609" y="13534"/>
                    </a:cubicBezTo>
                    <a:cubicBezTo>
                      <a:pt x="609" y="13534"/>
                      <a:pt x="609" y="13534"/>
                      <a:pt x="609" y="13534"/>
                    </a:cubicBezTo>
                    <a:cubicBezTo>
                      <a:pt x="609" y="13589"/>
                      <a:pt x="553" y="13645"/>
                      <a:pt x="498" y="13645"/>
                    </a:cubicBezTo>
                    <a:cubicBezTo>
                      <a:pt x="498" y="13645"/>
                      <a:pt x="498" y="13645"/>
                      <a:pt x="498" y="13645"/>
                    </a:cubicBezTo>
                    <a:cubicBezTo>
                      <a:pt x="498" y="13645"/>
                      <a:pt x="498" y="13700"/>
                      <a:pt x="498" y="13700"/>
                    </a:cubicBezTo>
                    <a:cubicBezTo>
                      <a:pt x="498" y="13700"/>
                      <a:pt x="498" y="13700"/>
                      <a:pt x="498" y="13700"/>
                    </a:cubicBezTo>
                    <a:cubicBezTo>
                      <a:pt x="443" y="13700"/>
                      <a:pt x="387" y="13645"/>
                      <a:pt x="387" y="13589"/>
                    </a:cubicBezTo>
                  </a:path>
                  <a:path w="21600" h="21600">
                    <a:moveTo>
                      <a:pt x="21212" y="13313"/>
                    </a:moveTo>
                    <a:cubicBezTo>
                      <a:pt x="21156" y="13313"/>
                      <a:pt x="21101" y="13203"/>
                      <a:pt x="21101" y="13147"/>
                    </a:cubicBezTo>
                    <a:cubicBezTo>
                      <a:pt x="21101" y="13147"/>
                      <a:pt x="21101" y="13147"/>
                      <a:pt x="21101" y="13147"/>
                    </a:cubicBezTo>
                    <a:cubicBezTo>
                      <a:pt x="21101" y="13092"/>
                      <a:pt x="21212" y="13037"/>
                      <a:pt x="21267" y="13092"/>
                    </a:cubicBezTo>
                    <a:cubicBezTo>
                      <a:pt x="21267" y="13092"/>
                      <a:pt x="21267" y="13092"/>
                      <a:pt x="21267" y="13092"/>
                    </a:cubicBezTo>
                    <a:cubicBezTo>
                      <a:pt x="21323" y="13092"/>
                      <a:pt x="21378" y="13147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58"/>
                      <a:pt x="21267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</a:path>
                  <a:path w="21600" h="21600">
                    <a:moveTo>
                      <a:pt x="276" y="13203"/>
                    </a:moveTo>
                    <a:cubicBezTo>
                      <a:pt x="276" y="13147"/>
                      <a:pt x="276" y="13092"/>
                      <a:pt x="332" y="13037"/>
                    </a:cubicBezTo>
                    <a:cubicBezTo>
                      <a:pt x="332" y="13037"/>
                      <a:pt x="332" y="13037"/>
                      <a:pt x="332" y="13037"/>
                    </a:cubicBezTo>
                    <a:cubicBezTo>
                      <a:pt x="443" y="13037"/>
                      <a:pt x="498" y="13092"/>
                      <a:pt x="498" y="13147"/>
                    </a:cubicBezTo>
                    <a:cubicBezTo>
                      <a:pt x="498" y="13147"/>
                      <a:pt x="498" y="13147"/>
                      <a:pt x="498" y="13147"/>
                    </a:cubicBezTo>
                    <a:cubicBezTo>
                      <a:pt x="498" y="13203"/>
                      <a:pt x="443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32" y="13258"/>
                      <a:pt x="276" y="13258"/>
                      <a:pt x="276" y="13203"/>
                    </a:cubicBezTo>
                  </a:path>
                  <a:path w="21600" h="21600">
                    <a:moveTo>
                      <a:pt x="21267" y="12926"/>
                    </a:moveTo>
                    <a:cubicBezTo>
                      <a:pt x="21212" y="12926"/>
                      <a:pt x="21156" y="12816"/>
                      <a:pt x="21212" y="12761"/>
                    </a:cubicBezTo>
                    <a:cubicBezTo>
                      <a:pt x="21212" y="12761"/>
                      <a:pt x="21212" y="12761"/>
                      <a:pt x="21212" y="12761"/>
                    </a:cubicBezTo>
                    <a:cubicBezTo>
                      <a:pt x="21212" y="12705"/>
                      <a:pt x="21267" y="12650"/>
                      <a:pt x="21323" y="12705"/>
                    </a:cubicBezTo>
                    <a:cubicBezTo>
                      <a:pt x="21323" y="12705"/>
                      <a:pt x="21323" y="12705"/>
                      <a:pt x="21323" y="12705"/>
                    </a:cubicBezTo>
                    <a:cubicBezTo>
                      <a:pt x="21378" y="12705"/>
                      <a:pt x="21433" y="12761"/>
                      <a:pt x="21433" y="12816"/>
                    </a:cubicBezTo>
                    <a:cubicBezTo>
                      <a:pt x="21433" y="12816"/>
                      <a:pt x="21433" y="12816"/>
                      <a:pt x="21433" y="12816"/>
                    </a:cubicBezTo>
                    <a:cubicBezTo>
                      <a:pt x="21433" y="12871"/>
                      <a:pt x="21378" y="12926"/>
                      <a:pt x="21323" y="12926"/>
                    </a:cubicBezTo>
                    <a:cubicBezTo>
                      <a:pt x="21323" y="12926"/>
                      <a:pt x="21323" y="12926"/>
                      <a:pt x="21323" y="12926"/>
                    </a:cubicBezTo>
                    <a:cubicBezTo>
                      <a:pt x="21323" y="12926"/>
                      <a:pt x="21267" y="12926"/>
                      <a:pt x="21267" y="12926"/>
                    </a:cubicBezTo>
                  </a:path>
                  <a:path w="21600" h="21600">
                    <a:moveTo>
                      <a:pt x="166" y="12816"/>
                    </a:moveTo>
                    <a:cubicBezTo>
                      <a:pt x="166" y="12761"/>
                      <a:pt x="221" y="12650"/>
                      <a:pt x="276" y="12650"/>
                    </a:cubicBezTo>
                    <a:cubicBezTo>
                      <a:pt x="276" y="12650"/>
                      <a:pt x="276" y="12650"/>
                      <a:pt x="276" y="12650"/>
                    </a:cubicBezTo>
                    <a:cubicBezTo>
                      <a:pt x="332" y="12650"/>
                      <a:pt x="387" y="12705"/>
                      <a:pt x="387" y="12761"/>
                    </a:cubicBezTo>
                    <a:cubicBezTo>
                      <a:pt x="387" y="12761"/>
                      <a:pt x="387" y="12761"/>
                      <a:pt x="387" y="12761"/>
                    </a:cubicBezTo>
                    <a:cubicBezTo>
                      <a:pt x="443" y="12816"/>
                      <a:pt x="387" y="12871"/>
                      <a:pt x="332" y="12871"/>
                    </a:cubicBezTo>
                    <a:cubicBezTo>
                      <a:pt x="332" y="12871"/>
                      <a:pt x="332" y="12871"/>
                      <a:pt x="332" y="12871"/>
                    </a:cubicBezTo>
                    <a:cubicBezTo>
                      <a:pt x="332" y="12871"/>
                      <a:pt x="332" y="12871"/>
                      <a:pt x="276" y="12871"/>
                    </a:cubicBezTo>
                    <a:cubicBezTo>
                      <a:pt x="276" y="12871"/>
                      <a:pt x="276" y="12871"/>
                      <a:pt x="276" y="12871"/>
                    </a:cubicBezTo>
                    <a:cubicBezTo>
                      <a:pt x="221" y="12871"/>
                      <a:pt x="166" y="12871"/>
                      <a:pt x="166" y="12816"/>
                    </a:cubicBezTo>
                  </a:path>
                  <a:path w="21600" h="21600">
                    <a:moveTo>
                      <a:pt x="21378" y="12540"/>
                    </a:moveTo>
                    <a:cubicBezTo>
                      <a:pt x="21267" y="12484"/>
                      <a:pt x="21267" y="12429"/>
                      <a:pt x="21267" y="12374"/>
                    </a:cubicBezTo>
                    <a:cubicBezTo>
                      <a:pt x="21267" y="12374"/>
                      <a:pt x="21267" y="12374"/>
                      <a:pt x="21267" y="12374"/>
                    </a:cubicBezTo>
                    <a:cubicBezTo>
                      <a:pt x="21267" y="12319"/>
                      <a:pt x="21323" y="12263"/>
                      <a:pt x="21378" y="12263"/>
                    </a:cubicBezTo>
                    <a:cubicBezTo>
                      <a:pt x="21378" y="12263"/>
                      <a:pt x="21378" y="12263"/>
                      <a:pt x="21378" y="12263"/>
                    </a:cubicBezTo>
                    <a:cubicBezTo>
                      <a:pt x="21433" y="12319"/>
                      <a:pt x="21489" y="12374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84"/>
                      <a:pt x="21433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</a:path>
                  <a:path w="21600" h="21600">
                    <a:moveTo>
                      <a:pt x="110" y="12429"/>
                    </a:moveTo>
                    <a:cubicBezTo>
                      <a:pt x="110" y="12319"/>
                      <a:pt x="166" y="12263"/>
                      <a:pt x="221" y="12263"/>
                    </a:cubicBezTo>
                    <a:cubicBezTo>
                      <a:pt x="221" y="12263"/>
                      <a:pt x="221" y="12263"/>
                      <a:pt x="221" y="12263"/>
                    </a:cubicBezTo>
                    <a:cubicBezTo>
                      <a:pt x="276" y="12263"/>
                      <a:pt x="332" y="12319"/>
                      <a:pt x="332" y="12374"/>
                    </a:cubicBezTo>
                    <a:cubicBezTo>
                      <a:pt x="332" y="12374"/>
                      <a:pt x="332" y="12374"/>
                      <a:pt x="332" y="12374"/>
                    </a:cubicBezTo>
                    <a:cubicBezTo>
                      <a:pt x="332" y="12429"/>
                      <a:pt x="332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166" y="12484"/>
                      <a:pt x="110" y="12484"/>
                      <a:pt x="110" y="12429"/>
                    </a:cubicBezTo>
                  </a:path>
                  <a:path w="21600" h="21600">
                    <a:moveTo>
                      <a:pt x="21433" y="12098"/>
                    </a:moveTo>
                    <a:cubicBezTo>
                      <a:pt x="21323" y="12098"/>
                      <a:pt x="21323" y="12042"/>
                      <a:pt x="21323" y="11987"/>
                    </a:cubicBezTo>
                    <a:cubicBezTo>
                      <a:pt x="21323" y="11987"/>
                      <a:pt x="21323" y="11987"/>
                      <a:pt x="21323" y="11987"/>
                    </a:cubicBezTo>
                    <a:cubicBezTo>
                      <a:pt x="21323" y="11932"/>
                      <a:pt x="21378" y="11877"/>
                      <a:pt x="21433" y="11877"/>
                    </a:cubicBezTo>
                    <a:cubicBezTo>
                      <a:pt x="21433" y="11877"/>
                      <a:pt x="21433" y="11877"/>
                      <a:pt x="21433" y="11877"/>
                    </a:cubicBezTo>
                    <a:cubicBezTo>
                      <a:pt x="21489" y="11877"/>
                      <a:pt x="21544" y="11932"/>
                      <a:pt x="21544" y="12042"/>
                    </a:cubicBezTo>
                    <a:cubicBezTo>
                      <a:pt x="21544" y="12042"/>
                      <a:pt x="21544" y="12042"/>
                      <a:pt x="21544" y="12042"/>
                    </a:cubicBezTo>
                    <a:cubicBezTo>
                      <a:pt x="21544" y="12098"/>
                      <a:pt x="21489" y="12153"/>
                      <a:pt x="21433" y="12153"/>
                    </a:cubicBezTo>
                    <a:cubicBezTo>
                      <a:pt x="21433" y="12153"/>
                      <a:pt x="21433" y="12153"/>
                      <a:pt x="21433" y="12153"/>
                    </a:cubicBezTo>
                    <a:cubicBezTo>
                      <a:pt x="21433" y="12153"/>
                      <a:pt x="21433" y="12153"/>
                      <a:pt x="21433" y="12098"/>
                    </a:cubicBezTo>
                  </a:path>
                  <a:path w="21600" h="21600">
                    <a:moveTo>
                      <a:pt x="55" y="11987"/>
                    </a:moveTo>
                    <a:cubicBezTo>
                      <a:pt x="55" y="11932"/>
                      <a:pt x="110" y="11877"/>
                      <a:pt x="166" y="11877"/>
                    </a:cubicBezTo>
                    <a:cubicBezTo>
                      <a:pt x="166" y="11877"/>
                      <a:pt x="166" y="11877"/>
                      <a:pt x="166" y="11877"/>
                    </a:cubicBezTo>
                    <a:cubicBezTo>
                      <a:pt x="221" y="11877"/>
                      <a:pt x="276" y="11932"/>
                      <a:pt x="276" y="11987"/>
                    </a:cubicBezTo>
                    <a:cubicBezTo>
                      <a:pt x="276" y="11987"/>
                      <a:pt x="276" y="11987"/>
                      <a:pt x="276" y="11987"/>
                    </a:cubicBezTo>
                    <a:cubicBezTo>
                      <a:pt x="276" y="12042"/>
                      <a:pt x="27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10" y="12098"/>
                      <a:pt x="55" y="12042"/>
                      <a:pt x="55" y="11987"/>
                    </a:cubicBezTo>
                  </a:path>
                  <a:path w="21600" h="21600">
                    <a:moveTo>
                      <a:pt x="21433" y="11711"/>
                    </a:moveTo>
                    <a:cubicBezTo>
                      <a:pt x="21378" y="11711"/>
                      <a:pt x="21323" y="11656"/>
                      <a:pt x="21323" y="11601"/>
                    </a:cubicBezTo>
                    <a:cubicBezTo>
                      <a:pt x="21323" y="11601"/>
                      <a:pt x="21323" y="11601"/>
                      <a:pt x="21323" y="11601"/>
                    </a:cubicBezTo>
                    <a:cubicBezTo>
                      <a:pt x="21378" y="11545"/>
                      <a:pt x="21433" y="11490"/>
                      <a:pt x="21489" y="11490"/>
                    </a:cubicBezTo>
                    <a:cubicBezTo>
                      <a:pt x="21489" y="11490"/>
                      <a:pt x="21489" y="11490"/>
                      <a:pt x="21489" y="11490"/>
                    </a:cubicBezTo>
                    <a:cubicBezTo>
                      <a:pt x="21544" y="11490"/>
                      <a:pt x="21600" y="11545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56"/>
                      <a:pt x="21544" y="11711"/>
                      <a:pt x="21489" y="11711"/>
                    </a:cubicBezTo>
                    <a:cubicBezTo>
                      <a:pt x="21489" y="11711"/>
                      <a:pt x="21489" y="11711"/>
                      <a:pt x="21489" y="11711"/>
                    </a:cubicBezTo>
                    <a:cubicBezTo>
                      <a:pt x="21433" y="11711"/>
                      <a:pt x="21433" y="11711"/>
                      <a:pt x="21433" y="11711"/>
                    </a:cubicBezTo>
                  </a:path>
                  <a:path w="21600" h="21600">
                    <a:moveTo>
                      <a:pt x="0" y="11601"/>
                    </a:moveTo>
                    <a:cubicBezTo>
                      <a:pt x="0" y="11545"/>
                      <a:pt x="55" y="11490"/>
                      <a:pt x="110" y="11490"/>
                    </a:cubicBezTo>
                    <a:cubicBezTo>
                      <a:pt x="110" y="11490"/>
                      <a:pt x="110" y="11490"/>
                      <a:pt x="110" y="11490"/>
                    </a:cubicBezTo>
                    <a:cubicBezTo>
                      <a:pt x="221" y="11490"/>
                      <a:pt x="276" y="11545"/>
                      <a:pt x="276" y="11601"/>
                    </a:cubicBezTo>
                    <a:cubicBezTo>
                      <a:pt x="276" y="11601"/>
                      <a:pt x="276" y="11601"/>
                      <a:pt x="276" y="11601"/>
                    </a:cubicBezTo>
                    <a:cubicBezTo>
                      <a:pt x="276" y="11656"/>
                      <a:pt x="221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55" y="11711"/>
                      <a:pt x="55" y="11656"/>
                      <a:pt x="0" y="11601"/>
                    </a:cubicBezTo>
                  </a:path>
                  <a:path w="21600" h="21600">
                    <a:moveTo>
                      <a:pt x="21489" y="11324"/>
                    </a:moveTo>
                    <a:cubicBezTo>
                      <a:pt x="21433" y="11324"/>
                      <a:pt x="21378" y="11269"/>
                      <a:pt x="21378" y="11214"/>
                    </a:cubicBezTo>
                    <a:cubicBezTo>
                      <a:pt x="21378" y="11214"/>
                      <a:pt x="21378" y="11214"/>
                      <a:pt x="21378" y="11214"/>
                    </a:cubicBezTo>
                    <a:cubicBezTo>
                      <a:pt x="21378" y="11159"/>
                      <a:pt x="21433" y="11103"/>
                      <a:pt x="21489" y="11103"/>
                    </a:cubicBezTo>
                    <a:cubicBezTo>
                      <a:pt x="21489" y="11103"/>
                      <a:pt x="21489" y="11103"/>
                      <a:pt x="21489" y="11103"/>
                    </a:cubicBezTo>
                    <a:cubicBezTo>
                      <a:pt x="21544" y="11103"/>
                      <a:pt x="21600" y="11159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69"/>
                      <a:pt x="21544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</a:path>
                  <a:path w="21600" h="21600">
                    <a:moveTo>
                      <a:pt x="0" y="11214"/>
                    </a:moveTo>
                    <a:cubicBezTo>
                      <a:pt x="0" y="11159"/>
                      <a:pt x="55" y="11103"/>
                      <a:pt x="110" y="11103"/>
                    </a:cubicBezTo>
                    <a:cubicBezTo>
                      <a:pt x="110" y="11103"/>
                      <a:pt x="110" y="11103"/>
                      <a:pt x="110" y="11103"/>
                    </a:cubicBezTo>
                    <a:cubicBezTo>
                      <a:pt x="166" y="11048"/>
                      <a:pt x="221" y="11103"/>
                      <a:pt x="221" y="11214"/>
                    </a:cubicBezTo>
                    <a:cubicBezTo>
                      <a:pt x="221" y="11214"/>
                      <a:pt x="221" y="11214"/>
                      <a:pt x="221" y="11214"/>
                    </a:cubicBezTo>
                    <a:cubicBezTo>
                      <a:pt x="221" y="11269"/>
                      <a:pt x="166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55" y="11324"/>
                      <a:pt x="0" y="11269"/>
                      <a:pt x="0" y="11214"/>
                    </a:cubicBezTo>
                  </a:path>
                  <a:path w="21600" h="21600">
                    <a:moveTo>
                      <a:pt x="21489" y="10938"/>
                    </a:moveTo>
                    <a:cubicBezTo>
                      <a:pt x="21433" y="10938"/>
                      <a:pt x="21378" y="10882"/>
                      <a:pt x="21378" y="10827"/>
                    </a:cubicBezTo>
                    <a:cubicBezTo>
                      <a:pt x="21378" y="10827"/>
                      <a:pt x="21378" y="10827"/>
                      <a:pt x="21378" y="10827"/>
                    </a:cubicBezTo>
                    <a:cubicBezTo>
                      <a:pt x="21378" y="10772"/>
                      <a:pt x="21433" y="10717"/>
                      <a:pt x="21489" y="10717"/>
                    </a:cubicBezTo>
                    <a:cubicBezTo>
                      <a:pt x="21489" y="10717"/>
                      <a:pt x="21489" y="10717"/>
                      <a:pt x="21489" y="10717"/>
                    </a:cubicBezTo>
                    <a:cubicBezTo>
                      <a:pt x="21544" y="10717"/>
                      <a:pt x="21600" y="10772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82"/>
                      <a:pt x="21544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</a:path>
                  <a:path w="21600" h="21600">
                    <a:moveTo>
                      <a:pt x="110" y="10938"/>
                    </a:moveTo>
                    <a:cubicBezTo>
                      <a:pt x="55" y="10938"/>
                      <a:pt x="0" y="10882"/>
                      <a:pt x="0" y="10772"/>
                    </a:cubicBezTo>
                    <a:cubicBezTo>
                      <a:pt x="0" y="10772"/>
                      <a:pt x="0" y="10772"/>
                      <a:pt x="0" y="10772"/>
                    </a:cubicBezTo>
                    <a:cubicBezTo>
                      <a:pt x="0" y="10717"/>
                      <a:pt x="55" y="10661"/>
                      <a:pt x="110" y="10661"/>
                    </a:cubicBezTo>
                    <a:cubicBezTo>
                      <a:pt x="110" y="10661"/>
                      <a:pt x="110" y="10661"/>
                      <a:pt x="110" y="10661"/>
                    </a:cubicBezTo>
                    <a:cubicBezTo>
                      <a:pt x="166" y="10661"/>
                      <a:pt x="221" y="10717"/>
                      <a:pt x="221" y="10772"/>
                    </a:cubicBezTo>
                    <a:cubicBezTo>
                      <a:pt x="221" y="10772"/>
                      <a:pt x="221" y="10772"/>
                      <a:pt x="221" y="10772"/>
                    </a:cubicBezTo>
                    <a:cubicBezTo>
                      <a:pt x="221" y="10882"/>
                      <a:pt x="166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</a:path>
                  <a:path w="21600" h="21600">
                    <a:moveTo>
                      <a:pt x="21600" y="10827"/>
                    </a:move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</a:path>
                  <a:path w="21600" h="21600">
                    <a:moveTo>
                      <a:pt x="21378" y="10440"/>
                    </a:moveTo>
                    <a:cubicBezTo>
                      <a:pt x="21378" y="10330"/>
                      <a:pt x="21433" y="10275"/>
                      <a:pt x="21489" y="10275"/>
                    </a:cubicBezTo>
                    <a:cubicBezTo>
                      <a:pt x="21489" y="10275"/>
                      <a:pt x="21489" y="10275"/>
                      <a:pt x="21489" y="10275"/>
                    </a:cubicBezTo>
                    <a:cubicBezTo>
                      <a:pt x="21544" y="10275"/>
                      <a:pt x="21600" y="10330"/>
                      <a:pt x="21600" y="10385"/>
                    </a:cubicBezTo>
                    <a:cubicBezTo>
                      <a:pt x="21600" y="10385"/>
                      <a:pt x="21600" y="10385"/>
                      <a:pt x="21600" y="10385"/>
                    </a:cubicBezTo>
                    <a:cubicBezTo>
                      <a:pt x="21600" y="10496"/>
                      <a:pt x="21544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33" y="10551"/>
                      <a:pt x="21378" y="10496"/>
                      <a:pt x="21378" y="10440"/>
                    </a:cubicBezTo>
                  </a:path>
                  <a:path w="21600" h="21600">
                    <a:moveTo>
                      <a:pt x="110" y="10496"/>
                    </a:moveTo>
                    <a:cubicBezTo>
                      <a:pt x="55" y="10496"/>
                      <a:pt x="0" y="10440"/>
                      <a:pt x="0" y="10385"/>
                    </a:cubicBezTo>
                    <a:cubicBezTo>
                      <a:pt x="0" y="10385"/>
                      <a:pt x="0" y="10385"/>
                      <a:pt x="0" y="10385"/>
                    </a:cubicBezTo>
                    <a:cubicBezTo>
                      <a:pt x="0" y="10330"/>
                      <a:pt x="55" y="10275"/>
                      <a:pt x="110" y="10275"/>
                    </a:cubicBezTo>
                    <a:cubicBezTo>
                      <a:pt x="110" y="10275"/>
                      <a:pt x="110" y="10275"/>
                      <a:pt x="110" y="10275"/>
                    </a:cubicBezTo>
                    <a:cubicBezTo>
                      <a:pt x="166" y="10275"/>
                      <a:pt x="221" y="10330"/>
                      <a:pt x="221" y="10385"/>
                    </a:cubicBezTo>
                    <a:cubicBezTo>
                      <a:pt x="221" y="10385"/>
                      <a:pt x="221" y="10385"/>
                      <a:pt x="221" y="10385"/>
                    </a:cubicBezTo>
                    <a:cubicBezTo>
                      <a:pt x="221" y="10440"/>
                      <a:pt x="166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</a:path>
                  <a:path w="21600" h="21600">
                    <a:moveTo>
                      <a:pt x="21323" y="9998"/>
                    </a:moveTo>
                    <a:cubicBezTo>
                      <a:pt x="21323" y="9943"/>
                      <a:pt x="21378" y="9888"/>
                      <a:pt x="21433" y="9888"/>
                    </a:cubicBezTo>
                    <a:cubicBezTo>
                      <a:pt x="21433" y="9888"/>
                      <a:pt x="21433" y="9888"/>
                      <a:pt x="21433" y="9888"/>
                    </a:cubicBezTo>
                    <a:cubicBezTo>
                      <a:pt x="21544" y="9888"/>
                      <a:pt x="21600" y="9943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10054"/>
                      <a:pt x="21544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378" y="10109"/>
                      <a:pt x="21378" y="10109"/>
                      <a:pt x="21323" y="9998"/>
                    </a:cubicBezTo>
                  </a:path>
                  <a:path w="21600" h="21600">
                    <a:moveTo>
                      <a:pt x="110" y="10109"/>
                    </a:moveTo>
                    <a:cubicBezTo>
                      <a:pt x="55" y="10109"/>
                      <a:pt x="0" y="10054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55" y="9943"/>
                      <a:pt x="110" y="9888"/>
                      <a:pt x="166" y="9888"/>
                    </a:cubicBezTo>
                    <a:cubicBezTo>
                      <a:pt x="166" y="9888"/>
                      <a:pt x="166" y="9888"/>
                      <a:pt x="166" y="9888"/>
                    </a:cubicBezTo>
                    <a:cubicBezTo>
                      <a:pt x="221" y="9888"/>
                      <a:pt x="276" y="9943"/>
                      <a:pt x="276" y="9998"/>
                    </a:cubicBezTo>
                    <a:cubicBezTo>
                      <a:pt x="276" y="9998"/>
                      <a:pt x="276" y="9998"/>
                      <a:pt x="276" y="9998"/>
                    </a:cubicBezTo>
                    <a:cubicBezTo>
                      <a:pt x="276" y="10054"/>
                      <a:pt x="221" y="10109"/>
                      <a:pt x="166" y="10109"/>
                    </a:cubicBezTo>
                    <a:cubicBezTo>
                      <a:pt x="166" y="10109"/>
                      <a:pt x="166" y="10109"/>
                      <a:pt x="166" y="10109"/>
                    </a:cubicBezTo>
                    <a:cubicBezTo>
                      <a:pt x="166" y="10109"/>
                      <a:pt x="110" y="10109"/>
                      <a:pt x="110" y="10109"/>
                    </a:cubicBezTo>
                  </a:path>
                  <a:path w="21600" h="21600">
                    <a:moveTo>
                      <a:pt x="21323" y="9612"/>
                    </a:moveTo>
                    <a:cubicBezTo>
                      <a:pt x="21323" y="9557"/>
                      <a:pt x="21378" y="9501"/>
                      <a:pt x="21433" y="9501"/>
                    </a:cubicBezTo>
                    <a:cubicBezTo>
                      <a:pt x="21433" y="9501"/>
                      <a:pt x="21433" y="9501"/>
                      <a:pt x="21433" y="9501"/>
                    </a:cubicBezTo>
                    <a:cubicBezTo>
                      <a:pt x="21489" y="9501"/>
                      <a:pt x="21544" y="9557"/>
                      <a:pt x="21544" y="9612"/>
                    </a:cubicBezTo>
                    <a:cubicBezTo>
                      <a:pt x="21544" y="9612"/>
                      <a:pt x="21544" y="9612"/>
                      <a:pt x="21544" y="9612"/>
                    </a:cubicBezTo>
                    <a:cubicBezTo>
                      <a:pt x="21544" y="9667"/>
                      <a:pt x="21489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378" y="9722"/>
                      <a:pt x="21323" y="9667"/>
                      <a:pt x="21323" y="9612"/>
                    </a:cubicBezTo>
                  </a:path>
                  <a:path w="21600" h="21600">
                    <a:moveTo>
                      <a:pt x="166" y="9722"/>
                    </a:moveTo>
                    <a:cubicBezTo>
                      <a:pt x="110" y="9722"/>
                      <a:pt x="55" y="9667"/>
                      <a:pt x="55" y="9612"/>
                    </a:cubicBezTo>
                    <a:cubicBezTo>
                      <a:pt x="55" y="9612"/>
                      <a:pt x="55" y="9612"/>
                      <a:pt x="55" y="9612"/>
                    </a:cubicBezTo>
                    <a:cubicBezTo>
                      <a:pt x="55" y="9501"/>
                      <a:pt x="110" y="9501"/>
                      <a:pt x="166" y="9501"/>
                    </a:cubicBezTo>
                    <a:cubicBezTo>
                      <a:pt x="166" y="9501"/>
                      <a:pt x="166" y="9501"/>
                      <a:pt x="166" y="9501"/>
                    </a:cubicBezTo>
                    <a:cubicBezTo>
                      <a:pt x="276" y="9501"/>
                      <a:pt x="276" y="9557"/>
                      <a:pt x="276" y="9612"/>
                    </a:cubicBezTo>
                    <a:cubicBezTo>
                      <a:pt x="276" y="9612"/>
                      <a:pt x="276" y="9612"/>
                      <a:pt x="276" y="9612"/>
                    </a:cubicBezTo>
                    <a:cubicBezTo>
                      <a:pt x="276" y="9667"/>
                      <a:pt x="221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</a:path>
                  <a:path w="21600" h="21600">
                    <a:moveTo>
                      <a:pt x="21267" y="9225"/>
                    </a:moveTo>
                    <a:cubicBezTo>
                      <a:pt x="21267" y="9170"/>
                      <a:pt x="21323" y="9115"/>
                      <a:pt x="21378" y="9115"/>
                    </a:cubicBezTo>
                    <a:cubicBezTo>
                      <a:pt x="21378" y="9115"/>
                      <a:pt x="21378" y="9115"/>
                      <a:pt x="21378" y="9115"/>
                    </a:cubicBezTo>
                    <a:cubicBezTo>
                      <a:pt x="21433" y="9115"/>
                      <a:pt x="21489" y="9170"/>
                      <a:pt x="21489" y="9225"/>
                    </a:cubicBezTo>
                    <a:cubicBezTo>
                      <a:pt x="21489" y="9225"/>
                      <a:pt x="21489" y="9225"/>
                      <a:pt x="21489" y="9225"/>
                    </a:cubicBezTo>
                    <a:cubicBezTo>
                      <a:pt x="21489" y="9280"/>
                      <a:pt x="21433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23" y="9336"/>
                      <a:pt x="21267" y="9280"/>
                      <a:pt x="21267" y="9225"/>
                    </a:cubicBezTo>
                  </a:path>
                  <a:path w="21600" h="21600">
                    <a:moveTo>
                      <a:pt x="221" y="9336"/>
                    </a:moveTo>
                    <a:cubicBezTo>
                      <a:pt x="166" y="9336"/>
                      <a:pt x="110" y="9225"/>
                      <a:pt x="110" y="9170"/>
                    </a:cubicBezTo>
                    <a:cubicBezTo>
                      <a:pt x="110" y="9170"/>
                      <a:pt x="110" y="9170"/>
                      <a:pt x="110" y="9170"/>
                    </a:cubicBezTo>
                    <a:cubicBezTo>
                      <a:pt x="110" y="9115"/>
                      <a:pt x="166" y="9059"/>
                      <a:pt x="276" y="9115"/>
                    </a:cubicBezTo>
                    <a:cubicBezTo>
                      <a:pt x="276" y="9115"/>
                      <a:pt x="276" y="9115"/>
                      <a:pt x="276" y="9115"/>
                    </a:cubicBezTo>
                    <a:cubicBezTo>
                      <a:pt x="332" y="9115"/>
                      <a:pt x="332" y="9170"/>
                      <a:pt x="332" y="9225"/>
                    </a:cubicBezTo>
                    <a:cubicBezTo>
                      <a:pt x="332" y="9225"/>
                      <a:pt x="332" y="9225"/>
                      <a:pt x="332" y="9225"/>
                    </a:cubicBezTo>
                    <a:cubicBezTo>
                      <a:pt x="332" y="9280"/>
                      <a:pt x="276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</a:path>
                  <a:path w="21600" h="21600">
                    <a:moveTo>
                      <a:pt x="21212" y="8838"/>
                    </a:moveTo>
                    <a:cubicBezTo>
                      <a:pt x="21212" y="8838"/>
                      <a:pt x="21212" y="8838"/>
                      <a:pt x="21212" y="8838"/>
                    </a:cubicBezTo>
                    <a:cubicBezTo>
                      <a:pt x="21212" y="8783"/>
                      <a:pt x="21212" y="8728"/>
                      <a:pt x="21267" y="8728"/>
                    </a:cubicBezTo>
                    <a:cubicBezTo>
                      <a:pt x="21267" y="8728"/>
                      <a:pt x="21267" y="8728"/>
                      <a:pt x="21267" y="8728"/>
                    </a:cubicBezTo>
                    <a:cubicBezTo>
                      <a:pt x="21378" y="8728"/>
                      <a:pt x="21433" y="8728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894"/>
                      <a:pt x="21378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267" y="8949"/>
                      <a:pt x="21212" y="8894"/>
                      <a:pt x="21212" y="8838"/>
                    </a:cubicBezTo>
                  </a:path>
                  <a:path w="21600" h="21600">
                    <a:moveTo>
                      <a:pt x="276" y="8949"/>
                    </a:moveTo>
                    <a:cubicBezTo>
                      <a:pt x="221" y="8894"/>
                      <a:pt x="166" y="8838"/>
                      <a:pt x="166" y="8783"/>
                    </a:cubicBezTo>
                    <a:cubicBezTo>
                      <a:pt x="166" y="8783"/>
                      <a:pt x="166" y="8783"/>
                      <a:pt x="166" y="8783"/>
                    </a:cubicBezTo>
                    <a:cubicBezTo>
                      <a:pt x="221" y="8728"/>
                      <a:pt x="276" y="8673"/>
                      <a:pt x="332" y="8673"/>
                    </a:cubicBezTo>
                    <a:cubicBezTo>
                      <a:pt x="332" y="8673"/>
                      <a:pt x="332" y="8673"/>
                      <a:pt x="332" y="8673"/>
                    </a:cubicBezTo>
                    <a:cubicBezTo>
                      <a:pt x="387" y="8728"/>
                      <a:pt x="443" y="8783"/>
                      <a:pt x="387" y="8838"/>
                    </a:cubicBezTo>
                    <a:cubicBezTo>
                      <a:pt x="387" y="8838"/>
                      <a:pt x="387" y="8838"/>
                      <a:pt x="387" y="8838"/>
                    </a:cubicBezTo>
                    <a:cubicBezTo>
                      <a:pt x="387" y="8894"/>
                      <a:pt x="332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</a:path>
                  <a:path w="21600" h="21600">
                    <a:moveTo>
                      <a:pt x="21101" y="8452"/>
                    </a:moveTo>
                    <a:cubicBezTo>
                      <a:pt x="21101" y="8396"/>
                      <a:pt x="21156" y="8341"/>
                      <a:pt x="21212" y="8341"/>
                    </a:cubicBezTo>
                    <a:cubicBezTo>
                      <a:pt x="21212" y="8341"/>
                      <a:pt x="21212" y="8341"/>
                      <a:pt x="21212" y="8341"/>
                    </a:cubicBezTo>
                    <a:cubicBezTo>
                      <a:pt x="21267" y="8286"/>
                      <a:pt x="21323" y="8341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78" y="8452"/>
                      <a:pt x="21323" y="8562"/>
                      <a:pt x="21267" y="8562"/>
                    </a:cubicBezTo>
                    <a:cubicBezTo>
                      <a:pt x="21267" y="8562"/>
                      <a:pt x="21267" y="8562"/>
                      <a:pt x="21267" y="8562"/>
                    </a:cubicBezTo>
                    <a:cubicBezTo>
                      <a:pt x="21267" y="8562"/>
                      <a:pt x="21212" y="8562"/>
                      <a:pt x="21212" y="8562"/>
                    </a:cubicBezTo>
                    <a:cubicBezTo>
                      <a:pt x="21212" y="8562"/>
                      <a:pt x="21212" y="8562"/>
                      <a:pt x="21212" y="8562"/>
                    </a:cubicBezTo>
                    <a:cubicBezTo>
                      <a:pt x="21156" y="8562"/>
                      <a:pt x="21101" y="8507"/>
                      <a:pt x="21101" y="8452"/>
                    </a:cubicBezTo>
                  </a:path>
                  <a:path w="21600" h="21600">
                    <a:moveTo>
                      <a:pt x="332" y="8562"/>
                    </a:moveTo>
                    <a:cubicBezTo>
                      <a:pt x="276" y="8507"/>
                      <a:pt x="276" y="8452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41"/>
                      <a:pt x="332" y="8286"/>
                      <a:pt x="387" y="8286"/>
                    </a:cubicBezTo>
                    <a:cubicBezTo>
                      <a:pt x="387" y="8286"/>
                      <a:pt x="387" y="8286"/>
                      <a:pt x="387" y="8286"/>
                    </a:cubicBezTo>
                    <a:cubicBezTo>
                      <a:pt x="443" y="8341"/>
                      <a:pt x="498" y="8396"/>
                      <a:pt x="498" y="8452"/>
                    </a:cubicBezTo>
                    <a:cubicBezTo>
                      <a:pt x="498" y="8452"/>
                      <a:pt x="498" y="8452"/>
                      <a:pt x="498" y="8452"/>
                    </a:cubicBezTo>
                    <a:cubicBezTo>
                      <a:pt x="498" y="8507"/>
                      <a:pt x="443" y="8562"/>
                      <a:pt x="387" y="8562"/>
                    </a:cubicBezTo>
                    <a:cubicBezTo>
                      <a:pt x="387" y="8562"/>
                      <a:pt x="387" y="8562"/>
                      <a:pt x="387" y="8562"/>
                    </a:cubicBezTo>
                    <a:cubicBezTo>
                      <a:pt x="387" y="8562"/>
                      <a:pt x="387" y="8562"/>
                      <a:pt x="332" y="8562"/>
                    </a:cubicBezTo>
                  </a:path>
                  <a:path w="21600" h="21600">
                    <a:moveTo>
                      <a:pt x="21046" y="8065"/>
                    </a:moveTo>
                    <a:cubicBezTo>
                      <a:pt x="20990" y="8010"/>
                      <a:pt x="21046" y="7954"/>
                      <a:pt x="21101" y="7954"/>
                    </a:cubicBezTo>
                    <a:cubicBezTo>
                      <a:pt x="21101" y="7954"/>
                      <a:pt x="21101" y="7954"/>
                      <a:pt x="21101" y="7954"/>
                    </a:cubicBezTo>
                    <a:cubicBezTo>
                      <a:pt x="21156" y="7899"/>
                      <a:pt x="21212" y="7954"/>
                      <a:pt x="21267" y="8010"/>
                    </a:cubicBezTo>
                    <a:cubicBezTo>
                      <a:pt x="21267" y="8010"/>
                      <a:pt x="21267" y="8010"/>
                      <a:pt x="21267" y="8010"/>
                    </a:cubicBezTo>
                    <a:cubicBezTo>
                      <a:pt x="21267" y="8065"/>
                      <a:pt x="21212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01" y="8175"/>
                      <a:pt x="21046" y="8120"/>
                      <a:pt x="21046" y="8065"/>
                    </a:cubicBezTo>
                  </a:path>
                  <a:path w="21600" h="21600">
                    <a:moveTo>
                      <a:pt x="443" y="8120"/>
                    </a:moveTo>
                    <a:cubicBezTo>
                      <a:pt x="387" y="8120"/>
                      <a:pt x="332" y="8065"/>
                      <a:pt x="387" y="8010"/>
                    </a:cubicBezTo>
                    <a:cubicBezTo>
                      <a:pt x="387" y="8010"/>
                      <a:pt x="387" y="8010"/>
                      <a:pt x="387" y="8010"/>
                    </a:cubicBezTo>
                    <a:cubicBezTo>
                      <a:pt x="387" y="7954"/>
                      <a:pt x="443" y="7899"/>
                      <a:pt x="498" y="7899"/>
                    </a:cubicBezTo>
                    <a:cubicBezTo>
                      <a:pt x="498" y="7899"/>
                      <a:pt x="498" y="7899"/>
                      <a:pt x="498" y="7899"/>
                    </a:cubicBezTo>
                    <a:cubicBezTo>
                      <a:pt x="553" y="7954"/>
                      <a:pt x="609" y="8010"/>
                      <a:pt x="609" y="8065"/>
                    </a:cubicBezTo>
                    <a:cubicBezTo>
                      <a:pt x="609" y="8065"/>
                      <a:pt x="609" y="8065"/>
                      <a:pt x="609" y="8065"/>
                    </a:cubicBezTo>
                    <a:cubicBezTo>
                      <a:pt x="553" y="8120"/>
                      <a:pt x="553" y="8175"/>
                      <a:pt x="498" y="8175"/>
                    </a:cubicBezTo>
                    <a:cubicBezTo>
                      <a:pt x="498" y="8175"/>
                      <a:pt x="498" y="8175"/>
                      <a:pt x="498" y="8175"/>
                    </a:cubicBezTo>
                    <a:cubicBezTo>
                      <a:pt x="443" y="8175"/>
                      <a:pt x="443" y="8175"/>
                      <a:pt x="443" y="8120"/>
                    </a:cubicBezTo>
                  </a:path>
                  <a:path w="21600" h="21600">
                    <a:moveTo>
                      <a:pt x="20935" y="7678"/>
                    </a:moveTo>
                    <a:cubicBezTo>
                      <a:pt x="20879" y="7623"/>
                      <a:pt x="20935" y="7568"/>
                      <a:pt x="20990" y="7568"/>
                    </a:cubicBezTo>
                    <a:cubicBezTo>
                      <a:pt x="20990" y="7568"/>
                      <a:pt x="20990" y="7568"/>
                      <a:pt x="20990" y="7568"/>
                    </a:cubicBezTo>
                    <a:cubicBezTo>
                      <a:pt x="21046" y="7513"/>
                      <a:pt x="21101" y="7568"/>
                      <a:pt x="21156" y="7623"/>
                    </a:cubicBezTo>
                    <a:cubicBezTo>
                      <a:pt x="21156" y="7623"/>
                      <a:pt x="21156" y="7623"/>
                      <a:pt x="21156" y="7623"/>
                    </a:cubicBezTo>
                    <a:cubicBezTo>
                      <a:pt x="21156" y="7678"/>
                      <a:pt x="21101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0990" y="7789"/>
                      <a:pt x="20935" y="7734"/>
                      <a:pt x="20935" y="7678"/>
                    </a:cubicBezTo>
                  </a:path>
                  <a:path w="21600" h="21600">
                    <a:moveTo>
                      <a:pt x="553" y="7789"/>
                    </a:moveTo>
                    <a:cubicBezTo>
                      <a:pt x="498" y="7734"/>
                      <a:pt x="443" y="7678"/>
                      <a:pt x="498" y="7623"/>
                    </a:cubicBezTo>
                    <a:cubicBezTo>
                      <a:pt x="498" y="7623"/>
                      <a:pt x="498" y="7623"/>
                      <a:pt x="498" y="7623"/>
                    </a:cubicBezTo>
                    <a:cubicBezTo>
                      <a:pt x="498" y="7568"/>
                      <a:pt x="553" y="7513"/>
                      <a:pt x="609" y="7513"/>
                    </a:cubicBezTo>
                    <a:cubicBezTo>
                      <a:pt x="609" y="7513"/>
                      <a:pt x="609" y="7513"/>
                      <a:pt x="609" y="7513"/>
                    </a:cubicBezTo>
                    <a:cubicBezTo>
                      <a:pt x="664" y="7568"/>
                      <a:pt x="720" y="7623"/>
                      <a:pt x="720" y="7678"/>
                    </a:cubicBezTo>
                    <a:cubicBezTo>
                      <a:pt x="720" y="7678"/>
                      <a:pt x="720" y="7678"/>
                      <a:pt x="720" y="7678"/>
                    </a:cubicBezTo>
                    <a:cubicBezTo>
                      <a:pt x="664" y="7734"/>
                      <a:pt x="664" y="7789"/>
                      <a:pt x="609" y="7789"/>
                    </a:cubicBezTo>
                    <a:cubicBezTo>
                      <a:pt x="609" y="7789"/>
                      <a:pt x="609" y="7789"/>
                      <a:pt x="609" y="7789"/>
                    </a:cubicBezTo>
                    <a:cubicBezTo>
                      <a:pt x="553" y="7789"/>
                      <a:pt x="553" y="7789"/>
                      <a:pt x="553" y="7789"/>
                    </a:cubicBezTo>
                  </a:path>
                  <a:path w="21600" h="21600">
                    <a:moveTo>
                      <a:pt x="20769" y="7347"/>
                    </a:moveTo>
                    <a:cubicBezTo>
                      <a:pt x="20769" y="7292"/>
                      <a:pt x="20824" y="7181"/>
                      <a:pt x="20879" y="7181"/>
                    </a:cubicBezTo>
                    <a:cubicBezTo>
                      <a:pt x="20879" y="7181"/>
                      <a:pt x="20879" y="7181"/>
                      <a:pt x="20879" y="7181"/>
                    </a:cubicBezTo>
                    <a:cubicBezTo>
                      <a:pt x="20935" y="7181"/>
                      <a:pt x="20990" y="7181"/>
                      <a:pt x="20990" y="7236"/>
                    </a:cubicBezTo>
                    <a:cubicBezTo>
                      <a:pt x="20990" y="7236"/>
                      <a:pt x="20990" y="7236"/>
                      <a:pt x="20990" y="7236"/>
                    </a:cubicBezTo>
                    <a:cubicBezTo>
                      <a:pt x="21046" y="7292"/>
                      <a:pt x="20990" y="7402"/>
                      <a:pt x="20935" y="7402"/>
                    </a:cubicBezTo>
                    <a:cubicBezTo>
                      <a:pt x="20935" y="7402"/>
                      <a:pt x="20935" y="7402"/>
                      <a:pt x="20935" y="7402"/>
                    </a:cubicBezTo>
                    <a:cubicBezTo>
                      <a:pt x="20935" y="7402"/>
                      <a:pt x="20935" y="7402"/>
                      <a:pt x="20879" y="7402"/>
                    </a:cubicBezTo>
                    <a:cubicBezTo>
                      <a:pt x="20879" y="7402"/>
                      <a:pt x="20879" y="7402"/>
                      <a:pt x="20879" y="7402"/>
                    </a:cubicBezTo>
                    <a:cubicBezTo>
                      <a:pt x="20824" y="7402"/>
                      <a:pt x="20824" y="7402"/>
                      <a:pt x="20769" y="7347"/>
                    </a:cubicBezTo>
                  </a:path>
                  <a:path w="21600" h="21600">
                    <a:moveTo>
                      <a:pt x="664" y="7402"/>
                    </a:moveTo>
                    <a:cubicBezTo>
                      <a:pt x="609" y="7347"/>
                      <a:pt x="609" y="7292"/>
                      <a:pt x="609" y="7236"/>
                    </a:cubicBezTo>
                    <a:cubicBezTo>
                      <a:pt x="609" y="7236"/>
                      <a:pt x="609" y="7236"/>
                      <a:pt x="609" y="7236"/>
                    </a:cubicBezTo>
                    <a:cubicBezTo>
                      <a:pt x="609" y="7181"/>
                      <a:pt x="664" y="7126"/>
                      <a:pt x="775" y="7181"/>
                    </a:cubicBezTo>
                    <a:cubicBezTo>
                      <a:pt x="775" y="7181"/>
                      <a:pt x="775" y="7181"/>
                      <a:pt x="775" y="7181"/>
                    </a:cubicBezTo>
                    <a:cubicBezTo>
                      <a:pt x="830" y="7181"/>
                      <a:pt x="830" y="7236"/>
                      <a:pt x="830" y="7292"/>
                    </a:cubicBezTo>
                    <a:cubicBezTo>
                      <a:pt x="830" y="7292"/>
                      <a:pt x="830" y="7292"/>
                      <a:pt x="830" y="7292"/>
                    </a:cubicBezTo>
                    <a:cubicBezTo>
                      <a:pt x="830" y="7347"/>
                      <a:pt x="775" y="7402"/>
                      <a:pt x="720" y="7402"/>
                    </a:cubicBezTo>
                    <a:cubicBezTo>
                      <a:pt x="720" y="7402"/>
                      <a:pt x="720" y="7402"/>
                      <a:pt x="720" y="7402"/>
                    </a:cubicBezTo>
                    <a:cubicBezTo>
                      <a:pt x="720" y="7402"/>
                      <a:pt x="664" y="7402"/>
                      <a:pt x="664" y="7402"/>
                    </a:cubicBezTo>
                  </a:path>
                  <a:path w="21600" h="21600">
                    <a:moveTo>
                      <a:pt x="20658" y="6960"/>
                    </a:moveTo>
                    <a:cubicBezTo>
                      <a:pt x="20603" y="6905"/>
                      <a:pt x="20658" y="6850"/>
                      <a:pt x="20713" y="6794"/>
                    </a:cubicBezTo>
                    <a:cubicBezTo>
                      <a:pt x="20713" y="6794"/>
                      <a:pt x="20713" y="6794"/>
                      <a:pt x="20713" y="6794"/>
                    </a:cubicBezTo>
                    <a:cubicBezTo>
                      <a:pt x="20769" y="6794"/>
                      <a:pt x="20824" y="6794"/>
                      <a:pt x="20879" y="6850"/>
                    </a:cubicBezTo>
                    <a:cubicBezTo>
                      <a:pt x="20879" y="6850"/>
                      <a:pt x="20879" y="6850"/>
                      <a:pt x="20879" y="6850"/>
                    </a:cubicBezTo>
                    <a:cubicBezTo>
                      <a:pt x="20879" y="6960"/>
                      <a:pt x="20879" y="7015"/>
                      <a:pt x="20824" y="7015"/>
                    </a:cubicBezTo>
                    <a:cubicBezTo>
                      <a:pt x="20824" y="7015"/>
                      <a:pt x="20824" y="7015"/>
                      <a:pt x="20824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13" y="7015"/>
                      <a:pt x="20658" y="7015"/>
                      <a:pt x="20658" y="6960"/>
                    </a:cubicBezTo>
                  </a:path>
                  <a:path w="21600" h="21600">
                    <a:moveTo>
                      <a:pt x="830" y="7015"/>
                    </a:moveTo>
                    <a:cubicBezTo>
                      <a:pt x="775" y="6960"/>
                      <a:pt x="720" y="6905"/>
                      <a:pt x="720" y="6850"/>
                    </a:cubicBezTo>
                    <a:cubicBezTo>
                      <a:pt x="720" y="6850"/>
                      <a:pt x="720" y="6850"/>
                      <a:pt x="720" y="6850"/>
                    </a:cubicBezTo>
                    <a:cubicBezTo>
                      <a:pt x="775" y="6794"/>
                      <a:pt x="830" y="6739"/>
                      <a:pt x="886" y="6794"/>
                    </a:cubicBezTo>
                    <a:cubicBezTo>
                      <a:pt x="886" y="6794"/>
                      <a:pt x="886" y="6794"/>
                      <a:pt x="886" y="6794"/>
                    </a:cubicBezTo>
                    <a:cubicBezTo>
                      <a:pt x="941" y="6794"/>
                      <a:pt x="996" y="6905"/>
                      <a:pt x="941" y="6960"/>
                    </a:cubicBezTo>
                    <a:cubicBezTo>
                      <a:pt x="941" y="6960"/>
                      <a:pt x="941" y="6960"/>
                      <a:pt x="941" y="6960"/>
                    </a:cubicBezTo>
                    <a:cubicBezTo>
                      <a:pt x="941" y="6960"/>
                      <a:pt x="886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</a:path>
                  <a:path w="21600" h="21600">
                    <a:moveTo>
                      <a:pt x="20492" y="6573"/>
                    </a:moveTo>
                    <a:cubicBezTo>
                      <a:pt x="20492" y="6518"/>
                      <a:pt x="20492" y="6463"/>
                      <a:pt x="20547" y="6463"/>
                    </a:cubicBezTo>
                    <a:cubicBezTo>
                      <a:pt x="20547" y="6463"/>
                      <a:pt x="20547" y="6463"/>
                      <a:pt x="20547" y="6463"/>
                    </a:cubicBezTo>
                    <a:cubicBezTo>
                      <a:pt x="20603" y="6408"/>
                      <a:pt x="20713" y="6463"/>
                      <a:pt x="20713" y="6518"/>
                    </a:cubicBezTo>
                    <a:cubicBezTo>
                      <a:pt x="20713" y="6518"/>
                      <a:pt x="20713" y="6518"/>
                      <a:pt x="20713" y="6518"/>
                    </a:cubicBezTo>
                    <a:cubicBezTo>
                      <a:pt x="20769" y="6573"/>
                      <a:pt x="20713" y="6629"/>
                      <a:pt x="20658" y="6684"/>
                    </a:cubicBezTo>
                    <a:cubicBezTo>
                      <a:pt x="20658" y="6684"/>
                      <a:pt x="20658" y="6684"/>
                      <a:pt x="20658" y="6684"/>
                    </a:cubicBezTo>
                    <a:cubicBezTo>
                      <a:pt x="20658" y="6684"/>
                      <a:pt x="20603" y="6684"/>
                      <a:pt x="20603" y="6684"/>
                    </a:cubicBezTo>
                    <a:cubicBezTo>
                      <a:pt x="20603" y="6684"/>
                      <a:pt x="20603" y="6684"/>
                      <a:pt x="20603" y="6684"/>
                    </a:cubicBezTo>
                    <a:cubicBezTo>
                      <a:pt x="20547" y="6684"/>
                      <a:pt x="20547" y="6629"/>
                      <a:pt x="20492" y="6573"/>
                    </a:cubicBezTo>
                  </a:path>
                  <a:path w="21600" h="21600">
                    <a:moveTo>
                      <a:pt x="941" y="6629"/>
                    </a:moveTo>
                    <a:cubicBezTo>
                      <a:pt x="886" y="6629"/>
                      <a:pt x="886" y="6518"/>
                      <a:pt x="886" y="6463"/>
                    </a:cubicBezTo>
                    <a:cubicBezTo>
                      <a:pt x="886" y="6463"/>
                      <a:pt x="886" y="6463"/>
                      <a:pt x="886" y="6463"/>
                    </a:cubicBezTo>
                    <a:cubicBezTo>
                      <a:pt x="941" y="6408"/>
                      <a:pt x="996" y="6408"/>
                      <a:pt x="1052" y="6408"/>
                    </a:cubicBezTo>
                    <a:cubicBezTo>
                      <a:pt x="1052" y="6408"/>
                      <a:pt x="1052" y="6408"/>
                      <a:pt x="1052" y="6408"/>
                    </a:cubicBezTo>
                    <a:cubicBezTo>
                      <a:pt x="1107" y="6463"/>
                      <a:pt x="1163" y="6518"/>
                      <a:pt x="1107" y="6573"/>
                    </a:cubicBezTo>
                    <a:cubicBezTo>
                      <a:pt x="1107" y="6573"/>
                      <a:pt x="1107" y="6573"/>
                      <a:pt x="1107" y="6573"/>
                    </a:cubicBezTo>
                    <a:cubicBezTo>
                      <a:pt x="1107" y="6629"/>
                      <a:pt x="1052" y="6629"/>
                      <a:pt x="996" y="6629"/>
                    </a:cubicBezTo>
                    <a:cubicBezTo>
                      <a:pt x="996" y="6629"/>
                      <a:pt x="996" y="6629"/>
                      <a:pt x="996" y="6629"/>
                    </a:cubicBezTo>
                    <a:cubicBezTo>
                      <a:pt x="996" y="6629"/>
                      <a:pt x="996" y="6629"/>
                      <a:pt x="941" y="6629"/>
                    </a:cubicBezTo>
                  </a:path>
                  <a:path w="21600" h="21600">
                    <a:moveTo>
                      <a:pt x="20326" y="6242"/>
                    </a:moveTo>
                    <a:cubicBezTo>
                      <a:pt x="20326" y="6187"/>
                      <a:pt x="20326" y="6131"/>
                      <a:pt x="20381" y="6076"/>
                    </a:cubicBezTo>
                    <a:cubicBezTo>
                      <a:pt x="20381" y="6076"/>
                      <a:pt x="20381" y="6076"/>
                      <a:pt x="20381" y="6076"/>
                    </a:cubicBezTo>
                    <a:cubicBezTo>
                      <a:pt x="20436" y="6076"/>
                      <a:pt x="20492" y="6076"/>
                      <a:pt x="20547" y="6131"/>
                    </a:cubicBezTo>
                    <a:cubicBezTo>
                      <a:pt x="20547" y="6131"/>
                      <a:pt x="20547" y="6131"/>
                      <a:pt x="20547" y="6131"/>
                    </a:cubicBezTo>
                    <a:cubicBezTo>
                      <a:pt x="20603" y="6187"/>
                      <a:pt x="20547" y="6242"/>
                      <a:pt x="20492" y="6297"/>
                    </a:cubicBezTo>
                    <a:cubicBezTo>
                      <a:pt x="20492" y="6297"/>
                      <a:pt x="20492" y="6297"/>
                      <a:pt x="20492" y="6297"/>
                    </a:cubicBezTo>
                    <a:cubicBezTo>
                      <a:pt x="20492" y="6297"/>
                      <a:pt x="20436" y="6297"/>
                      <a:pt x="20436" y="6297"/>
                    </a:cubicBezTo>
                    <a:cubicBezTo>
                      <a:pt x="20436" y="6297"/>
                      <a:pt x="20436" y="6297"/>
                      <a:pt x="20436" y="6297"/>
                    </a:cubicBezTo>
                    <a:cubicBezTo>
                      <a:pt x="20381" y="6297"/>
                      <a:pt x="20381" y="6297"/>
                      <a:pt x="20326" y="6242"/>
                    </a:cubicBezTo>
                  </a:path>
                  <a:path w="21600" h="21600">
                    <a:moveTo>
                      <a:pt x="1107" y="6297"/>
                    </a:moveTo>
                    <a:cubicBezTo>
                      <a:pt x="1052" y="6242"/>
                      <a:pt x="1052" y="6187"/>
                      <a:pt x="1052" y="6131"/>
                    </a:cubicBezTo>
                    <a:cubicBezTo>
                      <a:pt x="1052" y="6131"/>
                      <a:pt x="1052" y="6131"/>
                      <a:pt x="1052" y="6131"/>
                    </a:cubicBezTo>
                    <a:cubicBezTo>
                      <a:pt x="1107" y="6076"/>
                      <a:pt x="1163" y="6021"/>
                      <a:pt x="1218" y="6076"/>
                    </a:cubicBezTo>
                    <a:cubicBezTo>
                      <a:pt x="1218" y="6076"/>
                      <a:pt x="1218" y="6076"/>
                      <a:pt x="1218" y="6076"/>
                    </a:cubicBezTo>
                    <a:cubicBezTo>
                      <a:pt x="1273" y="6076"/>
                      <a:pt x="1329" y="6131"/>
                      <a:pt x="1273" y="6242"/>
                    </a:cubicBezTo>
                    <a:cubicBezTo>
                      <a:pt x="1273" y="6242"/>
                      <a:pt x="1273" y="6242"/>
                      <a:pt x="1273" y="6242"/>
                    </a:cubicBezTo>
                    <a:cubicBezTo>
                      <a:pt x="1273" y="6242"/>
                      <a:pt x="1218" y="6297"/>
                      <a:pt x="1163" y="6297"/>
                    </a:cubicBezTo>
                    <a:cubicBezTo>
                      <a:pt x="1163" y="6297"/>
                      <a:pt x="1163" y="6297"/>
                      <a:pt x="1163" y="6297"/>
                    </a:cubicBezTo>
                    <a:cubicBezTo>
                      <a:pt x="1163" y="6297"/>
                      <a:pt x="1163" y="6297"/>
                      <a:pt x="1107" y="6297"/>
                    </a:cubicBezTo>
                  </a:path>
                  <a:path w="21600" h="21600">
                    <a:moveTo>
                      <a:pt x="20160" y="5910"/>
                    </a:moveTo>
                    <a:cubicBezTo>
                      <a:pt x="20104" y="5855"/>
                      <a:pt x="20160" y="5745"/>
                      <a:pt x="20215" y="5745"/>
                    </a:cubicBezTo>
                    <a:cubicBezTo>
                      <a:pt x="20215" y="5745"/>
                      <a:pt x="20215" y="5745"/>
                      <a:pt x="20215" y="5745"/>
                    </a:cubicBezTo>
                    <a:cubicBezTo>
                      <a:pt x="20270" y="5690"/>
                      <a:pt x="20326" y="5745"/>
                      <a:pt x="20381" y="5800"/>
                    </a:cubicBezTo>
                    <a:cubicBezTo>
                      <a:pt x="20381" y="5800"/>
                      <a:pt x="20381" y="5800"/>
                      <a:pt x="20381" y="5800"/>
                    </a:cubicBezTo>
                    <a:cubicBezTo>
                      <a:pt x="20381" y="5855"/>
                      <a:pt x="20381" y="5910"/>
                      <a:pt x="20326" y="5910"/>
                    </a:cubicBezTo>
                    <a:cubicBezTo>
                      <a:pt x="20326" y="5910"/>
                      <a:pt x="20326" y="5910"/>
                      <a:pt x="20326" y="5910"/>
                    </a:cubicBezTo>
                    <a:cubicBezTo>
                      <a:pt x="20326" y="5966"/>
                      <a:pt x="20270" y="5966"/>
                      <a:pt x="20270" y="5966"/>
                    </a:cubicBezTo>
                    <a:cubicBezTo>
                      <a:pt x="20270" y="5966"/>
                      <a:pt x="20270" y="5966"/>
                      <a:pt x="20270" y="5966"/>
                    </a:cubicBezTo>
                    <a:cubicBezTo>
                      <a:pt x="20215" y="5966"/>
                      <a:pt x="20160" y="5910"/>
                      <a:pt x="20160" y="5910"/>
                    </a:cubicBezTo>
                  </a:path>
                  <a:path w="21600" h="21600">
                    <a:moveTo>
                      <a:pt x="1329" y="5910"/>
                    </a:moveTo>
                    <a:cubicBezTo>
                      <a:pt x="1218" y="5855"/>
                      <a:pt x="1218" y="5800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690"/>
                      <a:pt x="1329" y="5690"/>
                      <a:pt x="1439" y="5690"/>
                    </a:cubicBezTo>
                    <a:cubicBezTo>
                      <a:pt x="1439" y="5690"/>
                      <a:pt x="1439" y="5690"/>
                      <a:pt x="1439" y="5690"/>
                    </a:cubicBezTo>
                    <a:cubicBezTo>
                      <a:pt x="1495" y="5745"/>
                      <a:pt x="1495" y="5800"/>
                      <a:pt x="1439" y="5855"/>
                    </a:cubicBezTo>
                    <a:cubicBezTo>
                      <a:pt x="1439" y="5855"/>
                      <a:pt x="1439" y="5855"/>
                      <a:pt x="1439" y="5855"/>
                    </a:cubicBezTo>
                    <a:cubicBezTo>
                      <a:pt x="1439" y="5910"/>
                      <a:pt x="1384" y="5910"/>
                      <a:pt x="1384" y="5910"/>
                    </a:cubicBezTo>
                    <a:cubicBezTo>
                      <a:pt x="1384" y="5910"/>
                      <a:pt x="1384" y="5910"/>
                      <a:pt x="1384" y="5910"/>
                    </a:cubicBezTo>
                    <a:cubicBezTo>
                      <a:pt x="1329" y="5910"/>
                      <a:pt x="1329" y="5910"/>
                      <a:pt x="1329" y="5910"/>
                    </a:cubicBezTo>
                  </a:path>
                  <a:path w="21600" h="21600">
                    <a:moveTo>
                      <a:pt x="19993" y="5524"/>
                    </a:moveTo>
                    <a:cubicBezTo>
                      <a:pt x="19938" y="5469"/>
                      <a:pt x="19938" y="5413"/>
                      <a:pt x="19993" y="5358"/>
                    </a:cubicBezTo>
                    <a:cubicBezTo>
                      <a:pt x="19993" y="5358"/>
                      <a:pt x="19993" y="5358"/>
                      <a:pt x="19993" y="5358"/>
                    </a:cubicBezTo>
                    <a:cubicBezTo>
                      <a:pt x="20049" y="5358"/>
                      <a:pt x="20160" y="5358"/>
                      <a:pt x="20160" y="5413"/>
                    </a:cubicBezTo>
                    <a:cubicBezTo>
                      <a:pt x="20160" y="5413"/>
                      <a:pt x="20160" y="5413"/>
                      <a:pt x="20160" y="5413"/>
                    </a:cubicBezTo>
                    <a:cubicBezTo>
                      <a:pt x="20215" y="5469"/>
                      <a:pt x="20160" y="5579"/>
                      <a:pt x="20104" y="5579"/>
                    </a:cubicBezTo>
                    <a:cubicBezTo>
                      <a:pt x="20104" y="5579"/>
                      <a:pt x="20104" y="5579"/>
                      <a:pt x="20104" y="5579"/>
                    </a:cubicBezTo>
                    <a:cubicBezTo>
                      <a:pt x="20104" y="5579"/>
                      <a:pt x="20104" y="5579"/>
                      <a:pt x="20049" y="5579"/>
                    </a:cubicBezTo>
                    <a:cubicBezTo>
                      <a:pt x="20049" y="5579"/>
                      <a:pt x="20049" y="5579"/>
                      <a:pt x="20049" y="5579"/>
                    </a:cubicBezTo>
                    <a:cubicBezTo>
                      <a:pt x="20049" y="5579"/>
                      <a:pt x="19993" y="5579"/>
                      <a:pt x="19993" y="5524"/>
                    </a:cubicBezTo>
                  </a:path>
                  <a:path w="21600" h="21600">
                    <a:moveTo>
                      <a:pt x="1495" y="5579"/>
                    </a:moveTo>
                    <a:cubicBezTo>
                      <a:pt x="1439" y="5524"/>
                      <a:pt x="1439" y="5469"/>
                      <a:pt x="1439" y="5413"/>
                    </a:cubicBezTo>
                    <a:cubicBezTo>
                      <a:pt x="1439" y="5413"/>
                      <a:pt x="1439" y="5413"/>
                      <a:pt x="1439" y="5413"/>
                    </a:cubicBezTo>
                    <a:cubicBezTo>
                      <a:pt x="1495" y="5358"/>
                      <a:pt x="1550" y="5303"/>
                      <a:pt x="1606" y="5358"/>
                    </a:cubicBezTo>
                    <a:cubicBezTo>
                      <a:pt x="1606" y="5358"/>
                      <a:pt x="1606" y="5358"/>
                      <a:pt x="1606" y="5358"/>
                    </a:cubicBezTo>
                    <a:cubicBezTo>
                      <a:pt x="1661" y="5413"/>
                      <a:pt x="1661" y="5469"/>
                      <a:pt x="1661" y="5524"/>
                    </a:cubicBezTo>
                    <a:cubicBezTo>
                      <a:pt x="1661" y="5524"/>
                      <a:pt x="1661" y="5524"/>
                      <a:pt x="1661" y="5524"/>
                    </a:cubicBezTo>
                    <a:cubicBezTo>
                      <a:pt x="1606" y="5579"/>
                      <a:pt x="1606" y="5579"/>
                      <a:pt x="1550" y="5579"/>
                    </a:cubicBezTo>
                    <a:cubicBezTo>
                      <a:pt x="1550" y="5579"/>
                      <a:pt x="1550" y="5579"/>
                      <a:pt x="1550" y="5579"/>
                    </a:cubicBezTo>
                    <a:cubicBezTo>
                      <a:pt x="1550" y="5579"/>
                      <a:pt x="1495" y="5579"/>
                      <a:pt x="1495" y="5579"/>
                    </a:cubicBezTo>
                  </a:path>
                  <a:path w="21600" h="21600">
                    <a:moveTo>
                      <a:pt x="19772" y="5192"/>
                    </a:moveTo>
                    <a:cubicBezTo>
                      <a:pt x="19772" y="5192"/>
                      <a:pt x="19772" y="5192"/>
                      <a:pt x="19772" y="5192"/>
                    </a:cubicBezTo>
                    <a:cubicBezTo>
                      <a:pt x="19716" y="5137"/>
                      <a:pt x="19772" y="5082"/>
                      <a:pt x="19827" y="5027"/>
                    </a:cubicBezTo>
                    <a:cubicBezTo>
                      <a:pt x="19827" y="5027"/>
                      <a:pt x="19827" y="5027"/>
                      <a:pt x="19827" y="5027"/>
                    </a:cubicBezTo>
                    <a:cubicBezTo>
                      <a:pt x="19883" y="5027"/>
                      <a:pt x="19938" y="5027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93" y="5137"/>
                      <a:pt x="19993" y="5192"/>
                      <a:pt x="19938" y="5248"/>
                    </a:cubicBezTo>
                    <a:cubicBezTo>
                      <a:pt x="19938" y="5248"/>
                      <a:pt x="19938" y="5248"/>
                      <a:pt x="19938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27" y="5248"/>
                      <a:pt x="19772" y="5248"/>
                      <a:pt x="19772" y="5192"/>
                    </a:cubicBezTo>
                  </a:path>
                  <a:path w="21600" h="21600">
                    <a:moveTo>
                      <a:pt x="1716" y="5192"/>
                    </a:moveTo>
                    <a:cubicBezTo>
                      <a:pt x="1661" y="5192"/>
                      <a:pt x="1606" y="5137"/>
                      <a:pt x="1661" y="5082"/>
                    </a:cubicBezTo>
                    <a:cubicBezTo>
                      <a:pt x="1661" y="5082"/>
                      <a:pt x="1661" y="5082"/>
                      <a:pt x="1661" y="5082"/>
                    </a:cubicBezTo>
                    <a:cubicBezTo>
                      <a:pt x="1716" y="5027"/>
                      <a:pt x="1772" y="4971"/>
                      <a:pt x="1827" y="5027"/>
                    </a:cubicBezTo>
                    <a:cubicBezTo>
                      <a:pt x="1827" y="5027"/>
                      <a:pt x="1827" y="5027"/>
                      <a:pt x="1827" y="5027"/>
                    </a:cubicBezTo>
                    <a:cubicBezTo>
                      <a:pt x="1883" y="5027"/>
                      <a:pt x="1883" y="5137"/>
                      <a:pt x="1883" y="5192"/>
                    </a:cubicBezTo>
                    <a:cubicBezTo>
                      <a:pt x="1883" y="5192"/>
                      <a:pt x="1883" y="5192"/>
                      <a:pt x="1883" y="5192"/>
                    </a:cubicBezTo>
                    <a:cubicBezTo>
                      <a:pt x="1827" y="5192"/>
                      <a:pt x="1772" y="5248"/>
                      <a:pt x="1772" y="5248"/>
                    </a:cubicBezTo>
                    <a:cubicBezTo>
                      <a:pt x="1772" y="5248"/>
                      <a:pt x="1772" y="5248"/>
                      <a:pt x="1772" y="5248"/>
                    </a:cubicBezTo>
                    <a:cubicBezTo>
                      <a:pt x="1716" y="5248"/>
                      <a:pt x="1716" y="5248"/>
                      <a:pt x="1716" y="5192"/>
                    </a:cubicBezTo>
                  </a:path>
                  <a:path w="21600" h="21600">
                    <a:moveTo>
                      <a:pt x="19550" y="4861"/>
                    </a:moveTo>
                    <a:cubicBezTo>
                      <a:pt x="19550" y="4861"/>
                      <a:pt x="19550" y="4861"/>
                      <a:pt x="19550" y="4861"/>
                    </a:cubicBezTo>
                    <a:cubicBezTo>
                      <a:pt x="19495" y="4806"/>
                      <a:pt x="19550" y="4750"/>
                      <a:pt x="19550" y="4695"/>
                    </a:cubicBezTo>
                    <a:cubicBezTo>
                      <a:pt x="19550" y="4695"/>
                      <a:pt x="19550" y="4695"/>
                      <a:pt x="19550" y="4695"/>
                    </a:cubicBezTo>
                    <a:cubicBezTo>
                      <a:pt x="19606" y="4695"/>
                      <a:pt x="19716" y="4695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72" y="4806"/>
                      <a:pt x="19772" y="4861"/>
                      <a:pt x="19716" y="4916"/>
                    </a:cubicBezTo>
                    <a:cubicBezTo>
                      <a:pt x="19716" y="4916"/>
                      <a:pt x="19716" y="4916"/>
                      <a:pt x="19716" y="4916"/>
                    </a:cubicBezTo>
                    <a:cubicBezTo>
                      <a:pt x="19716" y="4916"/>
                      <a:pt x="19661" y="4916"/>
                      <a:pt x="19661" y="4916"/>
                    </a:cubicBezTo>
                    <a:cubicBezTo>
                      <a:pt x="19661" y="4916"/>
                      <a:pt x="19661" y="4916"/>
                      <a:pt x="19661" y="4916"/>
                    </a:cubicBezTo>
                    <a:cubicBezTo>
                      <a:pt x="19606" y="4916"/>
                      <a:pt x="19550" y="4916"/>
                      <a:pt x="19550" y="4861"/>
                    </a:cubicBezTo>
                  </a:path>
                  <a:path w="21600" h="21600">
                    <a:moveTo>
                      <a:pt x="1938" y="4861"/>
                    </a:moveTo>
                    <a:cubicBezTo>
                      <a:pt x="1883" y="4861"/>
                      <a:pt x="1827" y="4750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938" y="4640"/>
                      <a:pt x="1993" y="4640"/>
                      <a:pt x="2049" y="4695"/>
                    </a:cubicBezTo>
                    <a:cubicBezTo>
                      <a:pt x="2049" y="4695"/>
                      <a:pt x="2049" y="4695"/>
                      <a:pt x="2049" y="4695"/>
                    </a:cubicBezTo>
                    <a:cubicBezTo>
                      <a:pt x="2104" y="4750"/>
                      <a:pt x="2104" y="4806"/>
                      <a:pt x="2104" y="4861"/>
                    </a:cubicBezTo>
                    <a:cubicBezTo>
                      <a:pt x="2104" y="4861"/>
                      <a:pt x="2104" y="4861"/>
                      <a:pt x="2104" y="4861"/>
                    </a:cubicBezTo>
                    <a:cubicBezTo>
                      <a:pt x="2049" y="4861"/>
                      <a:pt x="1993" y="4916"/>
                      <a:pt x="1993" y="4916"/>
                    </a:cubicBezTo>
                    <a:cubicBezTo>
                      <a:pt x="1993" y="4916"/>
                      <a:pt x="1993" y="4916"/>
                      <a:pt x="1993" y="4916"/>
                    </a:cubicBezTo>
                    <a:cubicBezTo>
                      <a:pt x="1938" y="4916"/>
                      <a:pt x="1938" y="4916"/>
                      <a:pt x="1938" y="4861"/>
                    </a:cubicBezTo>
                  </a:path>
                  <a:path w="21600" h="21600">
                    <a:moveTo>
                      <a:pt x="19329" y="4529"/>
                    </a:moveTo>
                    <a:cubicBezTo>
                      <a:pt x="19273" y="4529"/>
                      <a:pt x="19273" y="4419"/>
                      <a:pt x="19329" y="4364"/>
                    </a:cubicBezTo>
                    <a:cubicBezTo>
                      <a:pt x="19329" y="4364"/>
                      <a:pt x="19329" y="4364"/>
                      <a:pt x="19329" y="4364"/>
                    </a:cubicBezTo>
                    <a:cubicBezTo>
                      <a:pt x="19384" y="4364"/>
                      <a:pt x="19495" y="4364"/>
                      <a:pt x="19495" y="4419"/>
                    </a:cubicBezTo>
                    <a:cubicBezTo>
                      <a:pt x="19495" y="4419"/>
                      <a:pt x="19495" y="4419"/>
                      <a:pt x="19495" y="4419"/>
                    </a:cubicBezTo>
                    <a:cubicBezTo>
                      <a:pt x="19550" y="4474"/>
                      <a:pt x="19550" y="4529"/>
                      <a:pt x="19495" y="4585"/>
                    </a:cubicBezTo>
                    <a:cubicBezTo>
                      <a:pt x="19495" y="4585"/>
                      <a:pt x="19495" y="4585"/>
                      <a:pt x="19495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384" y="4585"/>
                      <a:pt x="19329" y="4585"/>
                      <a:pt x="19329" y="4529"/>
                    </a:cubicBezTo>
                  </a:path>
                  <a:path w="21600" h="21600">
                    <a:moveTo>
                      <a:pt x="2160" y="4529"/>
                    </a:moveTo>
                    <a:cubicBezTo>
                      <a:pt x="2104" y="4529"/>
                      <a:pt x="2104" y="4419"/>
                      <a:pt x="2104" y="4364"/>
                    </a:cubicBezTo>
                    <a:cubicBezTo>
                      <a:pt x="2104" y="4364"/>
                      <a:pt x="2104" y="4364"/>
                      <a:pt x="2104" y="4364"/>
                    </a:cubicBezTo>
                    <a:cubicBezTo>
                      <a:pt x="2160" y="4364"/>
                      <a:pt x="2215" y="4308"/>
                      <a:pt x="2270" y="4364"/>
                    </a:cubicBezTo>
                    <a:cubicBezTo>
                      <a:pt x="2270" y="4364"/>
                      <a:pt x="2270" y="4364"/>
                      <a:pt x="2270" y="4364"/>
                    </a:cubicBezTo>
                    <a:cubicBezTo>
                      <a:pt x="2326" y="4419"/>
                      <a:pt x="2326" y="4474"/>
                      <a:pt x="2326" y="4529"/>
                    </a:cubicBezTo>
                    <a:cubicBezTo>
                      <a:pt x="2326" y="4529"/>
                      <a:pt x="2326" y="4529"/>
                      <a:pt x="2326" y="4529"/>
                    </a:cubicBezTo>
                    <a:cubicBezTo>
                      <a:pt x="2270" y="4585"/>
                      <a:pt x="2270" y="4585"/>
                      <a:pt x="2215" y="4585"/>
                    </a:cubicBezTo>
                    <a:cubicBezTo>
                      <a:pt x="2215" y="4585"/>
                      <a:pt x="2215" y="4585"/>
                      <a:pt x="2215" y="4585"/>
                    </a:cubicBezTo>
                    <a:cubicBezTo>
                      <a:pt x="2215" y="4585"/>
                      <a:pt x="2160" y="4585"/>
                      <a:pt x="2160" y="4529"/>
                    </a:cubicBezTo>
                  </a:path>
                  <a:path w="21600" h="21600">
                    <a:moveTo>
                      <a:pt x="19052" y="4253"/>
                    </a:moveTo>
                    <a:cubicBezTo>
                      <a:pt x="19052" y="4198"/>
                      <a:pt x="19052" y="4143"/>
                      <a:pt x="19107" y="4087"/>
                    </a:cubicBezTo>
                    <a:cubicBezTo>
                      <a:pt x="19107" y="4087"/>
                      <a:pt x="19107" y="4087"/>
                      <a:pt x="19107" y="4087"/>
                    </a:cubicBezTo>
                    <a:cubicBezTo>
                      <a:pt x="19163" y="4032"/>
                      <a:pt x="19218" y="4032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329" y="4143"/>
                      <a:pt x="19273" y="4198"/>
                      <a:pt x="19218" y="4253"/>
                    </a:cubicBezTo>
                    <a:cubicBezTo>
                      <a:pt x="19218" y="4253"/>
                      <a:pt x="19218" y="4253"/>
                      <a:pt x="19218" y="4253"/>
                    </a:cubicBezTo>
                    <a:cubicBezTo>
                      <a:pt x="19218" y="4253"/>
                      <a:pt x="19218" y="4308"/>
                      <a:pt x="19163" y="4308"/>
                    </a:cubicBezTo>
                    <a:cubicBezTo>
                      <a:pt x="19163" y="4308"/>
                      <a:pt x="19163" y="4308"/>
                      <a:pt x="19163" y="4308"/>
                    </a:cubicBezTo>
                    <a:cubicBezTo>
                      <a:pt x="19163" y="4308"/>
                      <a:pt x="19107" y="4253"/>
                      <a:pt x="19052" y="4253"/>
                    </a:cubicBezTo>
                  </a:path>
                  <a:path w="21600" h="21600">
                    <a:moveTo>
                      <a:pt x="2381" y="4253"/>
                    </a:moveTo>
                    <a:cubicBezTo>
                      <a:pt x="2326" y="4198"/>
                      <a:pt x="2326" y="4143"/>
                      <a:pt x="2381" y="4087"/>
                    </a:cubicBezTo>
                    <a:cubicBezTo>
                      <a:pt x="2381" y="4087"/>
                      <a:pt x="2381" y="4087"/>
                      <a:pt x="2381" y="4087"/>
                    </a:cubicBezTo>
                    <a:cubicBezTo>
                      <a:pt x="2381" y="4032"/>
                      <a:pt x="2492" y="4032"/>
                      <a:pt x="2547" y="4032"/>
                    </a:cubicBezTo>
                    <a:cubicBezTo>
                      <a:pt x="2547" y="4032"/>
                      <a:pt x="2547" y="4032"/>
                      <a:pt x="2547" y="4032"/>
                    </a:cubicBezTo>
                    <a:cubicBezTo>
                      <a:pt x="2603" y="4087"/>
                      <a:pt x="2603" y="4143"/>
                      <a:pt x="2547" y="4198"/>
                    </a:cubicBezTo>
                    <a:cubicBezTo>
                      <a:pt x="2547" y="4198"/>
                      <a:pt x="2547" y="4198"/>
                      <a:pt x="2547" y="4198"/>
                    </a:cubicBezTo>
                    <a:cubicBezTo>
                      <a:pt x="2547" y="4253"/>
                      <a:pt x="2492" y="4253"/>
                      <a:pt x="2436" y="4253"/>
                    </a:cubicBezTo>
                    <a:cubicBezTo>
                      <a:pt x="2436" y="4253"/>
                      <a:pt x="2436" y="4253"/>
                      <a:pt x="2436" y="4253"/>
                    </a:cubicBezTo>
                    <a:cubicBezTo>
                      <a:pt x="2436" y="4253"/>
                      <a:pt x="2381" y="4253"/>
                      <a:pt x="2381" y="4253"/>
                    </a:cubicBezTo>
                  </a:path>
                  <a:path w="21600" h="21600">
                    <a:moveTo>
                      <a:pt x="18830" y="3922"/>
                    </a:moveTo>
                    <a:cubicBezTo>
                      <a:pt x="18775" y="3867"/>
                      <a:pt x="18775" y="3811"/>
                      <a:pt x="18830" y="3756"/>
                    </a:cubicBezTo>
                    <a:cubicBezTo>
                      <a:pt x="18830" y="3756"/>
                      <a:pt x="18830" y="3756"/>
                      <a:pt x="18830" y="3756"/>
                    </a:cubicBezTo>
                    <a:cubicBezTo>
                      <a:pt x="18886" y="3756"/>
                      <a:pt x="18941" y="3756"/>
                      <a:pt x="18996" y="3811"/>
                    </a:cubicBezTo>
                    <a:cubicBezTo>
                      <a:pt x="18996" y="3811"/>
                      <a:pt x="18996" y="3811"/>
                      <a:pt x="18996" y="3811"/>
                    </a:cubicBezTo>
                    <a:cubicBezTo>
                      <a:pt x="19052" y="3811"/>
                      <a:pt x="19052" y="3922"/>
                      <a:pt x="18996" y="3977"/>
                    </a:cubicBezTo>
                    <a:cubicBezTo>
                      <a:pt x="18996" y="3977"/>
                      <a:pt x="18996" y="3977"/>
                      <a:pt x="18996" y="3977"/>
                    </a:cubicBezTo>
                    <a:cubicBezTo>
                      <a:pt x="18996" y="3977"/>
                      <a:pt x="18941" y="3977"/>
                      <a:pt x="18941" y="3977"/>
                    </a:cubicBezTo>
                    <a:cubicBezTo>
                      <a:pt x="18941" y="3977"/>
                      <a:pt x="18941" y="3977"/>
                      <a:pt x="18941" y="3977"/>
                    </a:cubicBezTo>
                    <a:cubicBezTo>
                      <a:pt x="18886" y="3977"/>
                      <a:pt x="18830" y="3977"/>
                      <a:pt x="18830" y="3922"/>
                    </a:cubicBezTo>
                  </a:path>
                  <a:path w="21600" h="21600">
                    <a:moveTo>
                      <a:pt x="2658" y="3922"/>
                    </a:moveTo>
                    <a:cubicBezTo>
                      <a:pt x="2603" y="3867"/>
                      <a:pt x="2603" y="3811"/>
                      <a:pt x="2603" y="3756"/>
                    </a:cubicBezTo>
                    <a:cubicBezTo>
                      <a:pt x="2603" y="3756"/>
                      <a:pt x="2603" y="3756"/>
                      <a:pt x="2603" y="3756"/>
                    </a:cubicBezTo>
                    <a:cubicBezTo>
                      <a:pt x="2658" y="3701"/>
                      <a:pt x="2713" y="3701"/>
                      <a:pt x="2769" y="3756"/>
                    </a:cubicBezTo>
                    <a:cubicBezTo>
                      <a:pt x="2769" y="3756"/>
                      <a:pt x="2769" y="3756"/>
                      <a:pt x="2769" y="3756"/>
                    </a:cubicBezTo>
                    <a:cubicBezTo>
                      <a:pt x="2824" y="3811"/>
                      <a:pt x="2824" y="3867"/>
                      <a:pt x="2824" y="3922"/>
                    </a:cubicBezTo>
                    <a:cubicBezTo>
                      <a:pt x="2824" y="3922"/>
                      <a:pt x="2824" y="3922"/>
                      <a:pt x="2824" y="3922"/>
                    </a:cubicBezTo>
                    <a:cubicBezTo>
                      <a:pt x="2769" y="3922"/>
                      <a:pt x="2769" y="3977"/>
                      <a:pt x="2713" y="3977"/>
                    </a:cubicBezTo>
                    <a:cubicBezTo>
                      <a:pt x="2713" y="3977"/>
                      <a:pt x="2713" y="3977"/>
                      <a:pt x="2713" y="3977"/>
                    </a:cubicBezTo>
                    <a:cubicBezTo>
                      <a:pt x="2658" y="3977"/>
                      <a:pt x="2658" y="3922"/>
                      <a:pt x="2658" y="3922"/>
                    </a:cubicBezTo>
                  </a:path>
                  <a:path w="21600" h="21600">
                    <a:moveTo>
                      <a:pt x="18553" y="3646"/>
                    </a:moveTo>
                    <a:cubicBezTo>
                      <a:pt x="18498" y="3590"/>
                      <a:pt x="18498" y="3535"/>
                      <a:pt x="18553" y="3480"/>
                    </a:cubicBezTo>
                    <a:cubicBezTo>
                      <a:pt x="18553" y="3480"/>
                      <a:pt x="18553" y="3480"/>
                      <a:pt x="18553" y="3480"/>
                    </a:cubicBezTo>
                    <a:cubicBezTo>
                      <a:pt x="18609" y="3425"/>
                      <a:pt x="18720" y="3425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75" y="3535"/>
                      <a:pt x="18775" y="3590"/>
                      <a:pt x="18720" y="3646"/>
                    </a:cubicBezTo>
                    <a:cubicBezTo>
                      <a:pt x="18720" y="3646"/>
                      <a:pt x="18720" y="3646"/>
                      <a:pt x="18720" y="3646"/>
                    </a:cubicBezTo>
                    <a:cubicBezTo>
                      <a:pt x="18720" y="3646"/>
                      <a:pt x="18664" y="3701"/>
                      <a:pt x="18664" y="3701"/>
                    </a:cubicBezTo>
                    <a:cubicBezTo>
                      <a:pt x="18664" y="3701"/>
                      <a:pt x="18664" y="3701"/>
                      <a:pt x="18664" y="3701"/>
                    </a:cubicBezTo>
                    <a:cubicBezTo>
                      <a:pt x="18609" y="3701"/>
                      <a:pt x="18609" y="3646"/>
                      <a:pt x="18553" y="3646"/>
                    </a:cubicBezTo>
                  </a:path>
                  <a:path w="21600" h="21600">
                    <a:moveTo>
                      <a:pt x="2879" y="3646"/>
                    </a:moveTo>
                    <a:cubicBezTo>
                      <a:pt x="2824" y="3590"/>
                      <a:pt x="2824" y="3535"/>
                      <a:pt x="2879" y="3480"/>
                    </a:cubicBezTo>
                    <a:cubicBezTo>
                      <a:pt x="2879" y="3480"/>
                      <a:pt x="2879" y="3480"/>
                      <a:pt x="2879" y="3480"/>
                    </a:cubicBezTo>
                    <a:cubicBezTo>
                      <a:pt x="2935" y="3425"/>
                      <a:pt x="2990" y="3425"/>
                      <a:pt x="3046" y="3480"/>
                    </a:cubicBezTo>
                    <a:cubicBezTo>
                      <a:pt x="3046" y="3480"/>
                      <a:pt x="3046" y="3480"/>
                      <a:pt x="3046" y="3480"/>
                    </a:cubicBezTo>
                    <a:cubicBezTo>
                      <a:pt x="3101" y="3480"/>
                      <a:pt x="3101" y="3590"/>
                      <a:pt x="3046" y="3646"/>
                    </a:cubicBezTo>
                    <a:cubicBezTo>
                      <a:pt x="3046" y="3646"/>
                      <a:pt x="3046" y="3646"/>
                      <a:pt x="3046" y="3646"/>
                    </a:cubicBezTo>
                    <a:cubicBezTo>
                      <a:pt x="3046" y="3646"/>
                      <a:pt x="2990" y="3646"/>
                      <a:pt x="2990" y="3646"/>
                    </a:cubicBezTo>
                    <a:cubicBezTo>
                      <a:pt x="2990" y="3646"/>
                      <a:pt x="2990" y="3646"/>
                      <a:pt x="2990" y="3646"/>
                    </a:cubicBezTo>
                    <a:cubicBezTo>
                      <a:pt x="2935" y="3646"/>
                      <a:pt x="2935" y="3646"/>
                      <a:pt x="2879" y="3646"/>
                    </a:cubicBezTo>
                  </a:path>
                  <a:path w="21600" h="21600">
                    <a:moveTo>
                      <a:pt x="18276" y="3369"/>
                    </a:moveTo>
                    <a:cubicBezTo>
                      <a:pt x="18221" y="3314"/>
                      <a:pt x="18221" y="3259"/>
                      <a:pt x="18276" y="3204"/>
                    </a:cubicBezTo>
                    <a:cubicBezTo>
                      <a:pt x="18276" y="3204"/>
                      <a:pt x="18276" y="3204"/>
                      <a:pt x="18276" y="3204"/>
                    </a:cubicBezTo>
                    <a:cubicBezTo>
                      <a:pt x="18332" y="3148"/>
                      <a:pt x="18387" y="3148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98" y="3259"/>
                      <a:pt x="18498" y="3314"/>
                      <a:pt x="18443" y="3369"/>
                    </a:cubicBezTo>
                    <a:cubicBezTo>
                      <a:pt x="18443" y="3369"/>
                      <a:pt x="18443" y="3369"/>
                      <a:pt x="18443" y="3369"/>
                    </a:cubicBezTo>
                    <a:cubicBezTo>
                      <a:pt x="18443" y="3369"/>
                      <a:pt x="18387" y="3369"/>
                      <a:pt x="18387" y="3369"/>
                    </a:cubicBezTo>
                    <a:cubicBezTo>
                      <a:pt x="18387" y="3369"/>
                      <a:pt x="18387" y="3369"/>
                      <a:pt x="18387" y="3369"/>
                    </a:cubicBezTo>
                    <a:cubicBezTo>
                      <a:pt x="18332" y="3369"/>
                      <a:pt x="18332" y="3369"/>
                      <a:pt x="18276" y="3369"/>
                    </a:cubicBezTo>
                  </a:path>
                  <a:path w="21600" h="21600">
                    <a:moveTo>
                      <a:pt x="3156" y="3314"/>
                    </a:moveTo>
                    <a:cubicBezTo>
                      <a:pt x="3101" y="3314"/>
                      <a:pt x="3101" y="3204"/>
                      <a:pt x="3156" y="3148"/>
                    </a:cubicBezTo>
                    <a:cubicBezTo>
                      <a:pt x="3156" y="3148"/>
                      <a:pt x="3156" y="3148"/>
                      <a:pt x="3156" y="3148"/>
                    </a:cubicBezTo>
                    <a:cubicBezTo>
                      <a:pt x="3212" y="3148"/>
                      <a:pt x="3267" y="3148"/>
                      <a:pt x="3323" y="3148"/>
                    </a:cubicBezTo>
                    <a:cubicBezTo>
                      <a:pt x="3323" y="3148"/>
                      <a:pt x="3323" y="3148"/>
                      <a:pt x="3323" y="3148"/>
                    </a:cubicBezTo>
                    <a:cubicBezTo>
                      <a:pt x="3378" y="3204"/>
                      <a:pt x="3378" y="3314"/>
                      <a:pt x="3323" y="3314"/>
                    </a:cubicBezTo>
                    <a:cubicBezTo>
                      <a:pt x="3323" y="3314"/>
                      <a:pt x="3323" y="3314"/>
                      <a:pt x="3323" y="3314"/>
                    </a:cubicBezTo>
                    <a:cubicBezTo>
                      <a:pt x="3323" y="3369"/>
                      <a:pt x="3267" y="3369"/>
                      <a:pt x="3267" y="3369"/>
                    </a:cubicBezTo>
                    <a:cubicBezTo>
                      <a:pt x="3267" y="3369"/>
                      <a:pt x="3267" y="3369"/>
                      <a:pt x="3267" y="3369"/>
                    </a:cubicBezTo>
                    <a:cubicBezTo>
                      <a:pt x="3212" y="3369"/>
                      <a:pt x="3212" y="3369"/>
                      <a:pt x="3156" y="3314"/>
                    </a:cubicBezTo>
                  </a:path>
                  <a:path w="21600" h="21600">
                    <a:moveTo>
                      <a:pt x="18000" y="3093"/>
                    </a:moveTo>
                    <a:cubicBezTo>
                      <a:pt x="18000" y="3093"/>
                      <a:pt x="18000" y="3093"/>
                      <a:pt x="18000" y="3093"/>
                    </a:cubicBezTo>
                    <a:cubicBezTo>
                      <a:pt x="17944" y="3038"/>
                      <a:pt x="17944" y="2983"/>
                      <a:pt x="18000" y="2927"/>
                    </a:cubicBezTo>
                    <a:cubicBezTo>
                      <a:pt x="18000" y="2927"/>
                      <a:pt x="18000" y="2927"/>
                      <a:pt x="18000" y="2927"/>
                    </a:cubicBezTo>
                    <a:cubicBezTo>
                      <a:pt x="18055" y="2872"/>
                      <a:pt x="18110" y="2872"/>
                      <a:pt x="18166" y="2927"/>
                    </a:cubicBezTo>
                    <a:cubicBezTo>
                      <a:pt x="18166" y="2927"/>
                      <a:pt x="18166" y="2927"/>
                      <a:pt x="18166" y="2927"/>
                    </a:cubicBezTo>
                    <a:cubicBezTo>
                      <a:pt x="18221" y="2983"/>
                      <a:pt x="18221" y="3038"/>
                      <a:pt x="18166" y="3093"/>
                    </a:cubicBezTo>
                    <a:cubicBezTo>
                      <a:pt x="18166" y="3093"/>
                      <a:pt x="18166" y="3093"/>
                      <a:pt x="18166" y="3093"/>
                    </a:cubicBezTo>
                    <a:cubicBezTo>
                      <a:pt x="18166" y="3093"/>
                      <a:pt x="18110" y="3093"/>
                      <a:pt x="18110" y="3093"/>
                    </a:cubicBezTo>
                    <a:cubicBezTo>
                      <a:pt x="18110" y="3093"/>
                      <a:pt x="18110" y="3093"/>
                      <a:pt x="18110" y="3093"/>
                    </a:cubicBezTo>
                    <a:cubicBezTo>
                      <a:pt x="18055" y="3093"/>
                      <a:pt x="18055" y="3093"/>
                      <a:pt x="18000" y="3093"/>
                    </a:cubicBezTo>
                  </a:path>
                  <a:path w="21600" h="21600">
                    <a:moveTo>
                      <a:pt x="3433" y="3038"/>
                    </a:moveTo>
                    <a:cubicBezTo>
                      <a:pt x="3433" y="2983"/>
                      <a:pt x="3433" y="2927"/>
                      <a:pt x="3489" y="2872"/>
                    </a:cubicBezTo>
                    <a:cubicBezTo>
                      <a:pt x="3489" y="2872"/>
                      <a:pt x="3489" y="2872"/>
                      <a:pt x="3489" y="2872"/>
                    </a:cubicBezTo>
                    <a:cubicBezTo>
                      <a:pt x="3489" y="2872"/>
                      <a:pt x="3600" y="2872"/>
                      <a:pt x="3655" y="2872"/>
                    </a:cubicBezTo>
                    <a:cubicBezTo>
                      <a:pt x="3655" y="2872"/>
                      <a:pt x="3655" y="2872"/>
                      <a:pt x="3655" y="2872"/>
                    </a:cubicBezTo>
                    <a:cubicBezTo>
                      <a:pt x="3655" y="2927"/>
                      <a:pt x="3655" y="3038"/>
                      <a:pt x="3600" y="3038"/>
                    </a:cubicBezTo>
                    <a:cubicBezTo>
                      <a:pt x="3600" y="3038"/>
                      <a:pt x="3600" y="3038"/>
                      <a:pt x="3600" y="3038"/>
                    </a:cubicBezTo>
                    <a:cubicBezTo>
                      <a:pt x="3600" y="3093"/>
                      <a:pt x="3600" y="3093"/>
                      <a:pt x="3544" y="3093"/>
                    </a:cubicBezTo>
                    <a:cubicBezTo>
                      <a:pt x="3544" y="3093"/>
                      <a:pt x="3544" y="3093"/>
                      <a:pt x="3544" y="3093"/>
                    </a:cubicBezTo>
                    <a:cubicBezTo>
                      <a:pt x="3489" y="3093"/>
                      <a:pt x="3489" y="3093"/>
                      <a:pt x="3433" y="3038"/>
                    </a:cubicBezTo>
                  </a:path>
                  <a:path w="21600" h="21600">
                    <a:moveTo>
                      <a:pt x="17723" y="2817"/>
                    </a:moveTo>
                    <a:cubicBezTo>
                      <a:pt x="17667" y="2762"/>
                      <a:pt x="17667" y="2706"/>
                      <a:pt x="17723" y="2651"/>
                    </a:cubicBezTo>
                    <a:cubicBezTo>
                      <a:pt x="17723" y="2651"/>
                      <a:pt x="17723" y="2651"/>
                      <a:pt x="17723" y="2651"/>
                    </a:cubicBezTo>
                    <a:cubicBezTo>
                      <a:pt x="17723" y="2596"/>
                      <a:pt x="17833" y="2596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706"/>
                      <a:pt x="17944" y="2762"/>
                      <a:pt x="17889" y="2817"/>
                    </a:cubicBezTo>
                    <a:cubicBezTo>
                      <a:pt x="17889" y="2817"/>
                      <a:pt x="17889" y="2817"/>
                      <a:pt x="17889" y="2817"/>
                    </a:cubicBezTo>
                    <a:cubicBezTo>
                      <a:pt x="17833" y="2817"/>
                      <a:pt x="17833" y="2872"/>
                      <a:pt x="17778" y="2872"/>
                    </a:cubicBezTo>
                    <a:cubicBezTo>
                      <a:pt x="17778" y="2872"/>
                      <a:pt x="17778" y="2872"/>
                      <a:pt x="17778" y="2872"/>
                    </a:cubicBezTo>
                    <a:cubicBezTo>
                      <a:pt x="17778" y="2872"/>
                      <a:pt x="17723" y="2817"/>
                      <a:pt x="17723" y="2817"/>
                    </a:cubicBezTo>
                  </a:path>
                  <a:path w="21600" h="21600">
                    <a:moveTo>
                      <a:pt x="3766" y="2762"/>
                    </a:moveTo>
                    <a:cubicBezTo>
                      <a:pt x="3710" y="2762"/>
                      <a:pt x="3710" y="2651"/>
                      <a:pt x="3766" y="2596"/>
                    </a:cubicBezTo>
                    <a:cubicBezTo>
                      <a:pt x="3766" y="2596"/>
                      <a:pt x="3766" y="2596"/>
                      <a:pt x="3766" y="2596"/>
                    </a:cubicBezTo>
                    <a:cubicBezTo>
                      <a:pt x="3821" y="2596"/>
                      <a:pt x="3876" y="2596"/>
                      <a:pt x="3932" y="2651"/>
                    </a:cubicBezTo>
                    <a:cubicBezTo>
                      <a:pt x="3932" y="2651"/>
                      <a:pt x="3932" y="2651"/>
                      <a:pt x="3932" y="2651"/>
                    </a:cubicBezTo>
                    <a:cubicBezTo>
                      <a:pt x="3987" y="2706"/>
                      <a:pt x="3987" y="2762"/>
                      <a:pt x="3932" y="2817"/>
                    </a:cubicBezTo>
                    <a:cubicBezTo>
                      <a:pt x="3932" y="2817"/>
                      <a:pt x="3932" y="2817"/>
                      <a:pt x="3932" y="2817"/>
                    </a:cubicBezTo>
                    <a:cubicBezTo>
                      <a:pt x="3876" y="2817"/>
                      <a:pt x="3876" y="2817"/>
                      <a:pt x="3821" y="2817"/>
                    </a:cubicBezTo>
                    <a:cubicBezTo>
                      <a:pt x="3821" y="2817"/>
                      <a:pt x="3821" y="2817"/>
                      <a:pt x="3821" y="2817"/>
                    </a:cubicBezTo>
                    <a:cubicBezTo>
                      <a:pt x="3821" y="2817"/>
                      <a:pt x="3766" y="2817"/>
                      <a:pt x="3766" y="2762"/>
                    </a:cubicBezTo>
                  </a:path>
                  <a:path w="21600" h="21600">
                    <a:moveTo>
                      <a:pt x="17390" y="2541"/>
                    </a:moveTo>
                    <a:cubicBezTo>
                      <a:pt x="17335" y="2541"/>
                      <a:pt x="17335" y="2430"/>
                      <a:pt x="17390" y="2430"/>
                    </a:cubicBezTo>
                    <a:cubicBezTo>
                      <a:pt x="17390" y="2430"/>
                      <a:pt x="17390" y="2430"/>
                      <a:pt x="17390" y="2430"/>
                    </a:cubicBezTo>
                    <a:cubicBezTo>
                      <a:pt x="17446" y="2375"/>
                      <a:pt x="17501" y="2320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612" y="2430"/>
                      <a:pt x="17612" y="2485"/>
                      <a:pt x="17556" y="2541"/>
                    </a:cubicBezTo>
                    <a:cubicBezTo>
                      <a:pt x="17556" y="2541"/>
                      <a:pt x="17556" y="2541"/>
                      <a:pt x="17556" y="2541"/>
                    </a:cubicBezTo>
                    <a:cubicBezTo>
                      <a:pt x="17556" y="2596"/>
                      <a:pt x="17501" y="2596"/>
                      <a:pt x="17501" y="2596"/>
                    </a:cubicBezTo>
                    <a:cubicBezTo>
                      <a:pt x="17501" y="2596"/>
                      <a:pt x="17501" y="2596"/>
                      <a:pt x="17501" y="2596"/>
                    </a:cubicBezTo>
                    <a:cubicBezTo>
                      <a:pt x="17446" y="2596"/>
                      <a:pt x="17446" y="2596"/>
                      <a:pt x="17390" y="2541"/>
                    </a:cubicBezTo>
                  </a:path>
                  <a:path w="21600" h="21600">
                    <a:moveTo>
                      <a:pt x="4043" y="2541"/>
                    </a:moveTo>
                    <a:cubicBezTo>
                      <a:pt x="4043" y="2485"/>
                      <a:pt x="4043" y="2430"/>
                      <a:pt x="4098" y="2375"/>
                    </a:cubicBezTo>
                    <a:cubicBezTo>
                      <a:pt x="4098" y="2375"/>
                      <a:pt x="4098" y="2375"/>
                      <a:pt x="4098" y="2375"/>
                    </a:cubicBezTo>
                    <a:cubicBezTo>
                      <a:pt x="4153" y="2320"/>
                      <a:pt x="4209" y="2320"/>
                      <a:pt x="4264" y="2375"/>
                    </a:cubicBezTo>
                    <a:cubicBezTo>
                      <a:pt x="4264" y="2375"/>
                      <a:pt x="4264" y="2375"/>
                      <a:pt x="4264" y="2375"/>
                    </a:cubicBezTo>
                    <a:cubicBezTo>
                      <a:pt x="4264" y="2430"/>
                      <a:pt x="4264" y="2485"/>
                      <a:pt x="4209" y="2541"/>
                    </a:cubicBezTo>
                    <a:cubicBezTo>
                      <a:pt x="4209" y="2541"/>
                      <a:pt x="4209" y="2541"/>
                      <a:pt x="4209" y="2541"/>
                    </a:cubicBezTo>
                    <a:cubicBezTo>
                      <a:pt x="4209" y="2541"/>
                      <a:pt x="4153" y="2596"/>
                      <a:pt x="4153" y="2596"/>
                    </a:cubicBezTo>
                    <a:cubicBezTo>
                      <a:pt x="4153" y="2596"/>
                      <a:pt x="4153" y="2596"/>
                      <a:pt x="4153" y="2596"/>
                    </a:cubicBezTo>
                    <a:cubicBezTo>
                      <a:pt x="4098" y="2596"/>
                      <a:pt x="4098" y="2541"/>
                      <a:pt x="4043" y="2541"/>
                    </a:cubicBezTo>
                  </a:path>
                  <a:path w="21600" h="21600">
                    <a:moveTo>
                      <a:pt x="17113" y="2320"/>
                    </a:moveTo>
                    <a:cubicBezTo>
                      <a:pt x="17113" y="2320"/>
                      <a:pt x="17113" y="2320"/>
                      <a:pt x="17113" y="2320"/>
                    </a:cubicBezTo>
                    <a:cubicBezTo>
                      <a:pt x="17058" y="2264"/>
                      <a:pt x="17003" y="2209"/>
                      <a:pt x="17058" y="2154"/>
                    </a:cubicBezTo>
                    <a:cubicBezTo>
                      <a:pt x="17058" y="2154"/>
                      <a:pt x="17058" y="2154"/>
                      <a:pt x="17058" y="2154"/>
                    </a:cubicBezTo>
                    <a:cubicBezTo>
                      <a:pt x="17113" y="2099"/>
                      <a:pt x="17169" y="2099"/>
                      <a:pt x="17224" y="2154"/>
                    </a:cubicBezTo>
                    <a:cubicBezTo>
                      <a:pt x="17224" y="2154"/>
                      <a:pt x="17224" y="2154"/>
                      <a:pt x="17224" y="2154"/>
                    </a:cubicBezTo>
                    <a:cubicBezTo>
                      <a:pt x="17279" y="2154"/>
                      <a:pt x="17279" y="2264"/>
                      <a:pt x="17279" y="2320"/>
                    </a:cubicBezTo>
                    <a:cubicBezTo>
                      <a:pt x="17279" y="2320"/>
                      <a:pt x="17279" y="2320"/>
                      <a:pt x="17279" y="2320"/>
                    </a:cubicBezTo>
                    <a:cubicBezTo>
                      <a:pt x="17224" y="2320"/>
                      <a:pt x="17224" y="2375"/>
                      <a:pt x="17169" y="2375"/>
                    </a:cubicBezTo>
                    <a:cubicBezTo>
                      <a:pt x="17169" y="2375"/>
                      <a:pt x="17169" y="2375"/>
                      <a:pt x="17169" y="2375"/>
                    </a:cubicBezTo>
                    <a:cubicBezTo>
                      <a:pt x="17113" y="2375"/>
                      <a:pt x="17113" y="2320"/>
                      <a:pt x="17113" y="2320"/>
                    </a:cubicBezTo>
                  </a:path>
                  <a:path w="21600" h="21600">
                    <a:moveTo>
                      <a:pt x="4375" y="2264"/>
                    </a:moveTo>
                    <a:cubicBezTo>
                      <a:pt x="4319" y="2209"/>
                      <a:pt x="4319" y="2154"/>
                      <a:pt x="4375" y="2099"/>
                    </a:cubicBezTo>
                    <a:cubicBezTo>
                      <a:pt x="4375" y="2099"/>
                      <a:pt x="4375" y="2099"/>
                      <a:pt x="4375" y="2099"/>
                    </a:cubicBezTo>
                    <a:cubicBezTo>
                      <a:pt x="4430" y="2099"/>
                      <a:pt x="4541" y="2099"/>
                      <a:pt x="4541" y="2154"/>
                    </a:cubicBezTo>
                    <a:cubicBezTo>
                      <a:pt x="4541" y="2154"/>
                      <a:pt x="4541" y="2154"/>
                      <a:pt x="4541" y="2154"/>
                    </a:cubicBezTo>
                    <a:cubicBezTo>
                      <a:pt x="4596" y="2209"/>
                      <a:pt x="4596" y="2264"/>
                      <a:pt x="4541" y="2320"/>
                    </a:cubicBezTo>
                    <a:cubicBezTo>
                      <a:pt x="4541" y="2320"/>
                      <a:pt x="4541" y="2320"/>
                      <a:pt x="4541" y="2320"/>
                    </a:cubicBezTo>
                    <a:cubicBezTo>
                      <a:pt x="4541" y="2320"/>
                      <a:pt x="4486" y="2320"/>
                      <a:pt x="4486" y="2320"/>
                    </a:cubicBezTo>
                    <a:cubicBezTo>
                      <a:pt x="4486" y="2320"/>
                      <a:pt x="4486" y="2320"/>
                      <a:pt x="4486" y="2320"/>
                    </a:cubicBezTo>
                    <a:cubicBezTo>
                      <a:pt x="4430" y="2320"/>
                      <a:pt x="4375" y="2320"/>
                      <a:pt x="4375" y="2264"/>
                    </a:cubicBezTo>
                  </a:path>
                  <a:path w="21600" h="21600">
                    <a:moveTo>
                      <a:pt x="16781" y="2099"/>
                    </a:moveTo>
                    <a:cubicBezTo>
                      <a:pt x="16726" y="2043"/>
                      <a:pt x="16726" y="1988"/>
                      <a:pt x="16726" y="1933"/>
                    </a:cubicBezTo>
                    <a:cubicBezTo>
                      <a:pt x="16726" y="1933"/>
                      <a:pt x="16726" y="1933"/>
                      <a:pt x="16726" y="1933"/>
                    </a:cubicBezTo>
                    <a:cubicBezTo>
                      <a:pt x="16781" y="1878"/>
                      <a:pt x="16836" y="1878"/>
                      <a:pt x="16892" y="1878"/>
                    </a:cubicBezTo>
                    <a:cubicBezTo>
                      <a:pt x="16892" y="1878"/>
                      <a:pt x="16892" y="1878"/>
                      <a:pt x="16892" y="1878"/>
                    </a:cubicBezTo>
                    <a:cubicBezTo>
                      <a:pt x="16947" y="1933"/>
                      <a:pt x="16947" y="1988"/>
                      <a:pt x="16947" y="2043"/>
                    </a:cubicBezTo>
                    <a:cubicBezTo>
                      <a:pt x="16947" y="2043"/>
                      <a:pt x="16947" y="2043"/>
                      <a:pt x="16947" y="2043"/>
                    </a:cubicBezTo>
                    <a:cubicBezTo>
                      <a:pt x="16892" y="2099"/>
                      <a:pt x="16892" y="2099"/>
                      <a:pt x="16836" y="2099"/>
                    </a:cubicBezTo>
                    <a:cubicBezTo>
                      <a:pt x="16836" y="2099"/>
                      <a:pt x="16836" y="2099"/>
                      <a:pt x="16836" y="2099"/>
                    </a:cubicBezTo>
                    <a:cubicBezTo>
                      <a:pt x="16836" y="2099"/>
                      <a:pt x="16781" y="2099"/>
                      <a:pt x="16781" y="2099"/>
                    </a:cubicBezTo>
                  </a:path>
                  <a:path w="21600" h="21600">
                    <a:moveTo>
                      <a:pt x="4707" y="2043"/>
                    </a:moveTo>
                    <a:cubicBezTo>
                      <a:pt x="4652" y="1988"/>
                      <a:pt x="4652" y="1933"/>
                      <a:pt x="4707" y="1878"/>
                    </a:cubicBezTo>
                    <a:cubicBezTo>
                      <a:pt x="4707" y="1878"/>
                      <a:pt x="4707" y="1878"/>
                      <a:pt x="4707" y="1878"/>
                    </a:cubicBezTo>
                    <a:cubicBezTo>
                      <a:pt x="4763" y="1878"/>
                      <a:pt x="4873" y="1878"/>
                      <a:pt x="4873" y="1933"/>
                    </a:cubicBezTo>
                    <a:cubicBezTo>
                      <a:pt x="4873" y="1933"/>
                      <a:pt x="4873" y="1933"/>
                      <a:pt x="4873" y="1933"/>
                    </a:cubicBezTo>
                    <a:cubicBezTo>
                      <a:pt x="4929" y="1988"/>
                      <a:pt x="4929" y="2043"/>
                      <a:pt x="4873" y="2099"/>
                    </a:cubicBezTo>
                    <a:cubicBezTo>
                      <a:pt x="4873" y="2099"/>
                      <a:pt x="4873" y="2099"/>
                      <a:pt x="4873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763" y="2099"/>
                      <a:pt x="4707" y="2099"/>
                      <a:pt x="4707" y="2043"/>
                    </a:cubicBezTo>
                  </a:path>
                  <a:path w="21600" h="21600">
                    <a:moveTo>
                      <a:pt x="16449" y="1878"/>
                    </a:moveTo>
                    <a:cubicBezTo>
                      <a:pt x="16393" y="1823"/>
                      <a:pt x="16393" y="1767"/>
                      <a:pt x="16393" y="1712"/>
                    </a:cubicBezTo>
                    <a:cubicBezTo>
                      <a:pt x="16393" y="1712"/>
                      <a:pt x="16393" y="1712"/>
                      <a:pt x="16393" y="1712"/>
                    </a:cubicBezTo>
                    <a:cubicBezTo>
                      <a:pt x="16449" y="1657"/>
                      <a:pt x="16504" y="1657"/>
                      <a:pt x="16559" y="1657"/>
                    </a:cubicBezTo>
                    <a:cubicBezTo>
                      <a:pt x="16559" y="1657"/>
                      <a:pt x="16559" y="1657"/>
                      <a:pt x="16559" y="1657"/>
                    </a:cubicBezTo>
                    <a:cubicBezTo>
                      <a:pt x="16615" y="1712"/>
                      <a:pt x="16615" y="1767"/>
                      <a:pt x="16615" y="1823"/>
                    </a:cubicBezTo>
                    <a:cubicBezTo>
                      <a:pt x="16615" y="1823"/>
                      <a:pt x="16615" y="1823"/>
                      <a:pt x="16615" y="1823"/>
                    </a:cubicBezTo>
                    <a:cubicBezTo>
                      <a:pt x="16559" y="1878"/>
                      <a:pt x="16559" y="1878"/>
                      <a:pt x="16504" y="1878"/>
                    </a:cubicBezTo>
                    <a:cubicBezTo>
                      <a:pt x="16504" y="1878"/>
                      <a:pt x="16504" y="1878"/>
                      <a:pt x="16504" y="1878"/>
                    </a:cubicBezTo>
                    <a:cubicBezTo>
                      <a:pt x="16504" y="1878"/>
                      <a:pt x="16449" y="1878"/>
                      <a:pt x="16449" y="1878"/>
                    </a:cubicBezTo>
                  </a:path>
                  <a:path w="21600" h="21600">
                    <a:moveTo>
                      <a:pt x="5040" y="1823"/>
                    </a:moveTo>
                    <a:cubicBezTo>
                      <a:pt x="4984" y="1767"/>
                      <a:pt x="4984" y="1712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95" y="1657"/>
                      <a:pt x="5206" y="1657"/>
                      <a:pt x="5206" y="1712"/>
                    </a:cubicBezTo>
                    <a:cubicBezTo>
                      <a:pt x="5206" y="1712"/>
                      <a:pt x="5206" y="1712"/>
                      <a:pt x="5206" y="1712"/>
                    </a:cubicBezTo>
                    <a:cubicBezTo>
                      <a:pt x="5261" y="1767"/>
                      <a:pt x="5261" y="1823"/>
                      <a:pt x="5206" y="1878"/>
                    </a:cubicBezTo>
                    <a:cubicBezTo>
                      <a:pt x="5206" y="1878"/>
                      <a:pt x="5206" y="1878"/>
                      <a:pt x="5206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095" y="1878"/>
                      <a:pt x="5040" y="1878"/>
                      <a:pt x="5040" y="1823"/>
                    </a:cubicBezTo>
                  </a:path>
                  <a:path w="21600" h="21600">
                    <a:moveTo>
                      <a:pt x="16116" y="1657"/>
                    </a:moveTo>
                    <a:cubicBezTo>
                      <a:pt x="16116" y="1657"/>
                      <a:pt x="16116" y="1657"/>
                      <a:pt x="16116" y="1657"/>
                    </a:cubicBezTo>
                    <a:cubicBezTo>
                      <a:pt x="16061" y="1657"/>
                      <a:pt x="16006" y="1546"/>
                      <a:pt x="16061" y="1491"/>
                    </a:cubicBezTo>
                    <a:cubicBezTo>
                      <a:pt x="16061" y="1491"/>
                      <a:pt x="16061" y="1491"/>
                      <a:pt x="16061" y="1491"/>
                    </a:cubicBezTo>
                    <a:cubicBezTo>
                      <a:pt x="16116" y="1436"/>
                      <a:pt x="16172" y="1436"/>
                      <a:pt x="16227" y="1491"/>
                    </a:cubicBezTo>
                    <a:cubicBezTo>
                      <a:pt x="16227" y="1491"/>
                      <a:pt x="16227" y="1491"/>
                      <a:pt x="16227" y="1491"/>
                    </a:cubicBezTo>
                    <a:cubicBezTo>
                      <a:pt x="16283" y="1491"/>
                      <a:pt x="16283" y="1602"/>
                      <a:pt x="16283" y="1657"/>
                    </a:cubicBezTo>
                    <a:cubicBezTo>
                      <a:pt x="16283" y="1657"/>
                      <a:pt x="16283" y="1657"/>
                      <a:pt x="16283" y="1657"/>
                    </a:cubicBezTo>
                    <a:cubicBezTo>
                      <a:pt x="16227" y="1657"/>
                      <a:pt x="16227" y="1712"/>
                      <a:pt x="16172" y="1712"/>
                    </a:cubicBezTo>
                    <a:cubicBezTo>
                      <a:pt x="16172" y="1712"/>
                      <a:pt x="16172" y="1712"/>
                      <a:pt x="16172" y="1712"/>
                    </a:cubicBezTo>
                    <a:cubicBezTo>
                      <a:pt x="16116" y="1712"/>
                      <a:pt x="16116" y="1712"/>
                      <a:pt x="16116" y="1657"/>
                    </a:cubicBezTo>
                  </a:path>
                  <a:path w="21600" h="21600">
                    <a:moveTo>
                      <a:pt x="5372" y="1602"/>
                    </a:moveTo>
                    <a:cubicBezTo>
                      <a:pt x="5316" y="1546"/>
                      <a:pt x="5372" y="1491"/>
                      <a:pt x="5427" y="1436"/>
                    </a:cubicBezTo>
                    <a:cubicBezTo>
                      <a:pt x="5427" y="1436"/>
                      <a:pt x="5427" y="1436"/>
                      <a:pt x="5427" y="1436"/>
                    </a:cubicBezTo>
                    <a:cubicBezTo>
                      <a:pt x="5483" y="1436"/>
                      <a:pt x="5538" y="1436"/>
                      <a:pt x="5593" y="1491"/>
                    </a:cubicBezTo>
                    <a:cubicBezTo>
                      <a:pt x="5593" y="1491"/>
                      <a:pt x="5593" y="1491"/>
                      <a:pt x="5593" y="1491"/>
                    </a:cubicBezTo>
                    <a:cubicBezTo>
                      <a:pt x="5593" y="1546"/>
                      <a:pt x="5593" y="1657"/>
                      <a:pt x="5538" y="1657"/>
                    </a:cubicBezTo>
                    <a:cubicBezTo>
                      <a:pt x="5538" y="1657"/>
                      <a:pt x="5538" y="1657"/>
                      <a:pt x="5538" y="1657"/>
                    </a:cubicBezTo>
                    <a:cubicBezTo>
                      <a:pt x="5538" y="1657"/>
                      <a:pt x="5483" y="1657"/>
                      <a:pt x="5483" y="1657"/>
                    </a:cubicBezTo>
                    <a:cubicBezTo>
                      <a:pt x="5483" y="1657"/>
                      <a:pt x="5483" y="1657"/>
                      <a:pt x="5483" y="1657"/>
                    </a:cubicBezTo>
                    <a:cubicBezTo>
                      <a:pt x="5427" y="1657"/>
                      <a:pt x="5372" y="1657"/>
                      <a:pt x="5372" y="1602"/>
                    </a:cubicBezTo>
                  </a:path>
                  <a:path w="21600" h="21600">
                    <a:moveTo>
                      <a:pt x="15729" y="1491"/>
                    </a:moveTo>
                    <a:cubicBezTo>
                      <a:pt x="15673" y="1436"/>
                      <a:pt x="15673" y="1381"/>
                      <a:pt x="15729" y="1325"/>
                    </a:cubicBezTo>
                    <a:cubicBezTo>
                      <a:pt x="15729" y="1325"/>
                      <a:pt x="15729" y="1325"/>
                      <a:pt x="15729" y="1325"/>
                    </a:cubicBezTo>
                    <a:cubicBezTo>
                      <a:pt x="15729" y="1270"/>
                      <a:pt x="15784" y="1270"/>
                      <a:pt x="15840" y="1270"/>
                    </a:cubicBezTo>
                    <a:cubicBezTo>
                      <a:pt x="15840" y="1270"/>
                      <a:pt x="15840" y="1270"/>
                      <a:pt x="15840" y="1270"/>
                    </a:cubicBezTo>
                    <a:cubicBezTo>
                      <a:pt x="15950" y="1325"/>
                      <a:pt x="15950" y="1381"/>
                      <a:pt x="15895" y="1436"/>
                    </a:cubicBezTo>
                    <a:cubicBezTo>
                      <a:pt x="15895" y="1436"/>
                      <a:pt x="15895" y="1436"/>
                      <a:pt x="15895" y="1436"/>
                    </a:cubicBezTo>
                    <a:cubicBezTo>
                      <a:pt x="15895" y="1491"/>
                      <a:pt x="15840" y="1491"/>
                      <a:pt x="15784" y="1491"/>
                    </a:cubicBezTo>
                    <a:cubicBezTo>
                      <a:pt x="15784" y="1491"/>
                      <a:pt x="15784" y="1491"/>
                      <a:pt x="15784" y="1491"/>
                    </a:cubicBezTo>
                    <a:cubicBezTo>
                      <a:pt x="15784" y="1491"/>
                      <a:pt x="15784" y="1491"/>
                      <a:pt x="15729" y="1491"/>
                    </a:cubicBezTo>
                  </a:path>
                  <a:path w="21600" h="21600">
                    <a:moveTo>
                      <a:pt x="5704" y="1436"/>
                    </a:moveTo>
                    <a:cubicBezTo>
                      <a:pt x="5704" y="1381"/>
                      <a:pt x="5704" y="1270"/>
                      <a:pt x="5759" y="1270"/>
                    </a:cubicBezTo>
                    <a:cubicBezTo>
                      <a:pt x="5759" y="1270"/>
                      <a:pt x="5759" y="1270"/>
                      <a:pt x="5759" y="1270"/>
                    </a:cubicBezTo>
                    <a:cubicBezTo>
                      <a:pt x="5815" y="1215"/>
                      <a:pt x="5870" y="1270"/>
                      <a:pt x="5926" y="1325"/>
                    </a:cubicBezTo>
                    <a:cubicBezTo>
                      <a:pt x="5926" y="1325"/>
                      <a:pt x="5926" y="1325"/>
                      <a:pt x="5926" y="1325"/>
                    </a:cubicBezTo>
                    <a:cubicBezTo>
                      <a:pt x="5981" y="1381"/>
                      <a:pt x="5926" y="1436"/>
                      <a:pt x="5870" y="1491"/>
                    </a:cubicBezTo>
                    <a:cubicBezTo>
                      <a:pt x="5870" y="1491"/>
                      <a:pt x="5870" y="1491"/>
                      <a:pt x="5870" y="1491"/>
                    </a:cubicBezTo>
                    <a:cubicBezTo>
                      <a:pt x="5870" y="1491"/>
                      <a:pt x="5815" y="1491"/>
                      <a:pt x="5815" y="1491"/>
                    </a:cubicBezTo>
                    <a:cubicBezTo>
                      <a:pt x="5815" y="1491"/>
                      <a:pt x="5815" y="1491"/>
                      <a:pt x="5815" y="1491"/>
                    </a:cubicBezTo>
                    <a:cubicBezTo>
                      <a:pt x="5759" y="1491"/>
                      <a:pt x="5759" y="1436"/>
                      <a:pt x="5704" y="1436"/>
                    </a:cubicBezTo>
                  </a:path>
                  <a:path w="21600" h="21600">
                    <a:moveTo>
                      <a:pt x="15396" y="1325"/>
                    </a:moveTo>
                    <a:cubicBezTo>
                      <a:pt x="15341" y="1270"/>
                      <a:pt x="15341" y="1215"/>
                      <a:pt x="15341" y="1160"/>
                    </a:cubicBezTo>
                    <a:cubicBezTo>
                      <a:pt x="15341" y="1160"/>
                      <a:pt x="15341" y="1160"/>
                      <a:pt x="15341" y="1160"/>
                    </a:cubicBezTo>
                    <a:cubicBezTo>
                      <a:pt x="15396" y="1104"/>
                      <a:pt x="15452" y="1049"/>
                      <a:pt x="15507" y="1104"/>
                    </a:cubicBezTo>
                    <a:cubicBezTo>
                      <a:pt x="15507" y="1104"/>
                      <a:pt x="15507" y="1104"/>
                      <a:pt x="15507" y="1104"/>
                    </a:cubicBezTo>
                    <a:cubicBezTo>
                      <a:pt x="15563" y="1104"/>
                      <a:pt x="15563" y="1215"/>
                      <a:pt x="15563" y="1270"/>
                    </a:cubicBezTo>
                    <a:cubicBezTo>
                      <a:pt x="15563" y="1270"/>
                      <a:pt x="15563" y="1270"/>
                      <a:pt x="15563" y="1270"/>
                    </a:cubicBezTo>
                    <a:cubicBezTo>
                      <a:pt x="15563" y="1270"/>
                      <a:pt x="15507" y="1325"/>
                      <a:pt x="15452" y="1325"/>
                    </a:cubicBezTo>
                    <a:cubicBezTo>
                      <a:pt x="15452" y="1325"/>
                      <a:pt x="15452" y="1325"/>
                      <a:pt x="15452" y="1325"/>
                    </a:cubicBezTo>
                    <a:cubicBezTo>
                      <a:pt x="15452" y="1325"/>
                      <a:pt x="15396" y="1325"/>
                      <a:pt x="15396" y="1325"/>
                    </a:cubicBezTo>
                  </a:path>
                  <a:path w="21600" h="21600">
                    <a:moveTo>
                      <a:pt x="6092" y="1215"/>
                    </a:moveTo>
                    <a:cubicBezTo>
                      <a:pt x="6036" y="1160"/>
                      <a:pt x="6092" y="1104"/>
                      <a:pt x="6147" y="1104"/>
                    </a:cubicBezTo>
                    <a:cubicBezTo>
                      <a:pt x="6147" y="1104"/>
                      <a:pt x="6147" y="1104"/>
                      <a:pt x="6147" y="1104"/>
                    </a:cubicBezTo>
                    <a:cubicBezTo>
                      <a:pt x="6203" y="1049"/>
                      <a:pt x="6258" y="1104"/>
                      <a:pt x="6258" y="1160"/>
                    </a:cubicBezTo>
                    <a:cubicBezTo>
                      <a:pt x="6258" y="1160"/>
                      <a:pt x="6258" y="1160"/>
                      <a:pt x="6258" y="1160"/>
                    </a:cubicBezTo>
                    <a:cubicBezTo>
                      <a:pt x="6313" y="1215"/>
                      <a:pt x="6258" y="1270"/>
                      <a:pt x="6203" y="1270"/>
                    </a:cubicBezTo>
                    <a:cubicBezTo>
                      <a:pt x="6203" y="1270"/>
                      <a:pt x="6203" y="1270"/>
                      <a:pt x="6203" y="1270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147" y="1325"/>
                      <a:pt x="6092" y="1270"/>
                      <a:pt x="6092" y="1215"/>
                    </a:cubicBezTo>
                  </a:path>
                  <a:path w="21600" h="21600">
                    <a:moveTo>
                      <a:pt x="15064" y="1160"/>
                    </a:moveTo>
                    <a:cubicBezTo>
                      <a:pt x="15009" y="1104"/>
                      <a:pt x="14953" y="1049"/>
                      <a:pt x="15009" y="994"/>
                    </a:cubicBezTo>
                    <a:cubicBezTo>
                      <a:pt x="15009" y="994"/>
                      <a:pt x="15009" y="994"/>
                      <a:pt x="15009" y="994"/>
                    </a:cubicBezTo>
                    <a:cubicBezTo>
                      <a:pt x="15009" y="939"/>
                      <a:pt x="15064" y="883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75" y="939"/>
                      <a:pt x="15230" y="994"/>
                      <a:pt x="15175" y="1104"/>
                    </a:cubicBezTo>
                    <a:cubicBezTo>
                      <a:pt x="15175" y="1104"/>
                      <a:pt x="15175" y="1104"/>
                      <a:pt x="15175" y="1104"/>
                    </a:cubicBezTo>
                    <a:cubicBezTo>
                      <a:pt x="15175" y="1104"/>
                      <a:pt x="15119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</a:path>
                  <a:path w="21600" h="21600">
                    <a:moveTo>
                      <a:pt x="6424" y="1049"/>
                    </a:moveTo>
                    <a:cubicBezTo>
                      <a:pt x="6424" y="994"/>
                      <a:pt x="6424" y="939"/>
                      <a:pt x="6480" y="939"/>
                    </a:cubicBezTo>
                    <a:cubicBezTo>
                      <a:pt x="6480" y="939"/>
                      <a:pt x="6480" y="939"/>
                      <a:pt x="6480" y="939"/>
                    </a:cubicBezTo>
                    <a:cubicBezTo>
                      <a:pt x="6535" y="883"/>
                      <a:pt x="6646" y="939"/>
                      <a:pt x="6646" y="994"/>
                    </a:cubicBezTo>
                    <a:cubicBezTo>
                      <a:pt x="6646" y="994"/>
                      <a:pt x="6646" y="994"/>
                      <a:pt x="6646" y="994"/>
                    </a:cubicBezTo>
                    <a:cubicBezTo>
                      <a:pt x="6646" y="1049"/>
                      <a:pt x="6646" y="1104"/>
                      <a:pt x="6590" y="1104"/>
                    </a:cubicBezTo>
                    <a:cubicBezTo>
                      <a:pt x="6590" y="1104"/>
                      <a:pt x="6590" y="1104"/>
                      <a:pt x="6590" y="1104"/>
                    </a:cubicBezTo>
                    <a:cubicBezTo>
                      <a:pt x="6590" y="1160"/>
                      <a:pt x="6535" y="1160"/>
                      <a:pt x="6535" y="1160"/>
                    </a:cubicBezTo>
                    <a:cubicBezTo>
                      <a:pt x="6535" y="1160"/>
                      <a:pt x="6535" y="1160"/>
                      <a:pt x="6535" y="1160"/>
                    </a:cubicBezTo>
                    <a:cubicBezTo>
                      <a:pt x="6480" y="1160"/>
                      <a:pt x="6424" y="1104"/>
                      <a:pt x="6424" y="1049"/>
                    </a:cubicBezTo>
                  </a:path>
                  <a:path w="21600" h="21600">
                    <a:moveTo>
                      <a:pt x="14676" y="994"/>
                    </a:moveTo>
                    <a:cubicBezTo>
                      <a:pt x="14621" y="939"/>
                      <a:pt x="14566" y="883"/>
                      <a:pt x="14621" y="828"/>
                    </a:cubicBezTo>
                    <a:cubicBezTo>
                      <a:pt x="14621" y="828"/>
                      <a:pt x="14621" y="828"/>
                      <a:pt x="14621" y="828"/>
                    </a:cubicBezTo>
                    <a:cubicBezTo>
                      <a:pt x="14621" y="773"/>
                      <a:pt x="14676" y="718"/>
                      <a:pt x="14787" y="773"/>
                    </a:cubicBezTo>
                    <a:cubicBezTo>
                      <a:pt x="14787" y="773"/>
                      <a:pt x="14787" y="773"/>
                      <a:pt x="14787" y="773"/>
                    </a:cubicBezTo>
                    <a:cubicBezTo>
                      <a:pt x="14843" y="773"/>
                      <a:pt x="14843" y="883"/>
                      <a:pt x="14843" y="939"/>
                    </a:cubicBezTo>
                    <a:cubicBezTo>
                      <a:pt x="14843" y="939"/>
                      <a:pt x="14843" y="939"/>
                      <a:pt x="14843" y="939"/>
                    </a:cubicBezTo>
                    <a:cubicBezTo>
                      <a:pt x="14787" y="994"/>
                      <a:pt x="14787" y="994"/>
                      <a:pt x="14732" y="994"/>
                    </a:cubicBezTo>
                    <a:cubicBezTo>
                      <a:pt x="14732" y="994"/>
                      <a:pt x="14732" y="994"/>
                      <a:pt x="14732" y="994"/>
                    </a:cubicBezTo>
                    <a:cubicBezTo>
                      <a:pt x="14732" y="994"/>
                      <a:pt x="14676" y="994"/>
                      <a:pt x="14676" y="994"/>
                    </a:cubicBezTo>
                  </a:path>
                  <a:path w="21600" h="21600">
                    <a:moveTo>
                      <a:pt x="6812" y="939"/>
                    </a:moveTo>
                    <a:cubicBezTo>
                      <a:pt x="6756" y="828"/>
                      <a:pt x="6812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923" y="718"/>
                      <a:pt x="6978" y="773"/>
                      <a:pt x="7033" y="828"/>
                    </a:cubicBezTo>
                    <a:cubicBezTo>
                      <a:pt x="7033" y="828"/>
                      <a:pt x="7033" y="828"/>
                      <a:pt x="7033" y="828"/>
                    </a:cubicBezTo>
                    <a:cubicBezTo>
                      <a:pt x="7033" y="883"/>
                      <a:pt x="7033" y="939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867" y="994"/>
                      <a:pt x="6812" y="939"/>
                      <a:pt x="6812" y="939"/>
                    </a:cubicBezTo>
                  </a:path>
                  <a:path w="21600" h="21600">
                    <a:moveTo>
                      <a:pt x="14289" y="828"/>
                    </a:moveTo>
                    <a:cubicBezTo>
                      <a:pt x="14289" y="828"/>
                      <a:pt x="14289" y="828"/>
                      <a:pt x="14289" y="828"/>
                    </a:cubicBezTo>
                    <a:cubicBezTo>
                      <a:pt x="14233" y="828"/>
                      <a:pt x="14233" y="773"/>
                      <a:pt x="14233" y="718"/>
                    </a:cubicBezTo>
                    <a:cubicBezTo>
                      <a:pt x="14233" y="718"/>
                      <a:pt x="14233" y="718"/>
                      <a:pt x="14233" y="718"/>
                    </a:cubicBezTo>
                    <a:cubicBezTo>
                      <a:pt x="14233" y="662"/>
                      <a:pt x="14344" y="607"/>
                      <a:pt x="14399" y="607"/>
                    </a:cubicBezTo>
                    <a:cubicBezTo>
                      <a:pt x="14399" y="607"/>
                      <a:pt x="14399" y="607"/>
                      <a:pt x="14399" y="607"/>
                    </a:cubicBezTo>
                    <a:cubicBezTo>
                      <a:pt x="14455" y="662"/>
                      <a:pt x="14455" y="718"/>
                      <a:pt x="14455" y="773"/>
                    </a:cubicBezTo>
                    <a:cubicBezTo>
                      <a:pt x="14455" y="773"/>
                      <a:pt x="14455" y="773"/>
                      <a:pt x="14455" y="773"/>
                    </a:cubicBezTo>
                    <a:cubicBezTo>
                      <a:pt x="14455" y="828"/>
                      <a:pt x="14399" y="828"/>
                      <a:pt x="14344" y="828"/>
                    </a:cubicBezTo>
                    <a:cubicBezTo>
                      <a:pt x="14344" y="828"/>
                      <a:pt x="14344" y="828"/>
                      <a:pt x="14344" y="828"/>
                    </a:cubicBezTo>
                    <a:cubicBezTo>
                      <a:pt x="14344" y="828"/>
                      <a:pt x="14344" y="828"/>
                      <a:pt x="14289" y="828"/>
                    </a:cubicBezTo>
                  </a:path>
                  <a:path w="21600" h="21600">
                    <a:moveTo>
                      <a:pt x="7144" y="773"/>
                    </a:moveTo>
                    <a:cubicBezTo>
                      <a:pt x="7144" y="718"/>
                      <a:pt x="7200" y="662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310" y="607"/>
                      <a:pt x="7366" y="607"/>
                      <a:pt x="7366" y="718"/>
                    </a:cubicBezTo>
                    <a:cubicBezTo>
                      <a:pt x="7366" y="718"/>
                      <a:pt x="7366" y="718"/>
                      <a:pt x="7366" y="718"/>
                    </a:cubicBezTo>
                    <a:cubicBezTo>
                      <a:pt x="7421" y="773"/>
                      <a:pt x="7366" y="828"/>
                      <a:pt x="7310" y="828"/>
                    </a:cubicBezTo>
                    <a:cubicBezTo>
                      <a:pt x="7310" y="828"/>
                      <a:pt x="7310" y="828"/>
                      <a:pt x="7310" y="828"/>
                    </a:cubicBezTo>
                    <a:cubicBezTo>
                      <a:pt x="7310" y="828"/>
                      <a:pt x="7310" y="828"/>
                      <a:pt x="7255" y="828"/>
                    </a:cubicBezTo>
                    <a:cubicBezTo>
                      <a:pt x="7255" y="828"/>
                      <a:pt x="7255" y="828"/>
                      <a:pt x="7255" y="828"/>
                    </a:cubicBezTo>
                    <a:cubicBezTo>
                      <a:pt x="7255" y="828"/>
                      <a:pt x="7200" y="828"/>
                      <a:pt x="7144" y="773"/>
                    </a:cubicBezTo>
                  </a:path>
                  <a:path w="21600" h="21600">
                    <a:moveTo>
                      <a:pt x="13956" y="718"/>
                    </a:moveTo>
                    <a:cubicBezTo>
                      <a:pt x="13846" y="718"/>
                      <a:pt x="13846" y="662"/>
                      <a:pt x="13846" y="552"/>
                    </a:cubicBezTo>
                    <a:cubicBezTo>
                      <a:pt x="13846" y="552"/>
                      <a:pt x="13846" y="552"/>
                      <a:pt x="13846" y="552"/>
                    </a:cubicBezTo>
                    <a:cubicBezTo>
                      <a:pt x="13846" y="497"/>
                      <a:pt x="13956" y="497"/>
                      <a:pt x="14012" y="497"/>
                    </a:cubicBezTo>
                    <a:cubicBezTo>
                      <a:pt x="14012" y="497"/>
                      <a:pt x="14012" y="497"/>
                      <a:pt x="14012" y="497"/>
                    </a:cubicBezTo>
                    <a:cubicBezTo>
                      <a:pt x="14067" y="497"/>
                      <a:pt x="14123" y="607"/>
                      <a:pt x="14067" y="662"/>
                    </a:cubicBezTo>
                    <a:cubicBezTo>
                      <a:pt x="14067" y="662"/>
                      <a:pt x="14067" y="662"/>
                      <a:pt x="14067" y="662"/>
                    </a:cubicBezTo>
                    <a:cubicBezTo>
                      <a:pt x="14067" y="718"/>
                      <a:pt x="14012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</a:path>
                  <a:path w="21600" h="21600">
                    <a:moveTo>
                      <a:pt x="7532" y="662"/>
                    </a:moveTo>
                    <a:cubicBezTo>
                      <a:pt x="7532" y="552"/>
                      <a:pt x="7587" y="497"/>
                      <a:pt x="7643" y="497"/>
                    </a:cubicBezTo>
                    <a:cubicBezTo>
                      <a:pt x="7643" y="497"/>
                      <a:pt x="7643" y="497"/>
                      <a:pt x="7643" y="497"/>
                    </a:cubicBezTo>
                    <a:cubicBezTo>
                      <a:pt x="7698" y="497"/>
                      <a:pt x="7753" y="497"/>
                      <a:pt x="7753" y="552"/>
                    </a:cubicBezTo>
                    <a:cubicBezTo>
                      <a:pt x="7753" y="552"/>
                      <a:pt x="7753" y="552"/>
                      <a:pt x="7753" y="552"/>
                    </a:cubicBezTo>
                    <a:cubicBezTo>
                      <a:pt x="7809" y="607"/>
                      <a:pt x="7753" y="718"/>
                      <a:pt x="7698" y="718"/>
                    </a:cubicBezTo>
                    <a:cubicBezTo>
                      <a:pt x="7698" y="718"/>
                      <a:pt x="7698" y="718"/>
                      <a:pt x="7698" y="718"/>
                    </a:cubicBezTo>
                    <a:cubicBezTo>
                      <a:pt x="7698" y="718"/>
                      <a:pt x="7698" y="718"/>
                      <a:pt x="7643" y="718"/>
                    </a:cubicBezTo>
                    <a:cubicBezTo>
                      <a:pt x="7643" y="718"/>
                      <a:pt x="7643" y="718"/>
                      <a:pt x="7643" y="718"/>
                    </a:cubicBezTo>
                    <a:cubicBezTo>
                      <a:pt x="7587" y="718"/>
                      <a:pt x="7587" y="718"/>
                      <a:pt x="7532" y="662"/>
                    </a:cubicBezTo>
                  </a:path>
                  <a:path w="21600" h="21600">
                    <a:moveTo>
                      <a:pt x="13569" y="607"/>
                    </a:moveTo>
                    <a:cubicBezTo>
                      <a:pt x="13513" y="607"/>
                      <a:pt x="13458" y="552"/>
                      <a:pt x="13458" y="497"/>
                    </a:cubicBezTo>
                    <a:cubicBezTo>
                      <a:pt x="13458" y="497"/>
                      <a:pt x="13458" y="497"/>
                      <a:pt x="13458" y="497"/>
                    </a:cubicBezTo>
                    <a:cubicBezTo>
                      <a:pt x="13458" y="386"/>
                      <a:pt x="13569" y="386"/>
                      <a:pt x="13624" y="386"/>
                    </a:cubicBezTo>
                    <a:cubicBezTo>
                      <a:pt x="13624" y="386"/>
                      <a:pt x="13624" y="386"/>
                      <a:pt x="13624" y="386"/>
                    </a:cubicBezTo>
                    <a:cubicBezTo>
                      <a:pt x="13680" y="386"/>
                      <a:pt x="13735" y="497"/>
                      <a:pt x="13680" y="552"/>
                    </a:cubicBezTo>
                    <a:cubicBezTo>
                      <a:pt x="13680" y="552"/>
                      <a:pt x="13680" y="552"/>
                      <a:pt x="13680" y="552"/>
                    </a:cubicBezTo>
                    <a:cubicBezTo>
                      <a:pt x="13680" y="607"/>
                      <a:pt x="13624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</a:path>
                  <a:path w="21600" h="21600">
                    <a:moveTo>
                      <a:pt x="7920" y="552"/>
                    </a:moveTo>
                    <a:cubicBezTo>
                      <a:pt x="7920" y="441"/>
                      <a:pt x="7975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86" y="386"/>
                      <a:pt x="8141" y="386"/>
                      <a:pt x="8141" y="441"/>
                    </a:cubicBezTo>
                    <a:cubicBezTo>
                      <a:pt x="8141" y="441"/>
                      <a:pt x="8141" y="441"/>
                      <a:pt x="8141" y="441"/>
                    </a:cubicBezTo>
                    <a:cubicBezTo>
                      <a:pt x="8196" y="552"/>
                      <a:pt x="8141" y="607"/>
                      <a:pt x="8086" y="607"/>
                    </a:cubicBezTo>
                    <a:cubicBezTo>
                      <a:pt x="8086" y="607"/>
                      <a:pt x="8086" y="607"/>
                      <a:pt x="8086" y="607"/>
                    </a:cubicBezTo>
                    <a:cubicBezTo>
                      <a:pt x="8086" y="607"/>
                      <a:pt x="8030" y="607"/>
                      <a:pt x="8030" y="607"/>
                    </a:cubicBezTo>
                    <a:cubicBezTo>
                      <a:pt x="8030" y="607"/>
                      <a:pt x="8030" y="607"/>
                      <a:pt x="8030" y="607"/>
                    </a:cubicBezTo>
                    <a:cubicBezTo>
                      <a:pt x="7975" y="607"/>
                      <a:pt x="7920" y="552"/>
                      <a:pt x="7920" y="552"/>
                    </a:cubicBezTo>
                  </a:path>
                  <a:path w="21600" h="21600">
                    <a:moveTo>
                      <a:pt x="13181" y="497"/>
                    </a:moveTo>
                    <a:cubicBezTo>
                      <a:pt x="13126" y="497"/>
                      <a:pt x="13070" y="441"/>
                      <a:pt x="13070" y="386"/>
                    </a:cubicBezTo>
                    <a:cubicBezTo>
                      <a:pt x="13070" y="386"/>
                      <a:pt x="13070" y="386"/>
                      <a:pt x="13070" y="386"/>
                    </a:cubicBezTo>
                    <a:cubicBezTo>
                      <a:pt x="13070" y="331"/>
                      <a:pt x="13181" y="276"/>
                      <a:pt x="13236" y="276"/>
                    </a:cubicBezTo>
                    <a:cubicBezTo>
                      <a:pt x="13236" y="276"/>
                      <a:pt x="13236" y="276"/>
                      <a:pt x="13236" y="276"/>
                    </a:cubicBezTo>
                    <a:cubicBezTo>
                      <a:pt x="13292" y="331"/>
                      <a:pt x="13347" y="386"/>
                      <a:pt x="13292" y="441"/>
                    </a:cubicBezTo>
                    <a:cubicBezTo>
                      <a:pt x="13292" y="441"/>
                      <a:pt x="13292" y="441"/>
                      <a:pt x="13292" y="441"/>
                    </a:cubicBezTo>
                    <a:cubicBezTo>
                      <a:pt x="13292" y="497"/>
                      <a:pt x="13236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</a:path>
                  <a:path w="21600" h="21600">
                    <a:moveTo>
                      <a:pt x="8307" y="441"/>
                    </a:moveTo>
                    <a:cubicBezTo>
                      <a:pt x="8307" y="386"/>
                      <a:pt x="8363" y="276"/>
                      <a:pt x="8418" y="276"/>
                    </a:cubicBezTo>
                    <a:cubicBezTo>
                      <a:pt x="8418" y="276"/>
                      <a:pt x="8418" y="276"/>
                      <a:pt x="8418" y="276"/>
                    </a:cubicBezTo>
                    <a:cubicBezTo>
                      <a:pt x="8473" y="276"/>
                      <a:pt x="8529" y="331"/>
                      <a:pt x="8529" y="386"/>
                    </a:cubicBezTo>
                    <a:cubicBezTo>
                      <a:pt x="8529" y="386"/>
                      <a:pt x="8529" y="386"/>
                      <a:pt x="8529" y="386"/>
                    </a:cubicBezTo>
                    <a:cubicBezTo>
                      <a:pt x="8584" y="441"/>
                      <a:pt x="8529" y="497"/>
                      <a:pt x="8473" y="497"/>
                    </a:cubicBezTo>
                    <a:cubicBezTo>
                      <a:pt x="8473" y="497"/>
                      <a:pt x="8473" y="497"/>
                      <a:pt x="8473" y="497"/>
                    </a:cubicBezTo>
                    <a:cubicBezTo>
                      <a:pt x="8473" y="497"/>
                      <a:pt x="8418" y="497"/>
                      <a:pt x="8418" y="497"/>
                    </a:cubicBezTo>
                    <a:cubicBezTo>
                      <a:pt x="8418" y="497"/>
                      <a:pt x="8418" y="497"/>
                      <a:pt x="8418" y="497"/>
                    </a:cubicBezTo>
                    <a:cubicBezTo>
                      <a:pt x="8363" y="497"/>
                      <a:pt x="8307" y="497"/>
                      <a:pt x="8307" y="441"/>
                    </a:cubicBezTo>
                  </a:path>
                  <a:path w="21600" h="21600">
                    <a:moveTo>
                      <a:pt x="12793" y="441"/>
                    </a:move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38" y="441"/>
                      <a:pt x="12683" y="386"/>
                      <a:pt x="12683" y="276"/>
                    </a:cubicBezTo>
                    <a:cubicBezTo>
                      <a:pt x="12683" y="276"/>
                      <a:pt x="12683" y="276"/>
                      <a:pt x="12683" y="276"/>
                    </a:cubicBezTo>
                    <a:cubicBezTo>
                      <a:pt x="12683" y="220"/>
                      <a:pt x="12738" y="220"/>
                      <a:pt x="12849" y="220"/>
                    </a:cubicBezTo>
                    <a:cubicBezTo>
                      <a:pt x="12849" y="220"/>
                      <a:pt x="12849" y="220"/>
                      <a:pt x="12849" y="220"/>
                    </a:cubicBezTo>
                    <a:cubicBezTo>
                      <a:pt x="12904" y="220"/>
                      <a:pt x="12904" y="276"/>
                      <a:pt x="12904" y="331"/>
                    </a:cubicBezTo>
                    <a:cubicBezTo>
                      <a:pt x="12904" y="331"/>
                      <a:pt x="12904" y="331"/>
                      <a:pt x="12904" y="331"/>
                    </a:cubicBezTo>
                    <a:cubicBezTo>
                      <a:pt x="12904" y="386"/>
                      <a:pt x="12849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</a:path>
                  <a:path w="21600" h="21600">
                    <a:moveTo>
                      <a:pt x="8695" y="331"/>
                    </a:moveTo>
                    <a:cubicBezTo>
                      <a:pt x="8695" y="276"/>
                      <a:pt x="8750" y="220"/>
                      <a:pt x="8806" y="220"/>
                    </a:cubicBezTo>
                    <a:cubicBezTo>
                      <a:pt x="8806" y="220"/>
                      <a:pt x="8806" y="220"/>
                      <a:pt x="8806" y="220"/>
                    </a:cubicBezTo>
                    <a:cubicBezTo>
                      <a:pt x="8861" y="165"/>
                      <a:pt x="8916" y="220"/>
                      <a:pt x="8916" y="276"/>
                    </a:cubicBezTo>
                    <a:cubicBezTo>
                      <a:pt x="8916" y="276"/>
                      <a:pt x="8916" y="276"/>
                      <a:pt x="8916" y="276"/>
                    </a:cubicBezTo>
                    <a:cubicBezTo>
                      <a:pt x="8972" y="386"/>
                      <a:pt x="8916" y="441"/>
                      <a:pt x="8861" y="441"/>
                    </a:cubicBezTo>
                    <a:cubicBezTo>
                      <a:pt x="8861" y="441"/>
                      <a:pt x="8861" y="441"/>
                      <a:pt x="8861" y="441"/>
                    </a:cubicBezTo>
                    <a:cubicBezTo>
                      <a:pt x="8861" y="441"/>
                      <a:pt x="8806" y="441"/>
                      <a:pt x="8806" y="441"/>
                    </a:cubicBezTo>
                    <a:cubicBezTo>
                      <a:pt x="8806" y="441"/>
                      <a:pt x="8806" y="441"/>
                      <a:pt x="8806" y="441"/>
                    </a:cubicBezTo>
                    <a:cubicBezTo>
                      <a:pt x="8750" y="441"/>
                      <a:pt x="8695" y="386"/>
                      <a:pt x="8695" y="331"/>
                    </a:cubicBezTo>
                  </a:path>
                  <a:path w="21600" h="21600">
                    <a:moveTo>
                      <a:pt x="12406" y="386"/>
                    </a:move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350" y="386"/>
                      <a:pt x="12295" y="276"/>
                      <a:pt x="12295" y="220"/>
                    </a:cubicBezTo>
                    <a:cubicBezTo>
                      <a:pt x="12295" y="220"/>
                      <a:pt x="12295" y="220"/>
                      <a:pt x="12295" y="220"/>
                    </a:cubicBezTo>
                    <a:cubicBezTo>
                      <a:pt x="12295" y="165"/>
                      <a:pt x="12350" y="110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61" y="165"/>
                      <a:pt x="12516" y="220"/>
                      <a:pt x="12516" y="276"/>
                    </a:cubicBezTo>
                    <a:cubicBezTo>
                      <a:pt x="12516" y="276"/>
                      <a:pt x="12516" y="276"/>
                      <a:pt x="12516" y="276"/>
                    </a:cubicBezTo>
                    <a:cubicBezTo>
                      <a:pt x="12516" y="331"/>
                      <a:pt x="12461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</a:path>
                  <a:path w="21600" h="21600">
                    <a:moveTo>
                      <a:pt x="9083" y="276"/>
                    </a:moveTo>
                    <a:cubicBezTo>
                      <a:pt x="9083" y="220"/>
                      <a:pt x="9138" y="165"/>
                      <a:pt x="9193" y="110"/>
                    </a:cubicBezTo>
                    <a:cubicBezTo>
                      <a:pt x="9193" y="110"/>
                      <a:pt x="9193" y="110"/>
                      <a:pt x="9193" y="110"/>
                    </a:cubicBezTo>
                    <a:cubicBezTo>
                      <a:pt x="9249" y="110"/>
                      <a:pt x="9304" y="165"/>
                      <a:pt x="9360" y="220"/>
                    </a:cubicBezTo>
                    <a:cubicBezTo>
                      <a:pt x="9360" y="220"/>
                      <a:pt x="9360" y="220"/>
                      <a:pt x="9360" y="220"/>
                    </a:cubicBezTo>
                    <a:cubicBezTo>
                      <a:pt x="9360" y="276"/>
                      <a:pt x="9304" y="386"/>
                      <a:pt x="9249" y="386"/>
                    </a:cubicBezTo>
                    <a:cubicBezTo>
                      <a:pt x="9249" y="386"/>
                      <a:pt x="9249" y="386"/>
                      <a:pt x="9249" y="386"/>
                    </a:cubicBezTo>
                    <a:cubicBezTo>
                      <a:pt x="9249" y="386"/>
                      <a:pt x="9249" y="386"/>
                      <a:pt x="9193" y="386"/>
                    </a:cubicBezTo>
                    <a:cubicBezTo>
                      <a:pt x="9193" y="386"/>
                      <a:pt x="9193" y="386"/>
                      <a:pt x="9193" y="386"/>
                    </a:cubicBezTo>
                    <a:cubicBezTo>
                      <a:pt x="9138" y="386"/>
                      <a:pt x="9138" y="331"/>
                      <a:pt x="9083" y="276"/>
                    </a:cubicBezTo>
                  </a:path>
                  <a:path w="21600" h="21600">
                    <a:moveTo>
                      <a:pt x="12018" y="331"/>
                    </a:moveTo>
                    <a:cubicBezTo>
                      <a:pt x="11907" y="331"/>
                      <a:pt x="11907" y="276"/>
                      <a:pt x="11907" y="165"/>
                    </a:cubicBezTo>
                    <a:cubicBezTo>
                      <a:pt x="11907" y="165"/>
                      <a:pt x="11907" y="165"/>
                      <a:pt x="11907" y="165"/>
                    </a:cubicBezTo>
                    <a:cubicBezTo>
                      <a:pt x="11907" y="110"/>
                      <a:pt x="11963" y="55"/>
                      <a:pt x="12018" y="110"/>
                    </a:cubicBezTo>
                    <a:cubicBezTo>
                      <a:pt x="12018" y="110"/>
                      <a:pt x="12018" y="110"/>
                      <a:pt x="12018" y="110"/>
                    </a:cubicBezTo>
                    <a:cubicBezTo>
                      <a:pt x="12073" y="110"/>
                      <a:pt x="12129" y="165"/>
                      <a:pt x="12129" y="220"/>
                    </a:cubicBezTo>
                    <a:cubicBezTo>
                      <a:pt x="12129" y="220"/>
                      <a:pt x="12129" y="220"/>
                      <a:pt x="12129" y="220"/>
                    </a:cubicBezTo>
                    <a:cubicBezTo>
                      <a:pt x="12129" y="276"/>
                      <a:pt x="12073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</a:path>
                  <a:path w="21600" h="21600">
                    <a:moveTo>
                      <a:pt x="9526" y="220"/>
                    </a:moveTo>
                    <a:cubicBezTo>
                      <a:pt x="9470" y="165"/>
                      <a:pt x="9526" y="110"/>
                      <a:pt x="9581" y="110"/>
                    </a:cubicBezTo>
                    <a:cubicBezTo>
                      <a:pt x="9581" y="110"/>
                      <a:pt x="9581" y="110"/>
                      <a:pt x="9581" y="110"/>
                    </a:cubicBezTo>
                    <a:cubicBezTo>
                      <a:pt x="9692" y="55"/>
                      <a:pt x="9747" y="110"/>
                      <a:pt x="9747" y="165"/>
                    </a:cubicBezTo>
                    <a:cubicBezTo>
                      <a:pt x="9747" y="165"/>
                      <a:pt x="9747" y="165"/>
                      <a:pt x="9747" y="165"/>
                    </a:cubicBezTo>
                    <a:cubicBezTo>
                      <a:pt x="9747" y="276"/>
                      <a:pt x="9692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581" y="331"/>
                      <a:pt x="9526" y="276"/>
                      <a:pt x="9526" y="220"/>
                    </a:cubicBezTo>
                  </a:path>
                  <a:path w="21600" h="21600">
                    <a:moveTo>
                      <a:pt x="11630" y="276"/>
                    </a:moveTo>
                    <a:cubicBezTo>
                      <a:pt x="11519" y="276"/>
                      <a:pt x="11464" y="220"/>
                      <a:pt x="11519" y="165"/>
                    </a:cubicBezTo>
                    <a:cubicBezTo>
                      <a:pt x="11519" y="165"/>
                      <a:pt x="11519" y="165"/>
                      <a:pt x="11519" y="165"/>
                    </a:cubicBezTo>
                    <a:cubicBezTo>
                      <a:pt x="11519" y="110"/>
                      <a:pt x="11575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86" y="55"/>
                      <a:pt x="11741" y="110"/>
                      <a:pt x="11741" y="165"/>
                    </a:cubicBezTo>
                    <a:cubicBezTo>
                      <a:pt x="11741" y="165"/>
                      <a:pt x="11741" y="165"/>
                      <a:pt x="11741" y="165"/>
                    </a:cubicBezTo>
                    <a:cubicBezTo>
                      <a:pt x="11741" y="220"/>
                      <a:pt x="11686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</a:path>
                  <a:path w="21600" h="21600">
                    <a:moveTo>
                      <a:pt x="9913" y="165"/>
                    </a:moveTo>
                    <a:cubicBezTo>
                      <a:pt x="9913" y="110"/>
                      <a:pt x="9913" y="55"/>
                      <a:pt x="10024" y="55"/>
                    </a:cubicBezTo>
                    <a:cubicBezTo>
                      <a:pt x="10024" y="55"/>
                      <a:pt x="10024" y="55"/>
                      <a:pt x="10024" y="55"/>
                    </a:cubicBezTo>
                    <a:cubicBezTo>
                      <a:pt x="10080" y="55"/>
                      <a:pt x="10135" y="110"/>
                      <a:pt x="10135" y="165"/>
                    </a:cubicBezTo>
                    <a:cubicBezTo>
                      <a:pt x="10135" y="165"/>
                      <a:pt x="10135" y="165"/>
                      <a:pt x="10135" y="165"/>
                    </a:cubicBezTo>
                    <a:cubicBezTo>
                      <a:pt x="10135" y="220"/>
                      <a:pt x="10080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9969" y="276"/>
                      <a:pt x="9913" y="220"/>
                      <a:pt x="9913" y="165"/>
                    </a:cubicBezTo>
                  </a:path>
                  <a:path w="21600" h="21600">
                    <a:moveTo>
                      <a:pt x="11187" y="276"/>
                    </a:moveTo>
                    <a:cubicBezTo>
                      <a:pt x="11132" y="276"/>
                      <a:pt x="11076" y="220"/>
                      <a:pt x="11076" y="165"/>
                    </a:cubicBezTo>
                    <a:cubicBezTo>
                      <a:pt x="11076" y="165"/>
                      <a:pt x="11076" y="165"/>
                      <a:pt x="11076" y="165"/>
                    </a:cubicBezTo>
                    <a:cubicBezTo>
                      <a:pt x="11076" y="55"/>
                      <a:pt x="11132" y="0"/>
                      <a:pt x="11243" y="0"/>
                    </a:cubicBezTo>
                    <a:cubicBezTo>
                      <a:pt x="11243" y="0"/>
                      <a:pt x="11243" y="0"/>
                      <a:pt x="11243" y="0"/>
                    </a:cubicBezTo>
                    <a:cubicBezTo>
                      <a:pt x="11243" y="0"/>
                      <a:pt x="11243" y="0"/>
                      <a:pt x="11243" y="55"/>
                    </a:cubicBezTo>
                    <a:cubicBezTo>
                      <a:pt x="11243" y="55"/>
                      <a:pt x="11243" y="55"/>
                      <a:pt x="11243" y="55"/>
                    </a:cubicBezTo>
                    <a:cubicBezTo>
                      <a:pt x="11298" y="55"/>
                      <a:pt x="11353" y="110"/>
                      <a:pt x="11353" y="165"/>
                    </a:cubicBezTo>
                    <a:cubicBezTo>
                      <a:pt x="11353" y="165"/>
                      <a:pt x="11353" y="165"/>
                      <a:pt x="11353" y="165"/>
                    </a:cubicBezTo>
                    <a:cubicBezTo>
                      <a:pt x="11353" y="220"/>
                      <a:pt x="11298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</a:path>
                  <a:path w="21600" h="21600">
                    <a:moveTo>
                      <a:pt x="10301" y="165"/>
                    </a:moveTo>
                    <a:cubicBezTo>
                      <a:pt x="10301" y="110"/>
                      <a:pt x="10356" y="55"/>
                      <a:pt x="10412" y="0"/>
                    </a:cubicBezTo>
                    <a:cubicBezTo>
                      <a:pt x="10412" y="0"/>
                      <a:pt x="10412" y="0"/>
                      <a:pt x="10412" y="0"/>
                    </a:cubicBezTo>
                    <a:cubicBezTo>
                      <a:pt x="10467" y="0"/>
                      <a:pt x="10523" y="55"/>
                      <a:pt x="10523" y="165"/>
                    </a:cubicBezTo>
                    <a:cubicBezTo>
                      <a:pt x="10523" y="165"/>
                      <a:pt x="10523" y="165"/>
                      <a:pt x="10523" y="165"/>
                    </a:cubicBezTo>
                    <a:cubicBezTo>
                      <a:pt x="10523" y="220"/>
                      <a:pt x="10467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356" y="276"/>
                      <a:pt x="10301" y="220"/>
                      <a:pt x="10301" y="165"/>
                    </a:cubicBezTo>
                  </a:path>
                  <a:path w="21600" h="21600">
                    <a:moveTo>
                      <a:pt x="10799" y="276"/>
                    </a:move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</a:path>
                  <a:path w="21600" h="21600">
                    <a:moveTo>
                      <a:pt x="10689" y="110"/>
                    </a:moveTo>
                    <a:cubicBezTo>
                      <a:pt x="10689" y="55"/>
                      <a:pt x="10744" y="0"/>
                      <a:pt x="10799" y="0"/>
                    </a:cubicBezTo>
                    <a:cubicBezTo>
                      <a:pt x="10799" y="0"/>
                      <a:pt x="10799" y="0"/>
                      <a:pt x="10799" y="0"/>
                    </a:cubicBezTo>
                    <a:cubicBezTo>
                      <a:pt x="10855" y="0"/>
                      <a:pt x="10910" y="55"/>
                      <a:pt x="10910" y="110"/>
                    </a:cubicBezTo>
                    <a:cubicBezTo>
                      <a:pt x="10910" y="110"/>
                      <a:pt x="10910" y="110"/>
                      <a:pt x="10910" y="110"/>
                    </a:cubicBezTo>
                    <a:cubicBezTo>
                      <a:pt x="10910" y="220"/>
                      <a:pt x="10855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44" y="276"/>
                      <a:pt x="10689" y="220"/>
                      <a:pt x="10689" y="110"/>
                    </a:cubicBezTo>
                    <a:close/>
                  </a:path>
                </a:pathLst>
              </a:custGeom>
              <a:solidFill>
                <a:srgbClr val="F4EDE7"/>
              </a:solidFill>
              <a:ln w="9525" cap="flat" cmpd="sng">
                <a:noFill/>
                <a:prstDash val="solid"/>
                <a:round/>
              </a:ln>
            </p:spPr>
          </p:sp>
          <p:grpSp>
            <p:nvGrpSpPr>
              <p:cNvPr id="189" name="组合"/>
              <p:cNvGrpSpPr/>
              <p:nvPr/>
            </p:nvGrpSpPr>
            <p:grpSpPr>
              <a:xfrm>
                <a:off x="1186481" y="1761384"/>
                <a:ext cx="3248400" cy="3078381"/>
                <a:chOff x="1186481" y="1761384"/>
                <a:chExt cx="3248400" cy="3078381"/>
              </a:xfrm>
            </p:grpSpPr>
            <p:sp>
              <p:nvSpPr>
                <p:cNvPr id="187" name="曲线"/>
                <p:cNvSpPr/>
                <p:nvPr/>
              </p:nvSpPr>
              <p:spPr>
                <a:xfrm>
                  <a:off x="1186481" y="1761384"/>
                  <a:ext cx="3248400" cy="307838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0541" y="21600"/>
                      </a:moveTo>
                      <a:cubicBezTo>
                        <a:pt x="9921" y="21600"/>
                        <a:pt x="9301" y="21600"/>
                        <a:pt x="8681" y="21490"/>
                      </a:cubicBezTo>
                      <a:cubicBezTo>
                        <a:pt x="5994" y="20942"/>
                        <a:pt x="3720" y="19297"/>
                        <a:pt x="2170" y="16994"/>
                      </a:cubicBezTo>
                      <a:cubicBezTo>
                        <a:pt x="620" y="14582"/>
                        <a:pt x="0" y="11731"/>
                        <a:pt x="516" y="8881"/>
                      </a:cubicBezTo>
                      <a:cubicBezTo>
                        <a:pt x="1446" y="3727"/>
                        <a:pt x="5580" y="0"/>
                        <a:pt x="10541" y="0"/>
                      </a:cubicBezTo>
                      <a:cubicBezTo>
                        <a:pt x="11161" y="0"/>
                        <a:pt x="11781" y="0"/>
                        <a:pt x="12401" y="109"/>
                      </a:cubicBezTo>
                      <a:cubicBezTo>
                        <a:pt x="17879" y="1206"/>
                        <a:pt x="21600" y="6907"/>
                        <a:pt x="20566" y="12718"/>
                      </a:cubicBezTo>
                      <a:cubicBezTo>
                        <a:pt x="19739" y="17872"/>
                        <a:pt x="15502" y="21600"/>
                        <a:pt x="10541" y="216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  <p:sp>
              <p:nvSpPr>
                <p:cNvPr id="188" name="曲线"/>
                <p:cNvSpPr/>
                <p:nvPr/>
              </p:nvSpPr>
              <p:spPr>
                <a:xfrm>
                  <a:off x="1403282" y="1963719"/>
                  <a:ext cx="2800345" cy="267371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2359" y="252"/>
                      </a:moveTo>
                      <a:cubicBezTo>
                        <a:pt x="11759" y="126"/>
                        <a:pt x="11160" y="0"/>
                        <a:pt x="10559" y="0"/>
                      </a:cubicBezTo>
                      <a:cubicBezTo>
                        <a:pt x="5639" y="0"/>
                        <a:pt x="1439" y="3789"/>
                        <a:pt x="480" y="8842"/>
                      </a:cubicBezTo>
                      <a:cubicBezTo>
                        <a:pt x="0" y="11621"/>
                        <a:pt x="600" y="14526"/>
                        <a:pt x="2159" y="16926"/>
                      </a:cubicBezTo>
                      <a:cubicBezTo>
                        <a:pt x="3720" y="19200"/>
                        <a:pt x="6000" y="20842"/>
                        <a:pt x="8759" y="21347"/>
                      </a:cubicBezTo>
                      <a:cubicBezTo>
                        <a:pt x="9360" y="21473"/>
                        <a:pt x="9959" y="21600"/>
                        <a:pt x="10559" y="21600"/>
                      </a:cubicBezTo>
                      <a:cubicBezTo>
                        <a:pt x="15479" y="21600"/>
                        <a:pt x="19680" y="17810"/>
                        <a:pt x="20639" y="12757"/>
                      </a:cubicBezTo>
                      <a:cubicBezTo>
                        <a:pt x="21600" y="6947"/>
                        <a:pt x="17999" y="1263"/>
                        <a:pt x="12359" y="252"/>
                      </a:cubicBezTo>
                    </a:path>
                    <a:path w="21600" h="21600">
                      <a:moveTo>
                        <a:pt x="20280" y="12631"/>
                      </a:moveTo>
                      <a:cubicBezTo>
                        <a:pt x="19320" y="17557"/>
                        <a:pt x="15359" y="21094"/>
                        <a:pt x="10559" y="21094"/>
                      </a:cubicBezTo>
                      <a:cubicBezTo>
                        <a:pt x="9959" y="21094"/>
                        <a:pt x="9360" y="21094"/>
                        <a:pt x="8759" y="20968"/>
                      </a:cubicBezTo>
                      <a:cubicBezTo>
                        <a:pt x="6240" y="20463"/>
                        <a:pt x="3959" y="18947"/>
                        <a:pt x="2519" y="16673"/>
                      </a:cubicBezTo>
                      <a:cubicBezTo>
                        <a:pt x="960" y="14399"/>
                        <a:pt x="480" y="11621"/>
                        <a:pt x="960" y="8968"/>
                      </a:cubicBezTo>
                      <a:cubicBezTo>
                        <a:pt x="1800" y="4042"/>
                        <a:pt x="5879" y="505"/>
                        <a:pt x="10559" y="505"/>
                      </a:cubicBezTo>
                      <a:cubicBezTo>
                        <a:pt x="11160" y="505"/>
                        <a:pt x="11759" y="505"/>
                        <a:pt x="12359" y="631"/>
                      </a:cubicBezTo>
                      <a:cubicBezTo>
                        <a:pt x="17639" y="1642"/>
                        <a:pt x="21239" y="7073"/>
                        <a:pt x="20280" y="12631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</p:grpSp>
        </p:grpSp>
        <p:sp>
          <p:nvSpPr>
            <p:cNvPr id="191" name="矩形"/>
            <p:cNvSpPr/>
            <p:nvPr/>
          </p:nvSpPr>
          <p:spPr>
            <a:xfrm>
              <a:off x="1751088" y="1462797"/>
              <a:ext cx="1973418" cy="483905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3900" b="1" u="none" strike="noStrike" kern="1200" cap="none" spc="0" baseline="0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  <a:sym typeface="微软雅黑" panose="020B0503020204020204" pitchFamily="34" charset="-122"/>
                </a:rPr>
                <a:t>3</a:t>
              </a:r>
              <a:endParaRPr lang="zh-CN" altLang="en-US" sz="239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1913315" y="346075"/>
            <a:ext cx="2923412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用户的登录与注册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61" name="文本框"/>
          <p:cNvSpPr txBox="1"/>
          <p:nvPr/>
        </p:nvSpPr>
        <p:spPr>
          <a:xfrm>
            <a:off x="373872" y="1326358"/>
            <a:ext cx="8421041" cy="8915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创建2个html页面，登录页.注册页，通过对端口地址url解析的不同，让2个文件不同的切换，并把注册的信息保存起来，登录时进行对比，一致方可登录。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node.js引入模块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6" y="2419313"/>
            <a:ext cx="8953364" cy="180972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64" name="文本框"/>
          <p:cNvSpPr txBox="1"/>
          <p:nvPr/>
        </p:nvSpPr>
        <p:spPr>
          <a:xfrm>
            <a:off x="192099" y="4357398"/>
            <a:ext cx="8581271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3.创建服务，解析端口地址路径，将注册,登录数据存储和读取，进行对比。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267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68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69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278" name="组合"/>
          <p:cNvGrpSpPr/>
          <p:nvPr/>
        </p:nvGrpSpPr>
        <p:grpSpPr>
          <a:xfrm>
            <a:off x="214312" y="44449"/>
            <a:ext cx="1122362" cy="1128713"/>
            <a:chOff x="214312" y="44449"/>
            <a:chExt cx="1122362" cy="1128713"/>
          </a:xfrm>
        </p:grpSpPr>
        <p:sp>
          <p:nvSpPr>
            <p:cNvPr id="271" name="曲线"/>
            <p:cNvSpPr/>
            <p:nvPr/>
          </p:nvSpPr>
          <p:spPr>
            <a:xfrm>
              <a:off x="214312" y="44449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72" name="椭圆"/>
            <p:cNvSpPr/>
            <p:nvPr/>
          </p:nvSpPr>
          <p:spPr>
            <a:xfrm>
              <a:off x="223824" y="53967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73" name="椭圆"/>
            <p:cNvSpPr/>
            <p:nvPr/>
          </p:nvSpPr>
          <p:spPr>
            <a:xfrm>
              <a:off x="233335" y="6348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74" name="曲线"/>
            <p:cNvSpPr/>
            <p:nvPr/>
          </p:nvSpPr>
          <p:spPr>
            <a:xfrm>
              <a:off x="305511" y="13403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799" y="21323"/>
                  </a:cubicBezTo>
                  <a:cubicBezTo>
                    <a:pt x="10799" y="21323"/>
                    <a:pt x="10799" y="21323"/>
                    <a:pt x="10799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200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79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79" y="20660"/>
                    <a:pt x="6479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59" y="19721"/>
                    <a:pt x="16559" y="19776"/>
                  </a:cubicBezTo>
                  <a:cubicBezTo>
                    <a:pt x="16559" y="19776"/>
                    <a:pt x="16559" y="19776"/>
                    <a:pt x="16559" y="19776"/>
                  </a:cubicBezTo>
                  <a:cubicBezTo>
                    <a:pt x="16615" y="19832"/>
                    <a:pt x="16559" y="19887"/>
                    <a:pt x="16559" y="19942"/>
                  </a:cubicBezTo>
                  <a:cubicBezTo>
                    <a:pt x="16559" y="19942"/>
                    <a:pt x="16559" y="19942"/>
                    <a:pt x="16559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599" y="11545"/>
                    <a:pt x="21599" y="11601"/>
                  </a:cubicBezTo>
                  <a:cubicBezTo>
                    <a:pt x="21599" y="11601"/>
                    <a:pt x="21599" y="11601"/>
                    <a:pt x="21599" y="11601"/>
                  </a:cubicBezTo>
                  <a:cubicBezTo>
                    <a:pt x="21599" y="11601"/>
                    <a:pt x="21599" y="11601"/>
                    <a:pt x="21599" y="11601"/>
                  </a:cubicBezTo>
                  <a:cubicBezTo>
                    <a:pt x="21599" y="11601"/>
                    <a:pt x="21599" y="11601"/>
                    <a:pt x="21599" y="11601"/>
                  </a:cubicBezTo>
                  <a:cubicBezTo>
                    <a:pt x="21599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599" y="11159"/>
                    <a:pt x="21599" y="11214"/>
                  </a:cubicBezTo>
                  <a:cubicBezTo>
                    <a:pt x="21599" y="11214"/>
                    <a:pt x="21599" y="11214"/>
                    <a:pt x="21599" y="11214"/>
                  </a:cubicBezTo>
                  <a:cubicBezTo>
                    <a:pt x="21599" y="11214"/>
                    <a:pt x="21599" y="11214"/>
                    <a:pt x="21599" y="11214"/>
                  </a:cubicBezTo>
                  <a:cubicBezTo>
                    <a:pt x="21599" y="11214"/>
                    <a:pt x="21599" y="11214"/>
                    <a:pt x="21599" y="11214"/>
                  </a:cubicBezTo>
                  <a:cubicBezTo>
                    <a:pt x="21599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599" y="10772"/>
                    <a:pt x="21599" y="10827"/>
                  </a:cubicBezTo>
                  <a:cubicBezTo>
                    <a:pt x="21599" y="10827"/>
                    <a:pt x="21599" y="10827"/>
                    <a:pt x="21599" y="10827"/>
                  </a:cubicBezTo>
                  <a:cubicBezTo>
                    <a:pt x="21599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599" y="10827"/>
                  </a:moveTo>
                  <a:cubicBezTo>
                    <a:pt x="21599" y="10827"/>
                    <a:pt x="21599" y="10827"/>
                    <a:pt x="21599" y="10827"/>
                  </a:cubicBezTo>
                  <a:cubicBezTo>
                    <a:pt x="21599" y="10827"/>
                    <a:pt x="21599" y="10827"/>
                    <a:pt x="21599" y="10827"/>
                  </a:cubicBezTo>
                  <a:cubicBezTo>
                    <a:pt x="21599" y="10827"/>
                    <a:pt x="21599" y="10827"/>
                    <a:pt x="21599" y="10827"/>
                  </a:cubicBezTo>
                  <a:cubicBezTo>
                    <a:pt x="21599" y="10827"/>
                    <a:pt x="21599" y="10827"/>
                    <a:pt x="21599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599" y="10330"/>
                    <a:pt x="21599" y="10385"/>
                  </a:cubicBezTo>
                  <a:cubicBezTo>
                    <a:pt x="21599" y="10385"/>
                    <a:pt x="21599" y="10385"/>
                    <a:pt x="21599" y="10385"/>
                  </a:cubicBezTo>
                  <a:cubicBezTo>
                    <a:pt x="21599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599" y="9943"/>
                    <a:pt x="21599" y="9998"/>
                  </a:cubicBezTo>
                  <a:cubicBezTo>
                    <a:pt x="21599" y="9998"/>
                    <a:pt x="21599" y="9998"/>
                    <a:pt x="21599" y="9998"/>
                  </a:cubicBezTo>
                  <a:cubicBezTo>
                    <a:pt x="21599" y="9998"/>
                    <a:pt x="21599" y="9998"/>
                    <a:pt x="21599" y="9998"/>
                  </a:cubicBezTo>
                  <a:cubicBezTo>
                    <a:pt x="21599" y="9998"/>
                    <a:pt x="21599" y="9998"/>
                    <a:pt x="21599" y="9998"/>
                  </a:cubicBezTo>
                  <a:cubicBezTo>
                    <a:pt x="21599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59" y="1657"/>
                  </a:cubicBezTo>
                  <a:cubicBezTo>
                    <a:pt x="16559" y="1657"/>
                    <a:pt x="16559" y="1657"/>
                    <a:pt x="16559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59" y="1878"/>
                    <a:pt x="16559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79" y="939"/>
                  </a:cubicBezTo>
                  <a:cubicBezTo>
                    <a:pt x="6479" y="939"/>
                    <a:pt x="6479" y="939"/>
                    <a:pt x="6479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79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200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200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799" y="276"/>
                  </a:moveTo>
                  <a:cubicBezTo>
                    <a:pt x="10799" y="276"/>
                    <a:pt x="10799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77" name="组合"/>
            <p:cNvGrpSpPr/>
            <p:nvPr/>
          </p:nvGrpSpPr>
          <p:grpSpPr>
            <a:xfrm>
              <a:off x="346220" y="195653"/>
              <a:ext cx="869601" cy="824690"/>
              <a:chOff x="346220" y="195653"/>
              <a:chExt cx="869601" cy="824690"/>
            </a:xfrm>
          </p:grpSpPr>
          <p:sp>
            <p:nvSpPr>
              <p:cNvPr id="275" name="曲线"/>
              <p:cNvSpPr/>
              <p:nvPr/>
            </p:nvSpPr>
            <p:spPr>
              <a:xfrm>
                <a:off x="346220" y="19565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76" name="曲线"/>
              <p:cNvSpPr/>
              <p:nvPr/>
            </p:nvSpPr>
            <p:spPr>
              <a:xfrm>
                <a:off x="404258" y="24985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59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599" y="14526"/>
                      <a:pt x="2159" y="16926"/>
                    </a:cubicBezTo>
                    <a:cubicBezTo>
                      <a:pt x="3719" y="19200"/>
                      <a:pt x="5999" y="20842"/>
                      <a:pt x="8759" y="21347"/>
                    </a:cubicBezTo>
                    <a:cubicBezTo>
                      <a:pt x="9359" y="21473"/>
                      <a:pt x="9959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599" y="6947"/>
                      <a:pt x="17999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59" y="21094"/>
                      <a:pt x="10560" y="21094"/>
                    </a:cubicBezTo>
                    <a:cubicBezTo>
                      <a:pt x="9959" y="21094"/>
                      <a:pt x="9359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59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87" name="矩形"/>
          <p:cNvSpPr/>
          <p:nvPr/>
        </p:nvSpPr>
        <p:spPr>
          <a:xfrm>
            <a:off x="457199" y="61689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288" name="文本框"/>
          <p:cNvSpPr txBox="1"/>
          <p:nvPr/>
        </p:nvSpPr>
        <p:spPr>
          <a:xfrm>
            <a:off x="1459884" y="373872"/>
            <a:ext cx="3836647" cy="3581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用户的登录与注册</a:t>
            </a:r>
            <a:endParaRPr lang="zh-CN" altLang="en-US" sz="1800" u="none" strike="noStrike" kern="1200" cap="none" spc="0" baseline="0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89" name="文本框"/>
          <p:cNvSpPr txBox="1"/>
          <p:nvPr/>
        </p:nvSpPr>
        <p:spPr>
          <a:xfrm>
            <a:off x="507398" y="1290751"/>
            <a:ext cx="8332023" cy="3581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4.运行node.js文件,运行结果：此时url默认为/，读取第一个html文件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9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253" y="1633512"/>
            <a:ext cx="6810271" cy="1936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91" name="文本框"/>
          <p:cNvSpPr txBox="1"/>
          <p:nvPr/>
        </p:nvSpPr>
        <p:spPr>
          <a:xfrm>
            <a:off x="427283" y="3667514"/>
            <a:ext cx="8296415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5.点击登录按键，进入登录页面，输入登录信息，地址为/login，获取方法为get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9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994" y="4014726"/>
            <a:ext cx="4495731" cy="250503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93" name="文本框"/>
          <p:cNvSpPr txBox="1"/>
          <p:nvPr/>
        </p:nvSpPr>
        <p:spPr>
          <a:xfrm>
            <a:off x="5189710" y="4976069"/>
            <a:ext cx="6631791" cy="14249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点击登录按钮时：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Pathname==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‘login’&amp;&amp;req.method==‘post’</a:t>
            </a: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登录成功！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合"/>
          <p:cNvGrpSpPr/>
          <p:nvPr/>
        </p:nvGrpSpPr>
        <p:grpSpPr>
          <a:xfrm>
            <a:off x="314325" y="2589213"/>
            <a:ext cx="11744324" cy="1679574"/>
            <a:chOff x="314325" y="2589213"/>
            <a:chExt cx="11744324" cy="1679574"/>
          </a:xfrm>
        </p:grpSpPr>
        <p:sp>
          <p:nvSpPr>
            <p:cNvPr id="210" name="曲线"/>
            <p:cNvSpPr/>
            <p:nvPr/>
          </p:nvSpPr>
          <p:spPr>
            <a:xfrm>
              <a:off x="314325" y="2589213"/>
              <a:ext cx="11744324" cy="16795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11" name="曲线"/>
            <p:cNvSpPr/>
            <p:nvPr/>
          </p:nvSpPr>
          <p:spPr>
            <a:xfrm>
              <a:off x="340104" y="2609546"/>
              <a:ext cx="11672714" cy="163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12" name="曲线"/>
            <p:cNvSpPr/>
            <p:nvPr/>
          </p:nvSpPr>
          <p:spPr>
            <a:xfrm>
              <a:off x="368749" y="2627847"/>
              <a:ext cx="11595374" cy="16002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14" name="矩形"/>
          <p:cNvSpPr/>
          <p:nvPr/>
        </p:nvSpPr>
        <p:spPr>
          <a:xfrm>
            <a:off x="5805755" y="3025775"/>
            <a:ext cx="4828634" cy="7581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产品详情</a:t>
            </a:r>
            <a:r>
              <a:rPr lang="en-US" altLang="zh-CN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tab</a:t>
            </a: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选项卡</a:t>
            </a:r>
            <a:endParaRPr lang="zh-CN" altLang="en-US" sz="44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24" name="组合"/>
          <p:cNvGrpSpPr/>
          <p:nvPr/>
        </p:nvGrpSpPr>
        <p:grpSpPr>
          <a:xfrm>
            <a:off x="741363" y="1320800"/>
            <a:ext cx="4192587" cy="5104878"/>
            <a:chOff x="741363" y="1320800"/>
            <a:chExt cx="4192587" cy="5104878"/>
          </a:xfrm>
        </p:grpSpPr>
        <p:grpSp>
          <p:nvGrpSpPr>
            <p:cNvPr id="222" name="组合"/>
            <p:cNvGrpSpPr/>
            <p:nvPr/>
          </p:nvGrpSpPr>
          <p:grpSpPr>
            <a:xfrm>
              <a:off x="741363" y="1320800"/>
              <a:ext cx="4192587" cy="4213225"/>
              <a:chOff x="741363" y="1320800"/>
              <a:chExt cx="4192587" cy="4213225"/>
            </a:xfrm>
          </p:grpSpPr>
          <p:sp>
            <p:nvSpPr>
              <p:cNvPr id="215" name="曲线"/>
              <p:cNvSpPr/>
              <p:nvPr/>
            </p:nvSpPr>
            <p:spPr>
              <a:xfrm>
                <a:off x="741363" y="1320800"/>
                <a:ext cx="4192587" cy="421322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7926" y="21600"/>
                      <a:pt x="5191" y="20441"/>
                      <a:pt x="3151" y="18401"/>
                    </a:cubicBezTo>
                    <a:cubicBezTo>
                      <a:pt x="1112" y="16362"/>
                      <a:pt x="0" y="13673"/>
                      <a:pt x="0" y="10800"/>
                    </a:cubicBezTo>
                    <a:cubicBezTo>
                      <a:pt x="0" y="7879"/>
                      <a:pt x="1112" y="5191"/>
                      <a:pt x="3151" y="3151"/>
                    </a:cubicBezTo>
                    <a:cubicBezTo>
                      <a:pt x="5191" y="1112"/>
                      <a:pt x="7926" y="0"/>
                      <a:pt x="10800" y="0"/>
                    </a:cubicBezTo>
                    <a:cubicBezTo>
                      <a:pt x="13673" y="0"/>
                      <a:pt x="16408" y="1112"/>
                      <a:pt x="18448" y="3151"/>
                    </a:cubicBezTo>
                    <a:cubicBezTo>
                      <a:pt x="20487" y="5191"/>
                      <a:pt x="21600" y="7879"/>
                      <a:pt x="21600" y="10800"/>
                    </a:cubicBezTo>
                    <a:cubicBezTo>
                      <a:pt x="21600" y="13673"/>
                      <a:pt x="20487" y="16362"/>
                      <a:pt x="18448" y="18401"/>
                    </a:cubicBezTo>
                    <a:cubicBezTo>
                      <a:pt x="16408" y="20441"/>
                      <a:pt x="13673" y="21600"/>
                      <a:pt x="10800" y="21600"/>
                    </a:cubicBezTo>
                    <a:close/>
                  </a:path>
                </a:pathLst>
              </a:cu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16" name="椭圆"/>
              <p:cNvSpPr/>
              <p:nvPr/>
            </p:nvSpPr>
            <p:spPr>
              <a:xfrm>
                <a:off x="776894" y="1356328"/>
                <a:ext cx="4121525" cy="4131720"/>
              </a:xfrm>
              <a:prstGeom prst="ellipse">
                <a:avLst/>
              </a:pr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17" name="椭圆"/>
              <p:cNvSpPr/>
              <p:nvPr/>
            </p:nvSpPr>
            <p:spPr>
              <a:xfrm>
                <a:off x="812423" y="1391856"/>
                <a:ext cx="4050465" cy="4060663"/>
              </a:xfrm>
              <a:prstGeom prst="ellipse">
                <a:avLst/>
              </a:pr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18" name="曲线"/>
              <p:cNvSpPr/>
              <p:nvPr/>
            </p:nvSpPr>
            <p:spPr>
              <a:xfrm>
                <a:off x="1082037" y="1655183"/>
                <a:ext cx="3509150" cy="353609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689" y="21489"/>
                    </a:moveTo>
                    <a:cubicBezTo>
                      <a:pt x="10689" y="21379"/>
                      <a:pt x="10744" y="21323"/>
                      <a:pt x="10799" y="21323"/>
                    </a:cubicBezTo>
                    <a:cubicBezTo>
                      <a:pt x="10799" y="21323"/>
                      <a:pt x="10799" y="21323"/>
                      <a:pt x="10799" y="21323"/>
                    </a:cubicBezTo>
                    <a:cubicBezTo>
                      <a:pt x="10855" y="21323"/>
                      <a:pt x="10910" y="21379"/>
                      <a:pt x="10910" y="21489"/>
                    </a:cubicBezTo>
                    <a:cubicBezTo>
                      <a:pt x="10910" y="21489"/>
                      <a:pt x="10910" y="21489"/>
                      <a:pt x="10910" y="21489"/>
                    </a:cubicBezTo>
                    <a:cubicBezTo>
                      <a:pt x="10910" y="21544"/>
                      <a:pt x="10855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44" y="21600"/>
                      <a:pt x="10689" y="21544"/>
                      <a:pt x="10689" y="21489"/>
                    </a:cubicBezTo>
                  </a:path>
                  <a:path w="21600" h="21600">
                    <a:moveTo>
                      <a:pt x="11076" y="21434"/>
                    </a:moveTo>
                    <a:cubicBezTo>
                      <a:pt x="11076" y="21379"/>
                      <a:pt x="11132" y="21323"/>
                      <a:pt x="11187" y="21323"/>
                    </a:cubicBezTo>
                    <a:cubicBezTo>
                      <a:pt x="11187" y="21323"/>
                      <a:pt x="11187" y="21323"/>
                      <a:pt x="11187" y="21323"/>
                    </a:cubicBezTo>
                    <a:cubicBezTo>
                      <a:pt x="11243" y="21323"/>
                      <a:pt x="11298" y="21379"/>
                      <a:pt x="11298" y="21434"/>
                    </a:cubicBezTo>
                    <a:cubicBezTo>
                      <a:pt x="11298" y="21434"/>
                      <a:pt x="11298" y="21434"/>
                      <a:pt x="11298" y="21434"/>
                    </a:cubicBezTo>
                    <a:cubicBezTo>
                      <a:pt x="11298" y="21544"/>
                      <a:pt x="11243" y="21544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32" y="21600"/>
                      <a:pt x="11076" y="21544"/>
                      <a:pt x="11076" y="21434"/>
                    </a:cubicBezTo>
                  </a:path>
                  <a:path w="21600" h="21600">
                    <a:moveTo>
                      <a:pt x="10412" y="21600"/>
                    </a:moveTo>
                    <a:cubicBezTo>
                      <a:pt x="10356" y="21544"/>
                      <a:pt x="10301" y="21489"/>
                      <a:pt x="10301" y="21434"/>
                    </a:cubicBezTo>
                    <a:cubicBezTo>
                      <a:pt x="10301" y="21434"/>
                      <a:pt x="10301" y="21434"/>
                      <a:pt x="10301" y="21434"/>
                    </a:cubicBezTo>
                    <a:cubicBezTo>
                      <a:pt x="10301" y="21379"/>
                      <a:pt x="10356" y="21323"/>
                      <a:pt x="10412" y="21323"/>
                    </a:cubicBezTo>
                    <a:cubicBezTo>
                      <a:pt x="10412" y="21323"/>
                      <a:pt x="10412" y="21323"/>
                      <a:pt x="10412" y="21323"/>
                    </a:cubicBezTo>
                    <a:cubicBezTo>
                      <a:pt x="10467" y="21323"/>
                      <a:pt x="10523" y="21379"/>
                      <a:pt x="10523" y="21434"/>
                    </a:cubicBezTo>
                    <a:cubicBezTo>
                      <a:pt x="10523" y="21434"/>
                      <a:pt x="10523" y="21434"/>
                      <a:pt x="10523" y="21434"/>
                    </a:cubicBezTo>
                    <a:cubicBezTo>
                      <a:pt x="10523" y="21544"/>
                      <a:pt x="10467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</a:path>
                  <a:path w="21600" h="21600">
                    <a:moveTo>
                      <a:pt x="11464" y="21434"/>
                    </a:moveTo>
                    <a:cubicBezTo>
                      <a:pt x="11464" y="21379"/>
                      <a:pt x="11519" y="21323"/>
                      <a:pt x="11575" y="21323"/>
                    </a:cubicBezTo>
                    <a:cubicBezTo>
                      <a:pt x="11575" y="21323"/>
                      <a:pt x="11575" y="21323"/>
                      <a:pt x="11575" y="21323"/>
                    </a:cubicBezTo>
                    <a:cubicBezTo>
                      <a:pt x="11630" y="21323"/>
                      <a:pt x="11686" y="21379"/>
                      <a:pt x="11686" y="21434"/>
                    </a:cubicBezTo>
                    <a:cubicBezTo>
                      <a:pt x="11686" y="21434"/>
                      <a:pt x="11686" y="21434"/>
                      <a:pt x="11686" y="21434"/>
                    </a:cubicBezTo>
                    <a:cubicBezTo>
                      <a:pt x="11686" y="21489"/>
                      <a:pt x="11630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19" y="21544"/>
                      <a:pt x="11464" y="21489"/>
                      <a:pt x="11464" y="21434"/>
                    </a:cubicBezTo>
                  </a:path>
                  <a:path w="21600" h="21600">
                    <a:moveTo>
                      <a:pt x="10024" y="21544"/>
                    </a:moveTo>
                    <a:cubicBezTo>
                      <a:pt x="9913" y="21544"/>
                      <a:pt x="9858" y="21489"/>
                      <a:pt x="9913" y="21434"/>
                    </a:cubicBezTo>
                    <a:cubicBezTo>
                      <a:pt x="9913" y="21434"/>
                      <a:pt x="9913" y="21434"/>
                      <a:pt x="9913" y="21434"/>
                    </a:cubicBezTo>
                    <a:cubicBezTo>
                      <a:pt x="9913" y="21379"/>
                      <a:pt x="9969" y="21323"/>
                      <a:pt x="10024" y="21323"/>
                    </a:cubicBezTo>
                    <a:cubicBezTo>
                      <a:pt x="10024" y="21323"/>
                      <a:pt x="10024" y="21323"/>
                      <a:pt x="10024" y="21323"/>
                    </a:cubicBezTo>
                    <a:cubicBezTo>
                      <a:pt x="10080" y="21323"/>
                      <a:pt x="10135" y="21379"/>
                      <a:pt x="10135" y="21434"/>
                    </a:cubicBezTo>
                    <a:cubicBezTo>
                      <a:pt x="10135" y="21434"/>
                      <a:pt x="10135" y="21434"/>
                      <a:pt x="10135" y="21434"/>
                    </a:cubicBezTo>
                    <a:cubicBezTo>
                      <a:pt x="10135" y="21489"/>
                      <a:pt x="10080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</a:path>
                  <a:path w="21600" h="21600">
                    <a:moveTo>
                      <a:pt x="11852" y="21434"/>
                    </a:moveTo>
                    <a:cubicBezTo>
                      <a:pt x="11852" y="21323"/>
                      <a:pt x="11907" y="21268"/>
                      <a:pt x="11963" y="21268"/>
                    </a:cubicBezTo>
                    <a:cubicBezTo>
                      <a:pt x="11963" y="21268"/>
                      <a:pt x="11963" y="21268"/>
                      <a:pt x="11963" y="21268"/>
                    </a:cubicBezTo>
                    <a:cubicBezTo>
                      <a:pt x="12018" y="21268"/>
                      <a:pt x="12073" y="21323"/>
                      <a:pt x="12073" y="21379"/>
                    </a:cubicBezTo>
                    <a:cubicBezTo>
                      <a:pt x="12073" y="21379"/>
                      <a:pt x="12073" y="21379"/>
                      <a:pt x="12073" y="21379"/>
                    </a:cubicBezTo>
                    <a:cubicBezTo>
                      <a:pt x="12129" y="21434"/>
                      <a:pt x="12073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07" y="21489"/>
                      <a:pt x="11852" y="21489"/>
                      <a:pt x="11852" y="21434"/>
                    </a:cubicBezTo>
                  </a:path>
                  <a:path w="21600" h="21600">
                    <a:moveTo>
                      <a:pt x="9581" y="21489"/>
                    </a:moveTo>
                    <a:cubicBezTo>
                      <a:pt x="9526" y="21489"/>
                      <a:pt x="9470" y="21434"/>
                      <a:pt x="9470" y="21379"/>
                    </a:cubicBezTo>
                    <a:cubicBezTo>
                      <a:pt x="9470" y="21379"/>
                      <a:pt x="9470" y="21379"/>
                      <a:pt x="9470" y="21379"/>
                    </a:cubicBezTo>
                    <a:cubicBezTo>
                      <a:pt x="9470" y="21323"/>
                      <a:pt x="9581" y="21268"/>
                      <a:pt x="9636" y="21268"/>
                    </a:cubicBezTo>
                    <a:cubicBezTo>
                      <a:pt x="9636" y="21268"/>
                      <a:pt x="9636" y="21268"/>
                      <a:pt x="9636" y="21268"/>
                    </a:cubicBezTo>
                    <a:cubicBezTo>
                      <a:pt x="9692" y="21268"/>
                      <a:pt x="9747" y="21323"/>
                      <a:pt x="9747" y="21434"/>
                    </a:cubicBezTo>
                    <a:cubicBezTo>
                      <a:pt x="9747" y="21434"/>
                      <a:pt x="9747" y="21434"/>
                      <a:pt x="9747" y="21434"/>
                    </a:cubicBezTo>
                    <a:cubicBezTo>
                      <a:pt x="9692" y="21489"/>
                      <a:pt x="9692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</a:path>
                  <a:path w="21600" h="21600">
                    <a:moveTo>
                      <a:pt x="12239" y="21379"/>
                    </a:moveTo>
                    <a:cubicBezTo>
                      <a:pt x="12239" y="21323"/>
                      <a:pt x="12295" y="21268"/>
                      <a:pt x="12350" y="21213"/>
                    </a:cubicBezTo>
                    <a:cubicBezTo>
                      <a:pt x="12350" y="21213"/>
                      <a:pt x="12350" y="21213"/>
                      <a:pt x="12350" y="21213"/>
                    </a:cubicBezTo>
                    <a:cubicBezTo>
                      <a:pt x="12406" y="21213"/>
                      <a:pt x="12461" y="21268"/>
                      <a:pt x="12516" y="21323"/>
                    </a:cubicBezTo>
                    <a:cubicBezTo>
                      <a:pt x="12516" y="21323"/>
                      <a:pt x="12516" y="21323"/>
                      <a:pt x="12516" y="21323"/>
                    </a:cubicBezTo>
                    <a:cubicBezTo>
                      <a:pt x="12516" y="21379"/>
                      <a:pt x="12461" y="21434"/>
                      <a:pt x="12406" y="21489"/>
                    </a:cubicBezTo>
                    <a:cubicBezTo>
                      <a:pt x="12406" y="21489"/>
                      <a:pt x="12406" y="21489"/>
                      <a:pt x="12406" y="21489"/>
                    </a:cubicBezTo>
                    <a:cubicBezTo>
                      <a:pt x="12406" y="21489"/>
                      <a:pt x="12406" y="21489"/>
                      <a:pt x="12350" y="21489"/>
                    </a:cubicBezTo>
                    <a:cubicBezTo>
                      <a:pt x="12350" y="21489"/>
                      <a:pt x="12350" y="21489"/>
                      <a:pt x="12350" y="21489"/>
                    </a:cubicBezTo>
                    <a:cubicBezTo>
                      <a:pt x="12295" y="21489"/>
                      <a:pt x="12295" y="21434"/>
                      <a:pt x="12239" y="21379"/>
                    </a:cubicBezTo>
                  </a:path>
                  <a:path w="21600" h="21600">
                    <a:moveTo>
                      <a:pt x="9193" y="21434"/>
                    </a:moveTo>
                    <a:cubicBezTo>
                      <a:pt x="9138" y="21434"/>
                      <a:pt x="9083" y="21379"/>
                      <a:pt x="9083" y="21323"/>
                    </a:cubicBezTo>
                    <a:cubicBezTo>
                      <a:pt x="9083" y="21323"/>
                      <a:pt x="9083" y="21323"/>
                      <a:pt x="9083" y="21323"/>
                    </a:cubicBezTo>
                    <a:cubicBezTo>
                      <a:pt x="9083" y="21268"/>
                      <a:pt x="9138" y="21213"/>
                      <a:pt x="9249" y="21213"/>
                    </a:cubicBezTo>
                    <a:cubicBezTo>
                      <a:pt x="9249" y="21213"/>
                      <a:pt x="9249" y="21213"/>
                      <a:pt x="9249" y="21213"/>
                    </a:cubicBezTo>
                    <a:cubicBezTo>
                      <a:pt x="9304" y="21213"/>
                      <a:pt x="9360" y="21323"/>
                      <a:pt x="9304" y="21379"/>
                    </a:cubicBezTo>
                    <a:cubicBezTo>
                      <a:pt x="9304" y="21379"/>
                      <a:pt x="9304" y="21379"/>
                      <a:pt x="9304" y="21379"/>
                    </a:cubicBezTo>
                    <a:cubicBezTo>
                      <a:pt x="9304" y="21434"/>
                      <a:pt x="9249" y="21489"/>
                      <a:pt x="9193" y="21489"/>
                    </a:cubicBezTo>
                    <a:cubicBezTo>
                      <a:pt x="9193" y="21489"/>
                      <a:pt x="9193" y="21489"/>
                      <a:pt x="9193" y="21489"/>
                    </a:cubicBezTo>
                    <a:cubicBezTo>
                      <a:pt x="9193" y="21489"/>
                      <a:pt x="9193" y="21489"/>
                      <a:pt x="9193" y="21434"/>
                    </a:cubicBezTo>
                  </a:path>
                  <a:path w="21600" h="21600">
                    <a:moveTo>
                      <a:pt x="12683" y="21323"/>
                    </a:moveTo>
                    <a:cubicBezTo>
                      <a:pt x="12627" y="21213"/>
                      <a:pt x="12683" y="21158"/>
                      <a:pt x="12738" y="21158"/>
                    </a:cubicBezTo>
                    <a:cubicBezTo>
                      <a:pt x="12738" y="21158"/>
                      <a:pt x="12738" y="21158"/>
                      <a:pt x="12738" y="21158"/>
                    </a:cubicBezTo>
                    <a:cubicBezTo>
                      <a:pt x="12793" y="21158"/>
                      <a:pt x="12849" y="21213"/>
                      <a:pt x="12904" y="21268"/>
                    </a:cubicBezTo>
                    <a:cubicBezTo>
                      <a:pt x="12904" y="21268"/>
                      <a:pt x="12904" y="21268"/>
                      <a:pt x="12904" y="21268"/>
                    </a:cubicBezTo>
                    <a:cubicBezTo>
                      <a:pt x="12904" y="21323"/>
                      <a:pt x="12849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38" y="21379"/>
                      <a:pt x="12683" y="21379"/>
                      <a:pt x="12683" y="21323"/>
                    </a:cubicBezTo>
                  </a:path>
                  <a:path w="21600" h="21600">
                    <a:moveTo>
                      <a:pt x="8806" y="21379"/>
                    </a:move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750" y="21379"/>
                      <a:pt x="8695" y="21323"/>
                      <a:pt x="8695" y="21268"/>
                    </a:cubicBezTo>
                    <a:cubicBezTo>
                      <a:pt x="8695" y="21268"/>
                      <a:pt x="8695" y="21268"/>
                      <a:pt x="8695" y="21268"/>
                    </a:cubicBezTo>
                    <a:cubicBezTo>
                      <a:pt x="8695" y="21213"/>
                      <a:pt x="8750" y="21158"/>
                      <a:pt x="8861" y="21158"/>
                    </a:cubicBezTo>
                    <a:cubicBezTo>
                      <a:pt x="8861" y="21158"/>
                      <a:pt x="8861" y="21158"/>
                      <a:pt x="8861" y="21158"/>
                    </a:cubicBezTo>
                    <a:cubicBezTo>
                      <a:pt x="8916" y="21158"/>
                      <a:pt x="8916" y="21213"/>
                      <a:pt x="8916" y="21323"/>
                    </a:cubicBezTo>
                    <a:cubicBezTo>
                      <a:pt x="8916" y="21323"/>
                      <a:pt x="8916" y="21323"/>
                      <a:pt x="8916" y="21323"/>
                    </a:cubicBezTo>
                    <a:cubicBezTo>
                      <a:pt x="8916" y="21379"/>
                      <a:pt x="8861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</a:path>
                  <a:path w="21600" h="21600">
                    <a:moveTo>
                      <a:pt x="13070" y="21213"/>
                    </a:moveTo>
                    <a:cubicBezTo>
                      <a:pt x="13015" y="21158"/>
                      <a:pt x="13070" y="21102"/>
                      <a:pt x="13126" y="21102"/>
                    </a:cubicBezTo>
                    <a:cubicBezTo>
                      <a:pt x="13126" y="21102"/>
                      <a:pt x="13126" y="21102"/>
                      <a:pt x="13126" y="21102"/>
                    </a:cubicBezTo>
                    <a:cubicBezTo>
                      <a:pt x="13181" y="21047"/>
                      <a:pt x="13236" y="21102"/>
                      <a:pt x="13292" y="21158"/>
                    </a:cubicBezTo>
                    <a:cubicBezTo>
                      <a:pt x="13292" y="21158"/>
                      <a:pt x="13292" y="21158"/>
                      <a:pt x="13292" y="21158"/>
                    </a:cubicBezTo>
                    <a:cubicBezTo>
                      <a:pt x="13292" y="21213"/>
                      <a:pt x="13236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26" y="21323"/>
                      <a:pt x="13070" y="21268"/>
                      <a:pt x="13070" y="21213"/>
                    </a:cubicBezTo>
                  </a:path>
                  <a:path w="21600" h="21600">
                    <a:moveTo>
                      <a:pt x="8418" y="21323"/>
                    </a:moveTo>
                    <a:cubicBezTo>
                      <a:pt x="8363" y="21323"/>
                      <a:pt x="8307" y="21213"/>
                      <a:pt x="8307" y="21158"/>
                    </a:cubicBezTo>
                    <a:cubicBezTo>
                      <a:pt x="8307" y="21158"/>
                      <a:pt x="8307" y="21158"/>
                      <a:pt x="8307" y="21158"/>
                    </a:cubicBezTo>
                    <a:cubicBezTo>
                      <a:pt x="8307" y="21102"/>
                      <a:pt x="8363" y="21047"/>
                      <a:pt x="8473" y="21102"/>
                    </a:cubicBezTo>
                    <a:cubicBezTo>
                      <a:pt x="8473" y="21102"/>
                      <a:pt x="8473" y="21102"/>
                      <a:pt x="8473" y="21102"/>
                    </a:cubicBezTo>
                    <a:cubicBezTo>
                      <a:pt x="8529" y="21102"/>
                      <a:pt x="8529" y="21158"/>
                      <a:pt x="8529" y="21213"/>
                    </a:cubicBezTo>
                    <a:cubicBezTo>
                      <a:pt x="8529" y="21213"/>
                      <a:pt x="8529" y="21213"/>
                      <a:pt x="8529" y="21213"/>
                    </a:cubicBezTo>
                    <a:cubicBezTo>
                      <a:pt x="8529" y="21268"/>
                      <a:pt x="8473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</a:path>
                  <a:path w="21600" h="21600">
                    <a:moveTo>
                      <a:pt x="13458" y="21158"/>
                    </a:moveTo>
                    <a:cubicBezTo>
                      <a:pt x="13403" y="21047"/>
                      <a:pt x="13458" y="20992"/>
                      <a:pt x="13513" y="20992"/>
                    </a:cubicBezTo>
                    <a:cubicBezTo>
                      <a:pt x="13513" y="20992"/>
                      <a:pt x="13513" y="20992"/>
                      <a:pt x="13513" y="20992"/>
                    </a:cubicBezTo>
                    <a:cubicBezTo>
                      <a:pt x="13569" y="20992"/>
                      <a:pt x="13624" y="20992"/>
                      <a:pt x="13680" y="21102"/>
                    </a:cubicBezTo>
                    <a:cubicBezTo>
                      <a:pt x="13680" y="21102"/>
                      <a:pt x="13680" y="21102"/>
                      <a:pt x="13680" y="21102"/>
                    </a:cubicBezTo>
                    <a:cubicBezTo>
                      <a:pt x="13680" y="21158"/>
                      <a:pt x="13624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13" y="21213"/>
                      <a:pt x="13458" y="21213"/>
                      <a:pt x="13458" y="21158"/>
                    </a:cubicBezTo>
                  </a:path>
                  <a:path w="21600" h="21600">
                    <a:moveTo>
                      <a:pt x="8030" y="21213"/>
                    </a:move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7920" y="21213"/>
                      <a:pt x="7920" y="21158"/>
                      <a:pt x="7920" y="21047"/>
                    </a:cubicBezTo>
                    <a:cubicBezTo>
                      <a:pt x="7920" y="21047"/>
                      <a:pt x="7920" y="21047"/>
                      <a:pt x="7920" y="21047"/>
                    </a:cubicBezTo>
                    <a:cubicBezTo>
                      <a:pt x="7920" y="20992"/>
                      <a:pt x="8030" y="20992"/>
                      <a:pt x="8086" y="20992"/>
                    </a:cubicBezTo>
                    <a:cubicBezTo>
                      <a:pt x="8086" y="20992"/>
                      <a:pt x="8086" y="20992"/>
                      <a:pt x="8086" y="20992"/>
                    </a:cubicBezTo>
                    <a:cubicBezTo>
                      <a:pt x="8141" y="20992"/>
                      <a:pt x="8141" y="21047"/>
                      <a:pt x="8141" y="21158"/>
                    </a:cubicBezTo>
                    <a:cubicBezTo>
                      <a:pt x="8141" y="21158"/>
                      <a:pt x="8141" y="21158"/>
                      <a:pt x="8141" y="21158"/>
                    </a:cubicBezTo>
                    <a:cubicBezTo>
                      <a:pt x="8141" y="21158"/>
                      <a:pt x="8086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</a:path>
                  <a:path w="21600" h="21600">
                    <a:moveTo>
                      <a:pt x="13846" y="21047"/>
                    </a:moveTo>
                    <a:cubicBezTo>
                      <a:pt x="13790" y="20992"/>
                      <a:pt x="13846" y="20881"/>
                      <a:pt x="13901" y="20881"/>
                    </a:cubicBezTo>
                    <a:cubicBezTo>
                      <a:pt x="13901" y="20881"/>
                      <a:pt x="13901" y="20881"/>
                      <a:pt x="13901" y="20881"/>
                    </a:cubicBezTo>
                    <a:cubicBezTo>
                      <a:pt x="13956" y="20881"/>
                      <a:pt x="14012" y="20881"/>
                      <a:pt x="14067" y="20937"/>
                    </a:cubicBezTo>
                    <a:cubicBezTo>
                      <a:pt x="14067" y="20937"/>
                      <a:pt x="14067" y="20937"/>
                      <a:pt x="14067" y="20937"/>
                    </a:cubicBezTo>
                    <a:cubicBezTo>
                      <a:pt x="14067" y="21047"/>
                      <a:pt x="14012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01" y="21102"/>
                      <a:pt x="13846" y="21102"/>
                      <a:pt x="13846" y="21047"/>
                    </a:cubicBezTo>
                  </a:path>
                  <a:path w="21600" h="21600">
                    <a:moveTo>
                      <a:pt x="7643" y="21102"/>
                    </a:moveTo>
                    <a:cubicBezTo>
                      <a:pt x="7532" y="21102"/>
                      <a:pt x="7532" y="20992"/>
                      <a:pt x="7532" y="20937"/>
                    </a:cubicBezTo>
                    <a:cubicBezTo>
                      <a:pt x="7532" y="20937"/>
                      <a:pt x="7532" y="20937"/>
                      <a:pt x="7532" y="20937"/>
                    </a:cubicBezTo>
                    <a:cubicBezTo>
                      <a:pt x="7532" y="20881"/>
                      <a:pt x="7643" y="20881"/>
                      <a:pt x="7698" y="20881"/>
                    </a:cubicBezTo>
                    <a:cubicBezTo>
                      <a:pt x="7698" y="20881"/>
                      <a:pt x="7698" y="20881"/>
                      <a:pt x="7698" y="20881"/>
                    </a:cubicBezTo>
                    <a:cubicBezTo>
                      <a:pt x="7753" y="20881"/>
                      <a:pt x="7809" y="20937"/>
                      <a:pt x="7753" y="21047"/>
                    </a:cubicBezTo>
                    <a:cubicBezTo>
                      <a:pt x="7753" y="21047"/>
                      <a:pt x="7753" y="21047"/>
                      <a:pt x="7753" y="21047"/>
                    </a:cubicBezTo>
                    <a:cubicBezTo>
                      <a:pt x="7753" y="21102"/>
                      <a:pt x="7698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</a:path>
                  <a:path w="21600" h="21600">
                    <a:moveTo>
                      <a:pt x="14178" y="20937"/>
                    </a:moveTo>
                    <a:cubicBezTo>
                      <a:pt x="14178" y="20826"/>
                      <a:pt x="14233" y="20771"/>
                      <a:pt x="14289" y="20771"/>
                    </a:cubicBezTo>
                    <a:cubicBezTo>
                      <a:pt x="14289" y="20771"/>
                      <a:pt x="14289" y="20771"/>
                      <a:pt x="14289" y="20771"/>
                    </a:cubicBezTo>
                    <a:cubicBezTo>
                      <a:pt x="14344" y="20716"/>
                      <a:pt x="14399" y="20771"/>
                      <a:pt x="14399" y="20826"/>
                    </a:cubicBezTo>
                    <a:cubicBezTo>
                      <a:pt x="14399" y="20826"/>
                      <a:pt x="14399" y="20826"/>
                      <a:pt x="14399" y="20826"/>
                    </a:cubicBezTo>
                    <a:cubicBezTo>
                      <a:pt x="14455" y="20881"/>
                      <a:pt x="14399" y="20937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289" y="20992"/>
                      <a:pt x="14233" y="20937"/>
                      <a:pt x="14178" y="20937"/>
                    </a:cubicBezTo>
                  </a:path>
                  <a:path w="21600" h="21600">
                    <a:moveTo>
                      <a:pt x="7255" y="20992"/>
                    </a:moveTo>
                    <a:cubicBezTo>
                      <a:pt x="7144" y="20937"/>
                      <a:pt x="7144" y="20881"/>
                      <a:pt x="7144" y="20826"/>
                    </a:cubicBezTo>
                    <a:cubicBezTo>
                      <a:pt x="7144" y="20826"/>
                      <a:pt x="7144" y="20826"/>
                      <a:pt x="7144" y="20826"/>
                    </a:cubicBezTo>
                    <a:cubicBezTo>
                      <a:pt x="7200" y="20771"/>
                      <a:pt x="7255" y="20716"/>
                      <a:pt x="7310" y="20771"/>
                    </a:cubicBezTo>
                    <a:cubicBezTo>
                      <a:pt x="7310" y="20771"/>
                      <a:pt x="7310" y="20771"/>
                      <a:pt x="7310" y="20771"/>
                    </a:cubicBezTo>
                    <a:cubicBezTo>
                      <a:pt x="7366" y="20771"/>
                      <a:pt x="7421" y="20826"/>
                      <a:pt x="7366" y="20881"/>
                    </a:cubicBezTo>
                    <a:cubicBezTo>
                      <a:pt x="7366" y="20881"/>
                      <a:pt x="7366" y="20881"/>
                      <a:pt x="7366" y="20881"/>
                    </a:cubicBezTo>
                    <a:cubicBezTo>
                      <a:pt x="7366" y="20937"/>
                      <a:pt x="7310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</a:path>
                  <a:path w="21600" h="21600">
                    <a:moveTo>
                      <a:pt x="14566" y="20771"/>
                    </a:moveTo>
                    <a:cubicBezTo>
                      <a:pt x="14566" y="20716"/>
                      <a:pt x="14566" y="20660"/>
                      <a:pt x="14621" y="20605"/>
                    </a:cubicBezTo>
                    <a:cubicBezTo>
                      <a:pt x="14621" y="20605"/>
                      <a:pt x="14621" y="20605"/>
                      <a:pt x="14621" y="20605"/>
                    </a:cubicBezTo>
                    <a:cubicBezTo>
                      <a:pt x="14732" y="20605"/>
                      <a:pt x="14787" y="20605"/>
                      <a:pt x="14787" y="20716"/>
                    </a:cubicBezTo>
                    <a:cubicBezTo>
                      <a:pt x="14787" y="20716"/>
                      <a:pt x="14787" y="20716"/>
                      <a:pt x="14787" y="20716"/>
                    </a:cubicBezTo>
                    <a:cubicBezTo>
                      <a:pt x="14843" y="20771"/>
                      <a:pt x="14787" y="20826"/>
                      <a:pt x="14732" y="20826"/>
                    </a:cubicBezTo>
                    <a:cubicBezTo>
                      <a:pt x="14732" y="20826"/>
                      <a:pt x="14732" y="20826"/>
                      <a:pt x="14732" y="20826"/>
                    </a:cubicBezTo>
                    <a:cubicBezTo>
                      <a:pt x="14732" y="20826"/>
                      <a:pt x="14732" y="20826"/>
                      <a:pt x="14676" y="20826"/>
                    </a:cubicBezTo>
                    <a:cubicBezTo>
                      <a:pt x="14676" y="20826"/>
                      <a:pt x="14676" y="20826"/>
                      <a:pt x="14676" y="20826"/>
                    </a:cubicBezTo>
                    <a:cubicBezTo>
                      <a:pt x="14621" y="20826"/>
                      <a:pt x="14621" y="20826"/>
                      <a:pt x="14566" y="20771"/>
                    </a:cubicBezTo>
                  </a:path>
                  <a:path w="21600" h="21600">
                    <a:moveTo>
                      <a:pt x="6867" y="20826"/>
                    </a:moveTo>
                    <a:cubicBezTo>
                      <a:pt x="6812" y="20826"/>
                      <a:pt x="6756" y="20716"/>
                      <a:pt x="6812" y="20660"/>
                    </a:cubicBezTo>
                    <a:cubicBezTo>
                      <a:pt x="6812" y="20660"/>
                      <a:pt x="6812" y="20660"/>
                      <a:pt x="6812" y="20660"/>
                    </a:cubicBezTo>
                    <a:cubicBezTo>
                      <a:pt x="6812" y="20605"/>
                      <a:pt x="6867" y="20605"/>
                      <a:pt x="6923" y="20605"/>
                    </a:cubicBezTo>
                    <a:cubicBezTo>
                      <a:pt x="6923" y="20605"/>
                      <a:pt x="6923" y="20605"/>
                      <a:pt x="6923" y="20605"/>
                    </a:cubicBezTo>
                    <a:cubicBezTo>
                      <a:pt x="6978" y="20660"/>
                      <a:pt x="7033" y="20716"/>
                      <a:pt x="6978" y="20771"/>
                    </a:cubicBezTo>
                    <a:cubicBezTo>
                      <a:pt x="6978" y="20771"/>
                      <a:pt x="6978" y="20771"/>
                      <a:pt x="6978" y="20771"/>
                    </a:cubicBezTo>
                    <a:cubicBezTo>
                      <a:pt x="6978" y="20826"/>
                      <a:pt x="6923" y="20826"/>
                      <a:pt x="6923" y="20826"/>
                    </a:cubicBezTo>
                    <a:cubicBezTo>
                      <a:pt x="6923" y="20826"/>
                      <a:pt x="6923" y="20826"/>
                      <a:pt x="6923" y="20826"/>
                    </a:cubicBezTo>
                    <a:cubicBezTo>
                      <a:pt x="6867" y="20826"/>
                      <a:pt x="6867" y="20826"/>
                      <a:pt x="6867" y="20826"/>
                    </a:cubicBezTo>
                  </a:path>
                  <a:path w="21600" h="21600">
                    <a:moveTo>
                      <a:pt x="14953" y="20605"/>
                    </a:moveTo>
                    <a:cubicBezTo>
                      <a:pt x="14953" y="20550"/>
                      <a:pt x="14953" y="20495"/>
                      <a:pt x="15009" y="20495"/>
                    </a:cubicBezTo>
                    <a:cubicBezTo>
                      <a:pt x="15009" y="20495"/>
                      <a:pt x="15009" y="20495"/>
                      <a:pt x="15009" y="20495"/>
                    </a:cubicBezTo>
                    <a:cubicBezTo>
                      <a:pt x="15064" y="20439"/>
                      <a:pt x="15119" y="20495"/>
                      <a:pt x="15175" y="20550"/>
                    </a:cubicBezTo>
                    <a:cubicBezTo>
                      <a:pt x="15175" y="20550"/>
                      <a:pt x="15175" y="20550"/>
                      <a:pt x="15175" y="20550"/>
                    </a:cubicBezTo>
                    <a:cubicBezTo>
                      <a:pt x="15175" y="20605"/>
                      <a:pt x="15175" y="20660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09" y="20716"/>
                      <a:pt x="14953" y="20660"/>
                      <a:pt x="14953" y="20605"/>
                    </a:cubicBezTo>
                  </a:path>
                  <a:path w="21600" h="21600">
                    <a:moveTo>
                      <a:pt x="6480" y="20660"/>
                    </a:moveTo>
                    <a:cubicBezTo>
                      <a:pt x="6424" y="20660"/>
                      <a:pt x="6369" y="20605"/>
                      <a:pt x="6424" y="20550"/>
                    </a:cubicBezTo>
                    <a:cubicBezTo>
                      <a:pt x="6424" y="20550"/>
                      <a:pt x="6424" y="20550"/>
                      <a:pt x="6424" y="20550"/>
                    </a:cubicBezTo>
                    <a:cubicBezTo>
                      <a:pt x="6424" y="20439"/>
                      <a:pt x="6535" y="20439"/>
                      <a:pt x="6590" y="20439"/>
                    </a:cubicBezTo>
                    <a:cubicBezTo>
                      <a:pt x="6590" y="20439"/>
                      <a:pt x="6590" y="20439"/>
                      <a:pt x="6590" y="20439"/>
                    </a:cubicBezTo>
                    <a:cubicBezTo>
                      <a:pt x="6646" y="20495"/>
                      <a:pt x="6646" y="20550"/>
                      <a:pt x="6646" y="20605"/>
                    </a:cubicBezTo>
                    <a:cubicBezTo>
                      <a:pt x="6646" y="20605"/>
                      <a:pt x="6646" y="20605"/>
                      <a:pt x="6646" y="20605"/>
                    </a:cubicBezTo>
                    <a:cubicBezTo>
                      <a:pt x="6590" y="20660"/>
                      <a:pt x="6590" y="20716"/>
                      <a:pt x="6535" y="20716"/>
                    </a:cubicBezTo>
                    <a:cubicBezTo>
                      <a:pt x="6535" y="20716"/>
                      <a:pt x="6535" y="20716"/>
                      <a:pt x="6535" y="20716"/>
                    </a:cubicBezTo>
                    <a:cubicBezTo>
                      <a:pt x="6535" y="20716"/>
                      <a:pt x="6480" y="20660"/>
                      <a:pt x="6480" y="20660"/>
                    </a:cubicBezTo>
                  </a:path>
                  <a:path w="21600" h="21600">
                    <a:moveTo>
                      <a:pt x="15341" y="20439"/>
                    </a:moveTo>
                    <a:cubicBezTo>
                      <a:pt x="15286" y="20384"/>
                      <a:pt x="15286" y="20329"/>
                      <a:pt x="15396" y="20329"/>
                    </a:cubicBezTo>
                    <a:cubicBezTo>
                      <a:pt x="15396" y="20329"/>
                      <a:pt x="15396" y="20329"/>
                      <a:pt x="15396" y="20329"/>
                    </a:cubicBezTo>
                    <a:cubicBezTo>
                      <a:pt x="15452" y="20274"/>
                      <a:pt x="15507" y="20329"/>
                      <a:pt x="15507" y="20384"/>
                    </a:cubicBezTo>
                    <a:cubicBezTo>
                      <a:pt x="15507" y="20384"/>
                      <a:pt x="15507" y="20384"/>
                      <a:pt x="15507" y="20384"/>
                    </a:cubicBezTo>
                    <a:cubicBezTo>
                      <a:pt x="15563" y="20439"/>
                      <a:pt x="15507" y="20495"/>
                      <a:pt x="15452" y="20495"/>
                    </a:cubicBezTo>
                    <a:cubicBezTo>
                      <a:pt x="15452" y="20495"/>
                      <a:pt x="15452" y="20495"/>
                      <a:pt x="15452" y="20495"/>
                    </a:cubicBezTo>
                    <a:cubicBezTo>
                      <a:pt x="15452" y="20550"/>
                      <a:pt x="15452" y="20550"/>
                      <a:pt x="15396" y="20550"/>
                    </a:cubicBezTo>
                    <a:cubicBezTo>
                      <a:pt x="15396" y="20550"/>
                      <a:pt x="15396" y="20550"/>
                      <a:pt x="15396" y="20550"/>
                    </a:cubicBezTo>
                    <a:cubicBezTo>
                      <a:pt x="15396" y="20550"/>
                      <a:pt x="15341" y="20495"/>
                      <a:pt x="15341" y="20439"/>
                    </a:cubicBezTo>
                  </a:path>
                  <a:path w="21600" h="21600">
                    <a:moveTo>
                      <a:pt x="6092" y="20495"/>
                    </a:moveTo>
                    <a:cubicBezTo>
                      <a:pt x="6036" y="20495"/>
                      <a:pt x="6036" y="20439"/>
                      <a:pt x="6036" y="20329"/>
                    </a:cubicBezTo>
                    <a:cubicBezTo>
                      <a:pt x="6036" y="20329"/>
                      <a:pt x="6036" y="20329"/>
                      <a:pt x="6036" y="20329"/>
                    </a:cubicBezTo>
                    <a:cubicBezTo>
                      <a:pt x="6092" y="20274"/>
                      <a:pt x="6147" y="20274"/>
                      <a:pt x="6203" y="20274"/>
                    </a:cubicBezTo>
                    <a:cubicBezTo>
                      <a:pt x="6203" y="20274"/>
                      <a:pt x="6203" y="20274"/>
                      <a:pt x="6203" y="20274"/>
                    </a:cubicBezTo>
                    <a:cubicBezTo>
                      <a:pt x="6258" y="20329"/>
                      <a:pt x="6313" y="20384"/>
                      <a:pt x="6258" y="20439"/>
                    </a:cubicBezTo>
                    <a:cubicBezTo>
                      <a:pt x="6258" y="20439"/>
                      <a:pt x="6258" y="20439"/>
                      <a:pt x="6258" y="20439"/>
                    </a:cubicBezTo>
                    <a:cubicBezTo>
                      <a:pt x="6258" y="20495"/>
                      <a:pt x="6203" y="20495"/>
                      <a:pt x="6147" y="20495"/>
                    </a:cubicBezTo>
                    <a:cubicBezTo>
                      <a:pt x="6147" y="20495"/>
                      <a:pt x="6147" y="20495"/>
                      <a:pt x="6147" y="20495"/>
                    </a:cubicBezTo>
                    <a:cubicBezTo>
                      <a:pt x="6147" y="20495"/>
                      <a:pt x="6147" y="20495"/>
                      <a:pt x="6092" y="20495"/>
                    </a:cubicBezTo>
                  </a:path>
                  <a:path w="21600" h="21600">
                    <a:moveTo>
                      <a:pt x="15673" y="20274"/>
                    </a:moveTo>
                    <a:cubicBezTo>
                      <a:pt x="15618" y="20218"/>
                      <a:pt x="15673" y="20163"/>
                      <a:pt x="15729" y="20108"/>
                    </a:cubicBezTo>
                    <a:cubicBezTo>
                      <a:pt x="15729" y="20108"/>
                      <a:pt x="15729" y="20108"/>
                      <a:pt x="15729" y="20108"/>
                    </a:cubicBezTo>
                    <a:cubicBezTo>
                      <a:pt x="15784" y="20108"/>
                      <a:pt x="15840" y="20108"/>
                      <a:pt x="15895" y="20163"/>
                    </a:cubicBezTo>
                    <a:cubicBezTo>
                      <a:pt x="15895" y="20163"/>
                      <a:pt x="15895" y="20163"/>
                      <a:pt x="15895" y="20163"/>
                    </a:cubicBezTo>
                    <a:cubicBezTo>
                      <a:pt x="15895" y="20218"/>
                      <a:pt x="15895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784" y="20329"/>
                      <a:pt x="15784" y="20329"/>
                    </a:cubicBezTo>
                    <a:cubicBezTo>
                      <a:pt x="15784" y="20329"/>
                      <a:pt x="15784" y="20329"/>
                      <a:pt x="15784" y="20329"/>
                    </a:cubicBezTo>
                    <a:cubicBezTo>
                      <a:pt x="15729" y="20329"/>
                      <a:pt x="15673" y="20329"/>
                      <a:pt x="15673" y="20274"/>
                    </a:cubicBezTo>
                  </a:path>
                  <a:path w="21600" h="21600">
                    <a:moveTo>
                      <a:pt x="5759" y="20329"/>
                    </a:moveTo>
                    <a:cubicBezTo>
                      <a:pt x="5704" y="20274"/>
                      <a:pt x="5649" y="20218"/>
                      <a:pt x="5704" y="20163"/>
                    </a:cubicBezTo>
                    <a:cubicBezTo>
                      <a:pt x="5704" y="20163"/>
                      <a:pt x="5704" y="20163"/>
                      <a:pt x="5704" y="20163"/>
                    </a:cubicBezTo>
                    <a:cubicBezTo>
                      <a:pt x="5704" y="20108"/>
                      <a:pt x="5815" y="20108"/>
                      <a:pt x="5870" y="20108"/>
                    </a:cubicBezTo>
                    <a:cubicBezTo>
                      <a:pt x="5870" y="20108"/>
                      <a:pt x="5870" y="20108"/>
                      <a:pt x="5870" y="20108"/>
                    </a:cubicBezTo>
                    <a:cubicBezTo>
                      <a:pt x="5926" y="20163"/>
                      <a:pt x="5926" y="20218"/>
                      <a:pt x="5926" y="20274"/>
                    </a:cubicBezTo>
                    <a:cubicBezTo>
                      <a:pt x="5926" y="20274"/>
                      <a:pt x="5926" y="20274"/>
                      <a:pt x="5926" y="20274"/>
                    </a:cubicBezTo>
                    <a:cubicBezTo>
                      <a:pt x="5870" y="20329"/>
                      <a:pt x="5870" y="20329"/>
                      <a:pt x="5815" y="20329"/>
                    </a:cubicBezTo>
                    <a:cubicBezTo>
                      <a:pt x="5815" y="20329"/>
                      <a:pt x="5815" y="20329"/>
                      <a:pt x="5815" y="20329"/>
                    </a:cubicBezTo>
                    <a:cubicBezTo>
                      <a:pt x="5759" y="20329"/>
                      <a:pt x="5759" y="20329"/>
                      <a:pt x="5759" y="20329"/>
                    </a:cubicBezTo>
                  </a:path>
                  <a:path w="21600" h="21600">
                    <a:moveTo>
                      <a:pt x="16006" y="20108"/>
                    </a:moveTo>
                    <a:cubicBezTo>
                      <a:pt x="16006" y="20053"/>
                      <a:pt x="16006" y="19997"/>
                      <a:pt x="16061" y="19942"/>
                    </a:cubicBezTo>
                    <a:cubicBezTo>
                      <a:pt x="16061" y="19942"/>
                      <a:pt x="16061" y="19942"/>
                      <a:pt x="16061" y="19942"/>
                    </a:cubicBezTo>
                    <a:cubicBezTo>
                      <a:pt x="16116" y="19887"/>
                      <a:pt x="16172" y="19942"/>
                      <a:pt x="16227" y="19997"/>
                    </a:cubicBezTo>
                    <a:cubicBezTo>
                      <a:pt x="16227" y="19997"/>
                      <a:pt x="16227" y="19997"/>
                      <a:pt x="16227" y="19997"/>
                    </a:cubicBezTo>
                    <a:cubicBezTo>
                      <a:pt x="16283" y="20053"/>
                      <a:pt x="16227" y="20108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16" y="20163"/>
                    </a:cubicBezTo>
                    <a:cubicBezTo>
                      <a:pt x="16116" y="20163"/>
                      <a:pt x="16116" y="20163"/>
                      <a:pt x="16116" y="20163"/>
                    </a:cubicBezTo>
                    <a:cubicBezTo>
                      <a:pt x="16061" y="20163"/>
                      <a:pt x="16061" y="20163"/>
                      <a:pt x="16006" y="20108"/>
                    </a:cubicBezTo>
                  </a:path>
                  <a:path w="21600" h="21600">
                    <a:moveTo>
                      <a:pt x="5372" y="20108"/>
                    </a:moveTo>
                    <a:cubicBezTo>
                      <a:pt x="5316" y="20108"/>
                      <a:pt x="5316" y="20053"/>
                      <a:pt x="5372" y="19997"/>
                    </a:cubicBezTo>
                    <a:cubicBezTo>
                      <a:pt x="5372" y="19997"/>
                      <a:pt x="5372" y="19997"/>
                      <a:pt x="5372" y="19997"/>
                    </a:cubicBezTo>
                    <a:cubicBezTo>
                      <a:pt x="5372" y="19942"/>
                      <a:pt x="5483" y="19887"/>
                      <a:pt x="5538" y="19942"/>
                    </a:cubicBezTo>
                    <a:cubicBezTo>
                      <a:pt x="5538" y="19942"/>
                      <a:pt x="5538" y="19942"/>
                      <a:pt x="5538" y="19942"/>
                    </a:cubicBezTo>
                    <a:cubicBezTo>
                      <a:pt x="5593" y="19942"/>
                      <a:pt x="5593" y="20053"/>
                      <a:pt x="5538" y="20108"/>
                    </a:cubicBezTo>
                    <a:cubicBezTo>
                      <a:pt x="5538" y="20108"/>
                      <a:pt x="5538" y="20108"/>
                      <a:pt x="5538" y="20108"/>
                    </a:cubicBezTo>
                    <a:cubicBezTo>
                      <a:pt x="5538" y="20108"/>
                      <a:pt x="5483" y="20163"/>
                      <a:pt x="5427" y="20163"/>
                    </a:cubicBezTo>
                    <a:cubicBezTo>
                      <a:pt x="5427" y="20163"/>
                      <a:pt x="5427" y="20163"/>
                      <a:pt x="5427" y="20163"/>
                    </a:cubicBezTo>
                    <a:cubicBezTo>
                      <a:pt x="5427" y="20163"/>
                      <a:pt x="5427" y="20163"/>
                      <a:pt x="5372" y="20108"/>
                    </a:cubicBezTo>
                  </a:path>
                  <a:path w="21600" h="21600">
                    <a:moveTo>
                      <a:pt x="16393" y="19887"/>
                    </a:moveTo>
                    <a:cubicBezTo>
                      <a:pt x="16338" y="19832"/>
                      <a:pt x="16338" y="19776"/>
                      <a:pt x="16393" y="19721"/>
                    </a:cubicBezTo>
                    <a:cubicBezTo>
                      <a:pt x="16393" y="19721"/>
                      <a:pt x="16393" y="19721"/>
                      <a:pt x="16393" y="19721"/>
                    </a:cubicBezTo>
                    <a:cubicBezTo>
                      <a:pt x="16449" y="19721"/>
                      <a:pt x="16559" y="19721"/>
                      <a:pt x="16559" y="19776"/>
                    </a:cubicBezTo>
                    <a:cubicBezTo>
                      <a:pt x="16559" y="19776"/>
                      <a:pt x="16559" y="19776"/>
                      <a:pt x="16559" y="19776"/>
                    </a:cubicBezTo>
                    <a:cubicBezTo>
                      <a:pt x="16615" y="19832"/>
                      <a:pt x="16559" y="19887"/>
                      <a:pt x="16559" y="19942"/>
                    </a:cubicBezTo>
                    <a:cubicBezTo>
                      <a:pt x="16559" y="19942"/>
                      <a:pt x="16559" y="19942"/>
                      <a:pt x="16559" y="19942"/>
                    </a:cubicBezTo>
                    <a:cubicBezTo>
                      <a:pt x="16504" y="19942"/>
                      <a:pt x="16504" y="19942"/>
                      <a:pt x="16449" y="19942"/>
                    </a:cubicBezTo>
                    <a:cubicBezTo>
                      <a:pt x="16449" y="19942"/>
                      <a:pt x="16449" y="19942"/>
                      <a:pt x="16449" y="19942"/>
                    </a:cubicBezTo>
                    <a:cubicBezTo>
                      <a:pt x="16449" y="19942"/>
                      <a:pt x="16393" y="19942"/>
                      <a:pt x="16393" y="19887"/>
                    </a:cubicBezTo>
                  </a:path>
                  <a:path w="21600" h="21600">
                    <a:moveTo>
                      <a:pt x="5040" y="19942"/>
                    </a:moveTo>
                    <a:cubicBezTo>
                      <a:pt x="4984" y="19887"/>
                      <a:pt x="4984" y="19832"/>
                      <a:pt x="5040" y="19776"/>
                    </a:cubicBezTo>
                    <a:cubicBezTo>
                      <a:pt x="5040" y="19776"/>
                      <a:pt x="5040" y="19776"/>
                      <a:pt x="5040" y="19776"/>
                    </a:cubicBezTo>
                    <a:cubicBezTo>
                      <a:pt x="5040" y="19721"/>
                      <a:pt x="5095" y="19666"/>
                      <a:pt x="5150" y="19721"/>
                    </a:cubicBezTo>
                    <a:cubicBezTo>
                      <a:pt x="5150" y="19721"/>
                      <a:pt x="5150" y="19721"/>
                      <a:pt x="5150" y="19721"/>
                    </a:cubicBezTo>
                    <a:cubicBezTo>
                      <a:pt x="5206" y="19776"/>
                      <a:pt x="5261" y="19832"/>
                      <a:pt x="5206" y="19887"/>
                    </a:cubicBezTo>
                    <a:cubicBezTo>
                      <a:pt x="5206" y="19887"/>
                      <a:pt x="5206" y="19887"/>
                      <a:pt x="5206" y="19887"/>
                    </a:cubicBezTo>
                    <a:cubicBezTo>
                      <a:pt x="5206" y="19942"/>
                      <a:pt x="5150" y="19942"/>
                      <a:pt x="5095" y="19942"/>
                    </a:cubicBezTo>
                    <a:cubicBezTo>
                      <a:pt x="5095" y="19942"/>
                      <a:pt x="5095" y="19942"/>
                      <a:pt x="5095" y="19942"/>
                    </a:cubicBezTo>
                    <a:cubicBezTo>
                      <a:pt x="5095" y="19942"/>
                      <a:pt x="5095" y="19942"/>
                      <a:pt x="5040" y="19942"/>
                    </a:cubicBezTo>
                  </a:path>
                  <a:path w="21600" h="21600">
                    <a:moveTo>
                      <a:pt x="16726" y="19666"/>
                    </a:moveTo>
                    <a:cubicBezTo>
                      <a:pt x="16670" y="19611"/>
                      <a:pt x="16670" y="19556"/>
                      <a:pt x="16726" y="19500"/>
                    </a:cubicBezTo>
                    <a:cubicBezTo>
                      <a:pt x="16726" y="19500"/>
                      <a:pt x="16726" y="19500"/>
                      <a:pt x="16726" y="19500"/>
                    </a:cubicBezTo>
                    <a:cubicBezTo>
                      <a:pt x="16781" y="19500"/>
                      <a:pt x="16892" y="19500"/>
                      <a:pt x="16892" y="19556"/>
                    </a:cubicBezTo>
                    <a:cubicBezTo>
                      <a:pt x="16892" y="19556"/>
                      <a:pt x="16892" y="19556"/>
                      <a:pt x="16892" y="19556"/>
                    </a:cubicBezTo>
                    <a:cubicBezTo>
                      <a:pt x="16947" y="19611"/>
                      <a:pt x="16947" y="19666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36" y="19721"/>
                      <a:pt x="16836" y="19721"/>
                      <a:pt x="16781" y="19721"/>
                    </a:cubicBezTo>
                    <a:cubicBezTo>
                      <a:pt x="16781" y="19721"/>
                      <a:pt x="16781" y="19721"/>
                      <a:pt x="16781" y="19721"/>
                    </a:cubicBezTo>
                    <a:cubicBezTo>
                      <a:pt x="16781" y="19721"/>
                      <a:pt x="16726" y="19721"/>
                      <a:pt x="16726" y="19666"/>
                    </a:cubicBezTo>
                  </a:path>
                  <a:path w="21600" h="21600">
                    <a:moveTo>
                      <a:pt x="4707" y="19721"/>
                    </a:moveTo>
                    <a:cubicBezTo>
                      <a:pt x="4652" y="19666"/>
                      <a:pt x="4652" y="19611"/>
                      <a:pt x="4707" y="19556"/>
                    </a:cubicBezTo>
                    <a:cubicBezTo>
                      <a:pt x="4707" y="19556"/>
                      <a:pt x="4707" y="19556"/>
                      <a:pt x="4707" y="19556"/>
                    </a:cubicBezTo>
                    <a:cubicBezTo>
                      <a:pt x="4707" y="19500"/>
                      <a:pt x="4763" y="19445"/>
                      <a:pt x="4818" y="19500"/>
                    </a:cubicBezTo>
                    <a:cubicBezTo>
                      <a:pt x="4818" y="19500"/>
                      <a:pt x="4818" y="19500"/>
                      <a:pt x="4818" y="19500"/>
                    </a:cubicBezTo>
                    <a:cubicBezTo>
                      <a:pt x="4873" y="19556"/>
                      <a:pt x="4929" y="19611"/>
                      <a:pt x="4873" y="19666"/>
                    </a:cubicBezTo>
                    <a:cubicBezTo>
                      <a:pt x="4873" y="19666"/>
                      <a:pt x="4873" y="19666"/>
                      <a:pt x="4873" y="19666"/>
                    </a:cubicBezTo>
                    <a:cubicBezTo>
                      <a:pt x="4873" y="19721"/>
                      <a:pt x="4818" y="19721"/>
                      <a:pt x="4763" y="19721"/>
                    </a:cubicBezTo>
                    <a:cubicBezTo>
                      <a:pt x="4763" y="19721"/>
                      <a:pt x="4763" y="19721"/>
                      <a:pt x="4763" y="19721"/>
                    </a:cubicBezTo>
                    <a:cubicBezTo>
                      <a:pt x="4763" y="19721"/>
                      <a:pt x="4707" y="19721"/>
                      <a:pt x="4707" y="19721"/>
                    </a:cubicBezTo>
                  </a:path>
                  <a:path w="21600" h="21600">
                    <a:moveTo>
                      <a:pt x="17058" y="19445"/>
                    </a:moveTo>
                    <a:cubicBezTo>
                      <a:pt x="17003" y="19390"/>
                      <a:pt x="17003" y="19335"/>
                      <a:pt x="17058" y="19279"/>
                    </a:cubicBezTo>
                    <a:cubicBezTo>
                      <a:pt x="17058" y="19279"/>
                      <a:pt x="17058" y="19279"/>
                      <a:pt x="17058" y="19279"/>
                    </a:cubicBezTo>
                    <a:cubicBezTo>
                      <a:pt x="17113" y="19279"/>
                      <a:pt x="17169" y="19279"/>
                      <a:pt x="17224" y="19335"/>
                    </a:cubicBezTo>
                    <a:cubicBezTo>
                      <a:pt x="17224" y="19335"/>
                      <a:pt x="17224" y="19335"/>
                      <a:pt x="17224" y="19335"/>
                    </a:cubicBezTo>
                    <a:cubicBezTo>
                      <a:pt x="17279" y="19390"/>
                      <a:pt x="17279" y="19445"/>
                      <a:pt x="17224" y="19500"/>
                    </a:cubicBezTo>
                    <a:cubicBezTo>
                      <a:pt x="17224" y="19500"/>
                      <a:pt x="17224" y="19500"/>
                      <a:pt x="17224" y="19500"/>
                    </a:cubicBezTo>
                    <a:cubicBezTo>
                      <a:pt x="17169" y="19500"/>
                      <a:pt x="17169" y="19500"/>
                      <a:pt x="17113" y="19500"/>
                    </a:cubicBezTo>
                    <a:cubicBezTo>
                      <a:pt x="17113" y="19500"/>
                      <a:pt x="17113" y="19500"/>
                      <a:pt x="17113" y="19500"/>
                    </a:cubicBezTo>
                    <a:cubicBezTo>
                      <a:pt x="17113" y="19500"/>
                      <a:pt x="17058" y="19500"/>
                      <a:pt x="17058" y="19445"/>
                    </a:cubicBezTo>
                  </a:path>
                  <a:path w="21600" h="21600">
                    <a:moveTo>
                      <a:pt x="4375" y="19445"/>
                    </a:moveTo>
                    <a:cubicBezTo>
                      <a:pt x="4319" y="19445"/>
                      <a:pt x="4319" y="19335"/>
                      <a:pt x="4375" y="19279"/>
                    </a:cubicBezTo>
                    <a:cubicBezTo>
                      <a:pt x="4375" y="19279"/>
                      <a:pt x="4375" y="19279"/>
                      <a:pt x="4375" y="19279"/>
                    </a:cubicBezTo>
                    <a:cubicBezTo>
                      <a:pt x="4375" y="19224"/>
                      <a:pt x="4486" y="19224"/>
                      <a:pt x="4541" y="19279"/>
                    </a:cubicBezTo>
                    <a:cubicBezTo>
                      <a:pt x="4541" y="19279"/>
                      <a:pt x="4541" y="19279"/>
                      <a:pt x="4541" y="19279"/>
                    </a:cubicBezTo>
                    <a:cubicBezTo>
                      <a:pt x="4596" y="19335"/>
                      <a:pt x="4596" y="19390"/>
                      <a:pt x="4541" y="19445"/>
                    </a:cubicBezTo>
                    <a:cubicBezTo>
                      <a:pt x="4541" y="19445"/>
                      <a:pt x="4541" y="19445"/>
                      <a:pt x="4541" y="19445"/>
                    </a:cubicBezTo>
                    <a:cubicBezTo>
                      <a:pt x="4541" y="19500"/>
                      <a:pt x="4486" y="19500"/>
                      <a:pt x="4430" y="19500"/>
                    </a:cubicBezTo>
                    <a:cubicBezTo>
                      <a:pt x="4430" y="19500"/>
                      <a:pt x="4430" y="19500"/>
                      <a:pt x="4430" y="19500"/>
                    </a:cubicBezTo>
                    <a:cubicBezTo>
                      <a:pt x="4430" y="19500"/>
                      <a:pt x="4430" y="19500"/>
                      <a:pt x="4375" y="19445"/>
                    </a:cubicBezTo>
                  </a:path>
                  <a:path w="21600" h="21600">
                    <a:moveTo>
                      <a:pt x="17335" y="19224"/>
                    </a:moveTo>
                    <a:cubicBezTo>
                      <a:pt x="17335" y="19169"/>
                      <a:pt x="17335" y="19114"/>
                      <a:pt x="17390" y="19058"/>
                    </a:cubicBezTo>
                    <a:cubicBezTo>
                      <a:pt x="17390" y="19058"/>
                      <a:pt x="17390" y="19058"/>
                      <a:pt x="17390" y="19058"/>
                    </a:cubicBezTo>
                    <a:cubicBezTo>
                      <a:pt x="17446" y="19003"/>
                      <a:pt x="17501" y="19003"/>
                      <a:pt x="17556" y="19058"/>
                    </a:cubicBezTo>
                    <a:cubicBezTo>
                      <a:pt x="17556" y="19058"/>
                      <a:pt x="17556" y="19058"/>
                      <a:pt x="17556" y="19058"/>
                    </a:cubicBezTo>
                    <a:cubicBezTo>
                      <a:pt x="17556" y="19114"/>
                      <a:pt x="17556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79"/>
                      <a:pt x="17446" y="19279"/>
                      <a:pt x="17446" y="19279"/>
                    </a:cubicBezTo>
                    <a:cubicBezTo>
                      <a:pt x="17446" y="19279"/>
                      <a:pt x="17446" y="19279"/>
                      <a:pt x="17446" y="19279"/>
                    </a:cubicBezTo>
                    <a:cubicBezTo>
                      <a:pt x="17390" y="19279"/>
                      <a:pt x="17390" y="19224"/>
                      <a:pt x="17335" y="19224"/>
                    </a:cubicBezTo>
                  </a:path>
                  <a:path w="21600" h="21600">
                    <a:moveTo>
                      <a:pt x="4043" y="19224"/>
                    </a:moveTo>
                    <a:cubicBezTo>
                      <a:pt x="3987" y="19169"/>
                      <a:pt x="3987" y="19114"/>
                      <a:pt x="4043" y="19058"/>
                    </a:cubicBezTo>
                    <a:cubicBezTo>
                      <a:pt x="4043" y="19058"/>
                      <a:pt x="4043" y="19058"/>
                      <a:pt x="4043" y="19058"/>
                    </a:cubicBezTo>
                    <a:cubicBezTo>
                      <a:pt x="4098" y="19003"/>
                      <a:pt x="4153" y="19003"/>
                      <a:pt x="4209" y="19058"/>
                    </a:cubicBezTo>
                    <a:cubicBezTo>
                      <a:pt x="4209" y="19058"/>
                      <a:pt x="4209" y="19058"/>
                      <a:pt x="4209" y="19058"/>
                    </a:cubicBezTo>
                    <a:cubicBezTo>
                      <a:pt x="4264" y="19058"/>
                      <a:pt x="4264" y="19169"/>
                      <a:pt x="4209" y="19224"/>
                    </a:cubicBezTo>
                    <a:cubicBezTo>
                      <a:pt x="4209" y="19224"/>
                      <a:pt x="4209" y="19224"/>
                      <a:pt x="4209" y="19224"/>
                    </a:cubicBezTo>
                    <a:cubicBezTo>
                      <a:pt x="4209" y="19224"/>
                      <a:pt x="4153" y="19224"/>
                      <a:pt x="4153" y="19224"/>
                    </a:cubicBezTo>
                    <a:cubicBezTo>
                      <a:pt x="4153" y="19224"/>
                      <a:pt x="4153" y="19224"/>
                      <a:pt x="4153" y="19224"/>
                    </a:cubicBezTo>
                    <a:cubicBezTo>
                      <a:pt x="4098" y="19224"/>
                      <a:pt x="4098" y="19224"/>
                      <a:pt x="4043" y="19224"/>
                    </a:cubicBezTo>
                  </a:path>
                  <a:path w="21600" h="21600">
                    <a:moveTo>
                      <a:pt x="17667" y="18948"/>
                    </a:moveTo>
                    <a:cubicBezTo>
                      <a:pt x="17612" y="18948"/>
                      <a:pt x="17612" y="18837"/>
                      <a:pt x="17667" y="18782"/>
                    </a:cubicBezTo>
                    <a:cubicBezTo>
                      <a:pt x="17667" y="18782"/>
                      <a:pt x="17667" y="18782"/>
                      <a:pt x="17667" y="18782"/>
                    </a:cubicBezTo>
                    <a:cubicBezTo>
                      <a:pt x="17723" y="18782"/>
                      <a:pt x="17778" y="18782"/>
                      <a:pt x="17833" y="18837"/>
                    </a:cubicBezTo>
                    <a:cubicBezTo>
                      <a:pt x="17833" y="18837"/>
                      <a:pt x="17833" y="18837"/>
                      <a:pt x="17833" y="18837"/>
                    </a:cubicBezTo>
                    <a:cubicBezTo>
                      <a:pt x="17889" y="18893"/>
                      <a:pt x="17889" y="18948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778" y="19003"/>
                      <a:pt x="17778" y="19003"/>
                    </a:cubicBezTo>
                    <a:cubicBezTo>
                      <a:pt x="17778" y="19003"/>
                      <a:pt x="17778" y="19003"/>
                      <a:pt x="17778" y="19003"/>
                    </a:cubicBezTo>
                    <a:cubicBezTo>
                      <a:pt x="17723" y="19003"/>
                      <a:pt x="17667" y="19003"/>
                      <a:pt x="17667" y="18948"/>
                    </a:cubicBezTo>
                  </a:path>
                  <a:path w="21600" h="21600">
                    <a:moveTo>
                      <a:pt x="3766" y="18948"/>
                    </a:moveTo>
                    <a:cubicBezTo>
                      <a:pt x="3710" y="18893"/>
                      <a:pt x="3710" y="18837"/>
                      <a:pt x="3766" y="18782"/>
                    </a:cubicBezTo>
                    <a:cubicBezTo>
                      <a:pt x="3766" y="18782"/>
                      <a:pt x="3766" y="18782"/>
                      <a:pt x="3766" y="18782"/>
                    </a:cubicBezTo>
                    <a:cubicBezTo>
                      <a:pt x="3766" y="18727"/>
                      <a:pt x="3876" y="18727"/>
                      <a:pt x="3876" y="18782"/>
                    </a:cubicBezTo>
                    <a:cubicBezTo>
                      <a:pt x="3876" y="18782"/>
                      <a:pt x="3876" y="18782"/>
                      <a:pt x="3876" y="18782"/>
                    </a:cubicBezTo>
                    <a:cubicBezTo>
                      <a:pt x="3932" y="18837"/>
                      <a:pt x="3932" y="18893"/>
                      <a:pt x="3932" y="18948"/>
                    </a:cubicBezTo>
                    <a:cubicBezTo>
                      <a:pt x="3932" y="18948"/>
                      <a:pt x="3932" y="18948"/>
                      <a:pt x="3932" y="18948"/>
                    </a:cubicBezTo>
                    <a:cubicBezTo>
                      <a:pt x="3876" y="19003"/>
                      <a:pt x="3876" y="19003"/>
                      <a:pt x="3821" y="19003"/>
                    </a:cubicBezTo>
                    <a:cubicBezTo>
                      <a:pt x="3821" y="19003"/>
                      <a:pt x="3821" y="19003"/>
                      <a:pt x="3821" y="19003"/>
                    </a:cubicBezTo>
                    <a:cubicBezTo>
                      <a:pt x="3821" y="19003"/>
                      <a:pt x="3766" y="19003"/>
                      <a:pt x="3766" y="18948"/>
                    </a:cubicBezTo>
                  </a:path>
                  <a:path w="21600" h="21600">
                    <a:moveTo>
                      <a:pt x="17944" y="18727"/>
                    </a:moveTo>
                    <a:cubicBezTo>
                      <a:pt x="17944" y="18672"/>
                      <a:pt x="17944" y="18561"/>
                      <a:pt x="18000" y="18561"/>
                    </a:cubicBezTo>
                    <a:cubicBezTo>
                      <a:pt x="18000" y="18561"/>
                      <a:pt x="18000" y="18561"/>
                      <a:pt x="18000" y="18561"/>
                    </a:cubicBezTo>
                    <a:cubicBezTo>
                      <a:pt x="18000" y="18506"/>
                      <a:pt x="18110" y="18506"/>
                      <a:pt x="18166" y="18561"/>
                    </a:cubicBezTo>
                    <a:cubicBezTo>
                      <a:pt x="18166" y="18561"/>
                      <a:pt x="18166" y="18561"/>
                      <a:pt x="18166" y="18561"/>
                    </a:cubicBezTo>
                    <a:cubicBezTo>
                      <a:pt x="18166" y="18616"/>
                      <a:pt x="18166" y="18672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055" y="18727"/>
                    </a:cubicBezTo>
                    <a:cubicBezTo>
                      <a:pt x="18055" y="18727"/>
                      <a:pt x="18055" y="18727"/>
                      <a:pt x="18055" y="18727"/>
                    </a:cubicBezTo>
                    <a:cubicBezTo>
                      <a:pt x="18000" y="18727"/>
                      <a:pt x="18000" y="18727"/>
                      <a:pt x="17944" y="18727"/>
                    </a:cubicBezTo>
                  </a:path>
                  <a:path w="21600" h="21600">
                    <a:moveTo>
                      <a:pt x="3433" y="18672"/>
                    </a:move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378" y="18672"/>
                      <a:pt x="3378" y="18561"/>
                      <a:pt x="3433" y="18506"/>
                    </a:cubicBezTo>
                    <a:cubicBezTo>
                      <a:pt x="3433" y="18506"/>
                      <a:pt x="3433" y="18506"/>
                      <a:pt x="3433" y="18506"/>
                    </a:cubicBezTo>
                    <a:cubicBezTo>
                      <a:pt x="3489" y="18506"/>
                      <a:pt x="3544" y="18451"/>
                      <a:pt x="3600" y="18506"/>
                    </a:cubicBezTo>
                    <a:cubicBezTo>
                      <a:pt x="3600" y="18506"/>
                      <a:pt x="3600" y="18506"/>
                      <a:pt x="3600" y="18506"/>
                    </a:cubicBezTo>
                    <a:cubicBezTo>
                      <a:pt x="3655" y="18561"/>
                      <a:pt x="3655" y="18616"/>
                      <a:pt x="3600" y="18672"/>
                    </a:cubicBezTo>
                    <a:cubicBezTo>
                      <a:pt x="3600" y="18672"/>
                      <a:pt x="3600" y="18672"/>
                      <a:pt x="3600" y="18672"/>
                    </a:cubicBezTo>
                    <a:cubicBezTo>
                      <a:pt x="3600" y="18727"/>
                      <a:pt x="3544" y="18727"/>
                      <a:pt x="3544" y="18727"/>
                    </a:cubicBezTo>
                    <a:cubicBezTo>
                      <a:pt x="3544" y="18727"/>
                      <a:pt x="3544" y="18727"/>
                      <a:pt x="3544" y="18727"/>
                    </a:cubicBezTo>
                    <a:cubicBezTo>
                      <a:pt x="3489" y="18727"/>
                      <a:pt x="3489" y="18727"/>
                      <a:pt x="3433" y="18672"/>
                    </a:cubicBezTo>
                  </a:path>
                  <a:path w="21600" h="21600">
                    <a:moveTo>
                      <a:pt x="18276" y="18451"/>
                    </a:moveTo>
                    <a:cubicBezTo>
                      <a:pt x="18221" y="18395"/>
                      <a:pt x="18221" y="18340"/>
                      <a:pt x="18276" y="18285"/>
                    </a:cubicBezTo>
                    <a:cubicBezTo>
                      <a:pt x="18276" y="18285"/>
                      <a:pt x="18276" y="18285"/>
                      <a:pt x="18276" y="18285"/>
                    </a:cubicBezTo>
                    <a:cubicBezTo>
                      <a:pt x="18332" y="18230"/>
                      <a:pt x="18387" y="18230"/>
                      <a:pt x="18443" y="18285"/>
                    </a:cubicBezTo>
                    <a:cubicBezTo>
                      <a:pt x="18443" y="18285"/>
                      <a:pt x="18443" y="18285"/>
                      <a:pt x="18443" y="18285"/>
                    </a:cubicBezTo>
                    <a:cubicBezTo>
                      <a:pt x="18498" y="18340"/>
                      <a:pt x="18498" y="18395"/>
                      <a:pt x="18443" y="18451"/>
                    </a:cubicBezTo>
                    <a:cubicBezTo>
                      <a:pt x="18443" y="18451"/>
                      <a:pt x="18443" y="18451"/>
                      <a:pt x="18443" y="18451"/>
                    </a:cubicBezTo>
                    <a:cubicBezTo>
                      <a:pt x="18387" y="18451"/>
                      <a:pt x="18387" y="18451"/>
                      <a:pt x="18332" y="18451"/>
                    </a:cubicBezTo>
                    <a:cubicBezTo>
                      <a:pt x="18332" y="18451"/>
                      <a:pt x="18332" y="18451"/>
                      <a:pt x="18332" y="18451"/>
                    </a:cubicBezTo>
                    <a:cubicBezTo>
                      <a:pt x="18332" y="18451"/>
                      <a:pt x="18276" y="18451"/>
                      <a:pt x="18276" y="18451"/>
                    </a:cubicBezTo>
                  </a:path>
                  <a:path w="21600" h="21600">
                    <a:moveTo>
                      <a:pt x="3156" y="18395"/>
                    </a:moveTo>
                    <a:cubicBezTo>
                      <a:pt x="3101" y="18340"/>
                      <a:pt x="3101" y="18285"/>
                      <a:pt x="3156" y="18230"/>
                    </a:cubicBezTo>
                    <a:cubicBezTo>
                      <a:pt x="3156" y="18230"/>
                      <a:pt x="3156" y="18230"/>
                      <a:pt x="3156" y="18230"/>
                    </a:cubicBezTo>
                    <a:cubicBezTo>
                      <a:pt x="3212" y="18174"/>
                      <a:pt x="3267" y="18174"/>
                      <a:pt x="3323" y="18230"/>
                    </a:cubicBezTo>
                    <a:cubicBezTo>
                      <a:pt x="3323" y="18230"/>
                      <a:pt x="3323" y="18230"/>
                      <a:pt x="3323" y="18230"/>
                    </a:cubicBezTo>
                    <a:cubicBezTo>
                      <a:pt x="3378" y="18285"/>
                      <a:pt x="3378" y="18340"/>
                      <a:pt x="3323" y="18395"/>
                    </a:cubicBezTo>
                    <a:cubicBezTo>
                      <a:pt x="3323" y="18395"/>
                      <a:pt x="3323" y="18395"/>
                      <a:pt x="3323" y="18395"/>
                    </a:cubicBezTo>
                    <a:cubicBezTo>
                      <a:pt x="3323" y="18451"/>
                      <a:pt x="3267" y="18451"/>
                      <a:pt x="3267" y="18451"/>
                    </a:cubicBezTo>
                    <a:cubicBezTo>
                      <a:pt x="3267" y="18451"/>
                      <a:pt x="3267" y="18451"/>
                      <a:pt x="3267" y="18451"/>
                    </a:cubicBezTo>
                    <a:cubicBezTo>
                      <a:pt x="3212" y="18451"/>
                      <a:pt x="3156" y="18451"/>
                      <a:pt x="3156" y="18395"/>
                    </a:cubicBezTo>
                  </a:path>
                  <a:path w="21600" h="21600">
                    <a:moveTo>
                      <a:pt x="18553" y="18174"/>
                    </a:moveTo>
                    <a:cubicBezTo>
                      <a:pt x="18498" y="18119"/>
                      <a:pt x="18498" y="18009"/>
                      <a:pt x="18553" y="18009"/>
                    </a:cubicBezTo>
                    <a:cubicBezTo>
                      <a:pt x="18553" y="18009"/>
                      <a:pt x="18553" y="18009"/>
                      <a:pt x="18553" y="18009"/>
                    </a:cubicBezTo>
                    <a:cubicBezTo>
                      <a:pt x="18553" y="17953"/>
                      <a:pt x="18664" y="17953"/>
                      <a:pt x="18720" y="17953"/>
                    </a:cubicBezTo>
                    <a:cubicBezTo>
                      <a:pt x="18720" y="17953"/>
                      <a:pt x="18720" y="17953"/>
                      <a:pt x="18720" y="17953"/>
                    </a:cubicBezTo>
                    <a:cubicBezTo>
                      <a:pt x="18775" y="18009"/>
                      <a:pt x="18775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664" y="18174"/>
                      <a:pt x="18664" y="18174"/>
                      <a:pt x="18609" y="18174"/>
                    </a:cubicBezTo>
                    <a:cubicBezTo>
                      <a:pt x="18609" y="18174"/>
                      <a:pt x="18609" y="18174"/>
                      <a:pt x="18609" y="18174"/>
                    </a:cubicBezTo>
                    <a:cubicBezTo>
                      <a:pt x="18609" y="18174"/>
                      <a:pt x="18553" y="18174"/>
                      <a:pt x="18553" y="18174"/>
                    </a:cubicBezTo>
                  </a:path>
                  <a:path w="21600" h="21600">
                    <a:moveTo>
                      <a:pt x="2879" y="18119"/>
                    </a:move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24" y="18064"/>
                      <a:pt x="2824" y="18009"/>
                      <a:pt x="2879" y="17953"/>
                    </a:cubicBezTo>
                    <a:cubicBezTo>
                      <a:pt x="2879" y="17953"/>
                      <a:pt x="2879" y="17953"/>
                      <a:pt x="2879" y="17953"/>
                    </a:cubicBezTo>
                    <a:cubicBezTo>
                      <a:pt x="2935" y="17898"/>
                      <a:pt x="2990" y="17898"/>
                      <a:pt x="3046" y="17953"/>
                    </a:cubicBezTo>
                    <a:cubicBezTo>
                      <a:pt x="3046" y="17953"/>
                      <a:pt x="3046" y="17953"/>
                      <a:pt x="3046" y="17953"/>
                    </a:cubicBezTo>
                    <a:cubicBezTo>
                      <a:pt x="3101" y="18009"/>
                      <a:pt x="3101" y="18064"/>
                      <a:pt x="3046" y="18119"/>
                    </a:cubicBezTo>
                    <a:cubicBezTo>
                      <a:pt x="3046" y="18119"/>
                      <a:pt x="3046" y="18119"/>
                      <a:pt x="3046" y="18119"/>
                    </a:cubicBezTo>
                    <a:cubicBezTo>
                      <a:pt x="3046" y="18174"/>
                      <a:pt x="2990" y="18174"/>
                      <a:pt x="2990" y="18174"/>
                    </a:cubicBezTo>
                    <a:cubicBezTo>
                      <a:pt x="2990" y="18174"/>
                      <a:pt x="2990" y="18174"/>
                      <a:pt x="2990" y="18174"/>
                    </a:cubicBezTo>
                    <a:cubicBezTo>
                      <a:pt x="2935" y="18174"/>
                      <a:pt x="2879" y="18174"/>
                      <a:pt x="2879" y="18119"/>
                    </a:cubicBezTo>
                  </a:path>
                  <a:path w="21600" h="21600">
                    <a:moveTo>
                      <a:pt x="18830" y="17843"/>
                    </a:moveTo>
                    <a:cubicBezTo>
                      <a:pt x="18775" y="17843"/>
                      <a:pt x="18775" y="17732"/>
                      <a:pt x="18775" y="17677"/>
                    </a:cubicBezTo>
                    <a:cubicBezTo>
                      <a:pt x="18775" y="17677"/>
                      <a:pt x="18775" y="17677"/>
                      <a:pt x="18775" y="17677"/>
                    </a:cubicBezTo>
                    <a:cubicBezTo>
                      <a:pt x="18830" y="17622"/>
                      <a:pt x="18941" y="17622"/>
                      <a:pt x="18941" y="17677"/>
                    </a:cubicBezTo>
                    <a:cubicBezTo>
                      <a:pt x="18941" y="17677"/>
                      <a:pt x="18941" y="17677"/>
                      <a:pt x="18941" y="17677"/>
                    </a:cubicBezTo>
                    <a:cubicBezTo>
                      <a:pt x="18996" y="17732"/>
                      <a:pt x="18996" y="17788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41" y="17898"/>
                      <a:pt x="18941" y="17898"/>
                      <a:pt x="18886" y="17898"/>
                    </a:cubicBezTo>
                    <a:cubicBezTo>
                      <a:pt x="18886" y="17898"/>
                      <a:pt x="18886" y="17898"/>
                      <a:pt x="18886" y="17898"/>
                    </a:cubicBezTo>
                    <a:cubicBezTo>
                      <a:pt x="18886" y="17898"/>
                      <a:pt x="18830" y="17898"/>
                      <a:pt x="18830" y="17843"/>
                    </a:cubicBezTo>
                  </a:path>
                  <a:path w="21600" h="21600">
                    <a:moveTo>
                      <a:pt x="2603" y="17843"/>
                    </a:move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547" y="17788"/>
                      <a:pt x="2547" y="17677"/>
                      <a:pt x="2603" y="17677"/>
                    </a:cubicBezTo>
                    <a:cubicBezTo>
                      <a:pt x="2603" y="17677"/>
                      <a:pt x="2603" y="17677"/>
                      <a:pt x="2603" y="17677"/>
                    </a:cubicBezTo>
                    <a:cubicBezTo>
                      <a:pt x="2658" y="17622"/>
                      <a:pt x="2769" y="17622"/>
                      <a:pt x="2769" y="17677"/>
                    </a:cubicBezTo>
                    <a:cubicBezTo>
                      <a:pt x="2769" y="17677"/>
                      <a:pt x="2769" y="17677"/>
                      <a:pt x="2769" y="17677"/>
                    </a:cubicBezTo>
                    <a:cubicBezTo>
                      <a:pt x="2824" y="17732"/>
                      <a:pt x="2824" y="17788"/>
                      <a:pt x="2769" y="17843"/>
                    </a:cubicBezTo>
                    <a:cubicBezTo>
                      <a:pt x="2769" y="17843"/>
                      <a:pt x="2769" y="17843"/>
                      <a:pt x="2769" y="17843"/>
                    </a:cubicBezTo>
                    <a:cubicBezTo>
                      <a:pt x="2769" y="17843"/>
                      <a:pt x="2713" y="17843"/>
                      <a:pt x="2713" y="17843"/>
                    </a:cubicBezTo>
                    <a:cubicBezTo>
                      <a:pt x="2713" y="17843"/>
                      <a:pt x="2713" y="17843"/>
                      <a:pt x="2713" y="17843"/>
                    </a:cubicBezTo>
                    <a:cubicBezTo>
                      <a:pt x="2658" y="17843"/>
                      <a:pt x="2658" y="17843"/>
                      <a:pt x="2603" y="17843"/>
                    </a:cubicBezTo>
                  </a:path>
                  <a:path w="21600" h="21600">
                    <a:moveTo>
                      <a:pt x="19052" y="17567"/>
                    </a:moveTo>
                    <a:cubicBezTo>
                      <a:pt x="18996" y="17512"/>
                      <a:pt x="18996" y="17456"/>
                      <a:pt x="19052" y="17401"/>
                    </a:cubicBezTo>
                    <a:cubicBezTo>
                      <a:pt x="19052" y="17401"/>
                      <a:pt x="19052" y="17401"/>
                      <a:pt x="19052" y="17401"/>
                    </a:cubicBezTo>
                    <a:cubicBezTo>
                      <a:pt x="19107" y="17346"/>
                      <a:pt x="19163" y="17346"/>
                      <a:pt x="19218" y="17346"/>
                    </a:cubicBezTo>
                    <a:cubicBezTo>
                      <a:pt x="19218" y="17346"/>
                      <a:pt x="19218" y="17346"/>
                      <a:pt x="19218" y="17346"/>
                    </a:cubicBezTo>
                    <a:cubicBezTo>
                      <a:pt x="19273" y="17401"/>
                      <a:pt x="19273" y="17512"/>
                      <a:pt x="19218" y="17512"/>
                    </a:cubicBezTo>
                    <a:cubicBezTo>
                      <a:pt x="19218" y="17512"/>
                      <a:pt x="19218" y="17512"/>
                      <a:pt x="19218" y="17512"/>
                    </a:cubicBezTo>
                    <a:cubicBezTo>
                      <a:pt x="19218" y="17567"/>
                      <a:pt x="19163" y="17567"/>
                      <a:pt x="19163" y="17567"/>
                    </a:cubicBezTo>
                    <a:cubicBezTo>
                      <a:pt x="19163" y="17567"/>
                      <a:pt x="19163" y="17567"/>
                      <a:pt x="19163" y="17567"/>
                    </a:cubicBezTo>
                    <a:cubicBezTo>
                      <a:pt x="19107" y="17567"/>
                      <a:pt x="19107" y="17567"/>
                      <a:pt x="19052" y="17567"/>
                    </a:cubicBezTo>
                  </a:path>
                  <a:path w="21600" h="21600">
                    <a:moveTo>
                      <a:pt x="2326" y="17512"/>
                    </a:moveTo>
                    <a:cubicBezTo>
                      <a:pt x="2326" y="17456"/>
                      <a:pt x="2326" y="17401"/>
                      <a:pt x="2381" y="17346"/>
                    </a:cubicBezTo>
                    <a:cubicBezTo>
                      <a:pt x="2381" y="17346"/>
                      <a:pt x="2381" y="17346"/>
                      <a:pt x="2381" y="17346"/>
                    </a:cubicBezTo>
                    <a:cubicBezTo>
                      <a:pt x="2436" y="17291"/>
                      <a:pt x="2492" y="17291"/>
                      <a:pt x="2547" y="17346"/>
                    </a:cubicBezTo>
                    <a:cubicBezTo>
                      <a:pt x="2547" y="17346"/>
                      <a:pt x="2547" y="17346"/>
                      <a:pt x="2547" y="17346"/>
                    </a:cubicBezTo>
                    <a:cubicBezTo>
                      <a:pt x="2603" y="17401"/>
                      <a:pt x="2547" y="17512"/>
                      <a:pt x="2492" y="17512"/>
                    </a:cubicBezTo>
                    <a:cubicBezTo>
                      <a:pt x="2492" y="17512"/>
                      <a:pt x="2492" y="17512"/>
                      <a:pt x="2492" y="17512"/>
                    </a:cubicBezTo>
                    <a:cubicBezTo>
                      <a:pt x="2492" y="17567"/>
                      <a:pt x="2492" y="17567"/>
                      <a:pt x="2436" y="17567"/>
                    </a:cubicBezTo>
                    <a:cubicBezTo>
                      <a:pt x="2436" y="17567"/>
                      <a:pt x="2436" y="17567"/>
                      <a:pt x="2436" y="17567"/>
                    </a:cubicBezTo>
                    <a:cubicBezTo>
                      <a:pt x="2436" y="17567"/>
                      <a:pt x="2381" y="17567"/>
                      <a:pt x="2326" y="17512"/>
                    </a:cubicBezTo>
                  </a:path>
                  <a:path w="21600" h="21600">
                    <a:moveTo>
                      <a:pt x="19329" y="17235"/>
                    </a:moveTo>
                    <a:cubicBezTo>
                      <a:pt x="19273" y="17180"/>
                      <a:pt x="19273" y="17125"/>
                      <a:pt x="19273" y="17070"/>
                    </a:cubicBezTo>
                    <a:cubicBezTo>
                      <a:pt x="19273" y="17070"/>
                      <a:pt x="19273" y="17070"/>
                      <a:pt x="19273" y="17070"/>
                    </a:cubicBezTo>
                    <a:cubicBezTo>
                      <a:pt x="19329" y="17014"/>
                      <a:pt x="19384" y="17014"/>
                      <a:pt x="19440" y="17070"/>
                    </a:cubicBezTo>
                    <a:cubicBezTo>
                      <a:pt x="19440" y="17070"/>
                      <a:pt x="19440" y="17070"/>
                      <a:pt x="19440" y="17070"/>
                    </a:cubicBezTo>
                    <a:cubicBezTo>
                      <a:pt x="19495" y="17070"/>
                      <a:pt x="19495" y="17180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40" y="17235"/>
                      <a:pt x="19440" y="17291"/>
                      <a:pt x="19384" y="17291"/>
                    </a:cubicBezTo>
                    <a:cubicBezTo>
                      <a:pt x="19384" y="17291"/>
                      <a:pt x="19384" y="17291"/>
                      <a:pt x="19384" y="17291"/>
                    </a:cubicBezTo>
                    <a:cubicBezTo>
                      <a:pt x="19384" y="17291"/>
                      <a:pt x="19329" y="17235"/>
                      <a:pt x="19329" y="17235"/>
                    </a:cubicBezTo>
                  </a:path>
                  <a:path w="21600" h="21600">
                    <a:moveTo>
                      <a:pt x="2104" y="17180"/>
                    </a:moveTo>
                    <a:cubicBezTo>
                      <a:pt x="2049" y="17125"/>
                      <a:pt x="2104" y="17070"/>
                      <a:pt x="2104" y="17014"/>
                    </a:cubicBezTo>
                    <a:cubicBezTo>
                      <a:pt x="2104" y="17014"/>
                      <a:pt x="2104" y="17014"/>
                      <a:pt x="2104" y="17014"/>
                    </a:cubicBezTo>
                    <a:cubicBezTo>
                      <a:pt x="2160" y="17014"/>
                      <a:pt x="2270" y="17014"/>
                      <a:pt x="2270" y="17070"/>
                    </a:cubicBezTo>
                    <a:cubicBezTo>
                      <a:pt x="2270" y="17070"/>
                      <a:pt x="2270" y="17070"/>
                      <a:pt x="2270" y="17070"/>
                    </a:cubicBezTo>
                    <a:cubicBezTo>
                      <a:pt x="2326" y="17125"/>
                      <a:pt x="2326" y="17180"/>
                      <a:pt x="2270" y="17235"/>
                    </a:cubicBezTo>
                    <a:cubicBezTo>
                      <a:pt x="2270" y="17235"/>
                      <a:pt x="2270" y="17235"/>
                      <a:pt x="2270" y="17235"/>
                    </a:cubicBezTo>
                    <a:cubicBezTo>
                      <a:pt x="2270" y="17235"/>
                      <a:pt x="2215" y="17235"/>
                      <a:pt x="2215" y="17235"/>
                    </a:cubicBezTo>
                    <a:cubicBezTo>
                      <a:pt x="2215" y="17235"/>
                      <a:pt x="2215" y="17235"/>
                      <a:pt x="2215" y="17235"/>
                    </a:cubicBezTo>
                    <a:cubicBezTo>
                      <a:pt x="2160" y="17235"/>
                      <a:pt x="2104" y="17235"/>
                      <a:pt x="2104" y="17180"/>
                    </a:cubicBezTo>
                  </a:path>
                  <a:path w="21600" h="21600">
                    <a:moveTo>
                      <a:pt x="19550" y="16904"/>
                    </a:moveTo>
                    <a:cubicBezTo>
                      <a:pt x="19495" y="16904"/>
                      <a:pt x="19495" y="16793"/>
                      <a:pt x="19550" y="16738"/>
                    </a:cubicBezTo>
                    <a:cubicBezTo>
                      <a:pt x="19550" y="16738"/>
                      <a:pt x="19550" y="16738"/>
                      <a:pt x="19550" y="16738"/>
                    </a:cubicBezTo>
                    <a:cubicBezTo>
                      <a:pt x="19550" y="16683"/>
                      <a:pt x="19661" y="16683"/>
                      <a:pt x="19661" y="16738"/>
                    </a:cubicBezTo>
                    <a:cubicBezTo>
                      <a:pt x="19661" y="16738"/>
                      <a:pt x="19661" y="16738"/>
                      <a:pt x="19661" y="16738"/>
                    </a:cubicBezTo>
                    <a:cubicBezTo>
                      <a:pt x="19716" y="16738"/>
                      <a:pt x="19772" y="16849"/>
                      <a:pt x="19716" y="16904"/>
                    </a:cubicBezTo>
                    <a:cubicBezTo>
                      <a:pt x="19716" y="16904"/>
                      <a:pt x="19716" y="16904"/>
                      <a:pt x="19716" y="16904"/>
                    </a:cubicBezTo>
                    <a:cubicBezTo>
                      <a:pt x="19716" y="16904"/>
                      <a:pt x="19661" y="16959"/>
                      <a:pt x="19606" y="16959"/>
                    </a:cubicBezTo>
                    <a:cubicBezTo>
                      <a:pt x="19606" y="16959"/>
                      <a:pt x="19606" y="16959"/>
                      <a:pt x="19606" y="16959"/>
                    </a:cubicBezTo>
                    <a:cubicBezTo>
                      <a:pt x="19606" y="16959"/>
                      <a:pt x="19550" y="16959"/>
                      <a:pt x="19550" y="16904"/>
                    </a:cubicBezTo>
                  </a:path>
                  <a:path w="21600" h="21600">
                    <a:moveTo>
                      <a:pt x="1883" y="16849"/>
                    </a:moveTo>
                    <a:cubicBezTo>
                      <a:pt x="1827" y="16793"/>
                      <a:pt x="1827" y="16738"/>
                      <a:pt x="1883" y="16683"/>
                    </a:cubicBezTo>
                    <a:cubicBezTo>
                      <a:pt x="1883" y="16683"/>
                      <a:pt x="1883" y="16683"/>
                      <a:pt x="1883" y="16683"/>
                    </a:cubicBezTo>
                    <a:cubicBezTo>
                      <a:pt x="1938" y="16683"/>
                      <a:pt x="2049" y="16683"/>
                      <a:pt x="2049" y="16738"/>
                    </a:cubicBezTo>
                    <a:cubicBezTo>
                      <a:pt x="2049" y="16738"/>
                      <a:pt x="2049" y="16738"/>
                      <a:pt x="2049" y="16738"/>
                    </a:cubicBezTo>
                    <a:cubicBezTo>
                      <a:pt x="2104" y="16793"/>
                      <a:pt x="2104" y="16849"/>
                      <a:pt x="2049" y="16904"/>
                    </a:cubicBezTo>
                    <a:cubicBezTo>
                      <a:pt x="2049" y="16904"/>
                      <a:pt x="2049" y="16904"/>
                      <a:pt x="2049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38" y="16904"/>
                      <a:pt x="1883" y="16904"/>
                      <a:pt x="1883" y="16849"/>
                    </a:cubicBezTo>
                  </a:path>
                  <a:path w="21600" h="21600">
                    <a:moveTo>
                      <a:pt x="19772" y="16572"/>
                    </a:moveTo>
                    <a:cubicBezTo>
                      <a:pt x="19716" y="16572"/>
                      <a:pt x="19716" y="16462"/>
                      <a:pt x="19716" y="16407"/>
                    </a:cubicBezTo>
                    <a:cubicBezTo>
                      <a:pt x="19716" y="16407"/>
                      <a:pt x="19716" y="16407"/>
                      <a:pt x="19716" y="16407"/>
                    </a:cubicBezTo>
                    <a:cubicBezTo>
                      <a:pt x="19772" y="16351"/>
                      <a:pt x="19827" y="16351"/>
                      <a:pt x="19883" y="16407"/>
                    </a:cubicBezTo>
                    <a:cubicBezTo>
                      <a:pt x="19883" y="16407"/>
                      <a:pt x="19883" y="16407"/>
                      <a:pt x="19883" y="16407"/>
                    </a:cubicBezTo>
                    <a:cubicBezTo>
                      <a:pt x="19938" y="16407"/>
                      <a:pt x="19993" y="16517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883" y="16628"/>
                      <a:pt x="19827" y="16628"/>
                    </a:cubicBezTo>
                    <a:cubicBezTo>
                      <a:pt x="19827" y="16628"/>
                      <a:pt x="19827" y="16628"/>
                      <a:pt x="19827" y="16628"/>
                    </a:cubicBezTo>
                    <a:cubicBezTo>
                      <a:pt x="19827" y="16628"/>
                      <a:pt x="19772" y="16572"/>
                      <a:pt x="19772" y="16572"/>
                    </a:cubicBezTo>
                  </a:path>
                  <a:path w="21600" h="21600">
                    <a:moveTo>
                      <a:pt x="1661" y="16517"/>
                    </a:move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06" y="16462"/>
                      <a:pt x="1606" y="16407"/>
                      <a:pt x="1661" y="16351"/>
                    </a:cubicBezTo>
                    <a:cubicBezTo>
                      <a:pt x="1661" y="16351"/>
                      <a:pt x="1661" y="16351"/>
                      <a:pt x="1661" y="16351"/>
                    </a:cubicBezTo>
                    <a:cubicBezTo>
                      <a:pt x="1716" y="16351"/>
                      <a:pt x="1827" y="16351"/>
                      <a:pt x="1827" y="16407"/>
                    </a:cubicBezTo>
                    <a:cubicBezTo>
                      <a:pt x="1827" y="16407"/>
                      <a:pt x="1827" y="16407"/>
                      <a:pt x="1827" y="16407"/>
                    </a:cubicBezTo>
                    <a:cubicBezTo>
                      <a:pt x="1883" y="16462"/>
                      <a:pt x="1883" y="16517"/>
                      <a:pt x="1827" y="16572"/>
                    </a:cubicBezTo>
                    <a:cubicBezTo>
                      <a:pt x="1827" y="16572"/>
                      <a:pt x="1827" y="16572"/>
                      <a:pt x="1827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16" y="16572"/>
                      <a:pt x="1661" y="16572"/>
                      <a:pt x="1661" y="16517"/>
                    </a:cubicBezTo>
                  </a:path>
                  <a:path w="21600" h="21600">
                    <a:moveTo>
                      <a:pt x="19993" y="16241"/>
                    </a:moveTo>
                    <a:cubicBezTo>
                      <a:pt x="19938" y="16241"/>
                      <a:pt x="19938" y="16130"/>
                      <a:pt x="19938" y="16075"/>
                    </a:cubicBezTo>
                    <a:cubicBezTo>
                      <a:pt x="19938" y="16075"/>
                      <a:pt x="19938" y="16075"/>
                      <a:pt x="19938" y="16075"/>
                    </a:cubicBezTo>
                    <a:cubicBezTo>
                      <a:pt x="19993" y="16020"/>
                      <a:pt x="20049" y="16020"/>
                      <a:pt x="20104" y="16020"/>
                    </a:cubicBezTo>
                    <a:cubicBezTo>
                      <a:pt x="20104" y="16020"/>
                      <a:pt x="20104" y="16020"/>
                      <a:pt x="20104" y="16020"/>
                    </a:cubicBezTo>
                    <a:cubicBezTo>
                      <a:pt x="20160" y="16075"/>
                      <a:pt x="20160" y="16130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04" y="16241"/>
                      <a:pt x="20104" y="16241"/>
                      <a:pt x="20049" y="16241"/>
                    </a:cubicBezTo>
                    <a:cubicBezTo>
                      <a:pt x="20049" y="16241"/>
                      <a:pt x="20049" y="16241"/>
                      <a:pt x="20049" y="16241"/>
                    </a:cubicBezTo>
                    <a:cubicBezTo>
                      <a:pt x="20049" y="16241"/>
                      <a:pt x="19993" y="16241"/>
                      <a:pt x="19993" y="16241"/>
                    </a:cubicBezTo>
                  </a:path>
                  <a:path w="21600" h="21600">
                    <a:moveTo>
                      <a:pt x="1439" y="16186"/>
                    </a:moveTo>
                    <a:cubicBezTo>
                      <a:pt x="1384" y="16130"/>
                      <a:pt x="1439" y="16075"/>
                      <a:pt x="1495" y="16020"/>
                    </a:cubicBezTo>
                    <a:cubicBezTo>
                      <a:pt x="1495" y="16020"/>
                      <a:pt x="1495" y="16020"/>
                      <a:pt x="1495" y="16020"/>
                    </a:cubicBezTo>
                    <a:cubicBezTo>
                      <a:pt x="1550" y="15965"/>
                      <a:pt x="1606" y="16020"/>
                      <a:pt x="1661" y="16075"/>
                    </a:cubicBezTo>
                    <a:cubicBezTo>
                      <a:pt x="1661" y="16075"/>
                      <a:pt x="1661" y="16075"/>
                      <a:pt x="1661" y="16075"/>
                    </a:cubicBezTo>
                    <a:cubicBezTo>
                      <a:pt x="1661" y="16130"/>
                      <a:pt x="1661" y="16186"/>
                      <a:pt x="1606" y="16241"/>
                    </a:cubicBezTo>
                    <a:cubicBezTo>
                      <a:pt x="1606" y="16241"/>
                      <a:pt x="1606" y="16241"/>
                      <a:pt x="1606" y="16241"/>
                    </a:cubicBezTo>
                    <a:cubicBezTo>
                      <a:pt x="1606" y="16241"/>
                      <a:pt x="1550" y="16241"/>
                      <a:pt x="1550" y="16241"/>
                    </a:cubicBezTo>
                    <a:cubicBezTo>
                      <a:pt x="1550" y="16241"/>
                      <a:pt x="1550" y="16241"/>
                      <a:pt x="1550" y="16241"/>
                    </a:cubicBezTo>
                    <a:cubicBezTo>
                      <a:pt x="1495" y="16241"/>
                      <a:pt x="1439" y="16241"/>
                      <a:pt x="1439" y="16186"/>
                    </a:cubicBezTo>
                  </a:path>
                  <a:path w="21600" h="21600">
                    <a:moveTo>
                      <a:pt x="20215" y="15909"/>
                    </a:moveTo>
                    <a:cubicBezTo>
                      <a:pt x="20160" y="15854"/>
                      <a:pt x="20104" y="15799"/>
                      <a:pt x="20160" y="15744"/>
                    </a:cubicBezTo>
                    <a:cubicBezTo>
                      <a:pt x="20160" y="15744"/>
                      <a:pt x="20160" y="15744"/>
                      <a:pt x="20160" y="15744"/>
                    </a:cubicBezTo>
                    <a:cubicBezTo>
                      <a:pt x="20160" y="15689"/>
                      <a:pt x="20270" y="15689"/>
                      <a:pt x="20326" y="15689"/>
                    </a:cubicBezTo>
                    <a:cubicBezTo>
                      <a:pt x="20326" y="15689"/>
                      <a:pt x="20326" y="15689"/>
                      <a:pt x="20326" y="15689"/>
                    </a:cubicBezTo>
                    <a:cubicBezTo>
                      <a:pt x="20381" y="15744"/>
                      <a:pt x="20381" y="15799"/>
                      <a:pt x="20326" y="15854"/>
                    </a:cubicBezTo>
                    <a:cubicBezTo>
                      <a:pt x="20326" y="15854"/>
                      <a:pt x="20326" y="15854"/>
                      <a:pt x="20326" y="15854"/>
                    </a:cubicBezTo>
                    <a:cubicBezTo>
                      <a:pt x="20326" y="15909"/>
                      <a:pt x="20270" y="15909"/>
                      <a:pt x="20270" y="15909"/>
                    </a:cubicBezTo>
                    <a:cubicBezTo>
                      <a:pt x="20270" y="15909"/>
                      <a:pt x="20270" y="15909"/>
                      <a:pt x="20270" y="15909"/>
                    </a:cubicBezTo>
                    <a:cubicBezTo>
                      <a:pt x="20215" y="15909"/>
                      <a:pt x="20215" y="15909"/>
                      <a:pt x="20215" y="15909"/>
                    </a:cubicBezTo>
                  </a:path>
                  <a:path w="21600" h="21600">
                    <a:moveTo>
                      <a:pt x="1273" y="15854"/>
                    </a:moveTo>
                    <a:cubicBezTo>
                      <a:pt x="1218" y="15799"/>
                      <a:pt x="1218" y="15689"/>
                      <a:pt x="1273" y="15689"/>
                    </a:cubicBezTo>
                    <a:cubicBezTo>
                      <a:pt x="1273" y="15689"/>
                      <a:pt x="1273" y="15689"/>
                      <a:pt x="1273" y="15689"/>
                    </a:cubicBezTo>
                    <a:cubicBezTo>
                      <a:pt x="1329" y="15633"/>
                      <a:pt x="1439" y="15689"/>
                      <a:pt x="1439" y="15744"/>
                    </a:cubicBezTo>
                    <a:cubicBezTo>
                      <a:pt x="1439" y="15744"/>
                      <a:pt x="1439" y="15744"/>
                      <a:pt x="1439" y="15744"/>
                    </a:cubicBezTo>
                    <a:cubicBezTo>
                      <a:pt x="1495" y="15799"/>
                      <a:pt x="1439" y="15854"/>
                      <a:pt x="1384" y="15854"/>
                    </a:cubicBezTo>
                    <a:cubicBezTo>
                      <a:pt x="1384" y="15854"/>
                      <a:pt x="1384" y="15854"/>
                      <a:pt x="1384" y="15854"/>
                    </a:cubicBezTo>
                    <a:cubicBezTo>
                      <a:pt x="1384" y="15909"/>
                      <a:pt x="1384" y="15909"/>
                      <a:pt x="1329" y="15909"/>
                    </a:cubicBezTo>
                    <a:cubicBezTo>
                      <a:pt x="1329" y="15909"/>
                      <a:pt x="1329" y="15909"/>
                      <a:pt x="1329" y="15909"/>
                    </a:cubicBezTo>
                    <a:cubicBezTo>
                      <a:pt x="1329" y="15909"/>
                      <a:pt x="1273" y="15854"/>
                      <a:pt x="1273" y="15854"/>
                    </a:cubicBezTo>
                  </a:path>
                  <a:path w="21600" h="21600">
                    <a:moveTo>
                      <a:pt x="20381" y="15523"/>
                    </a:moveTo>
                    <a:cubicBezTo>
                      <a:pt x="20326" y="15523"/>
                      <a:pt x="20270" y="15468"/>
                      <a:pt x="20326" y="15412"/>
                    </a:cubicBezTo>
                    <a:cubicBezTo>
                      <a:pt x="20326" y="15412"/>
                      <a:pt x="20326" y="15412"/>
                      <a:pt x="20326" y="15412"/>
                    </a:cubicBezTo>
                    <a:cubicBezTo>
                      <a:pt x="20326" y="15357"/>
                      <a:pt x="20436" y="15302"/>
                      <a:pt x="20492" y="15357"/>
                    </a:cubicBezTo>
                    <a:cubicBezTo>
                      <a:pt x="20492" y="15357"/>
                      <a:pt x="20492" y="15357"/>
                      <a:pt x="20492" y="15357"/>
                    </a:cubicBezTo>
                    <a:cubicBezTo>
                      <a:pt x="20547" y="15357"/>
                      <a:pt x="20547" y="15412"/>
                      <a:pt x="20547" y="15468"/>
                    </a:cubicBezTo>
                    <a:cubicBezTo>
                      <a:pt x="20547" y="15468"/>
                      <a:pt x="20547" y="15468"/>
                      <a:pt x="20547" y="15468"/>
                    </a:cubicBezTo>
                    <a:cubicBezTo>
                      <a:pt x="20492" y="15523"/>
                      <a:pt x="20492" y="15578"/>
                      <a:pt x="20436" y="15578"/>
                    </a:cubicBezTo>
                    <a:cubicBezTo>
                      <a:pt x="20436" y="15578"/>
                      <a:pt x="20436" y="15578"/>
                      <a:pt x="20436" y="15578"/>
                    </a:cubicBezTo>
                    <a:cubicBezTo>
                      <a:pt x="20436" y="15578"/>
                      <a:pt x="20381" y="15578"/>
                      <a:pt x="20381" y="15523"/>
                    </a:cubicBezTo>
                  </a:path>
                  <a:path w="21600" h="21600">
                    <a:moveTo>
                      <a:pt x="1052" y="15468"/>
                    </a:moveTo>
                    <a:cubicBezTo>
                      <a:pt x="1052" y="15412"/>
                      <a:pt x="1052" y="15357"/>
                      <a:pt x="1107" y="15302"/>
                    </a:cubicBezTo>
                    <a:cubicBezTo>
                      <a:pt x="1107" y="15302"/>
                      <a:pt x="1107" y="15302"/>
                      <a:pt x="1107" y="15302"/>
                    </a:cubicBezTo>
                    <a:cubicBezTo>
                      <a:pt x="1163" y="15302"/>
                      <a:pt x="1273" y="15302"/>
                      <a:pt x="1273" y="15357"/>
                    </a:cubicBezTo>
                    <a:cubicBezTo>
                      <a:pt x="1273" y="15357"/>
                      <a:pt x="1273" y="15357"/>
                      <a:pt x="1273" y="15357"/>
                    </a:cubicBezTo>
                    <a:cubicBezTo>
                      <a:pt x="1329" y="15412"/>
                      <a:pt x="1273" y="15523"/>
                      <a:pt x="1218" y="15523"/>
                    </a:cubicBezTo>
                    <a:cubicBezTo>
                      <a:pt x="1218" y="15523"/>
                      <a:pt x="1218" y="15523"/>
                      <a:pt x="1218" y="15523"/>
                    </a:cubicBezTo>
                    <a:cubicBezTo>
                      <a:pt x="1218" y="15523"/>
                      <a:pt x="1163" y="15523"/>
                      <a:pt x="1163" y="15523"/>
                    </a:cubicBezTo>
                    <a:cubicBezTo>
                      <a:pt x="1163" y="15523"/>
                      <a:pt x="1163" y="15523"/>
                      <a:pt x="1163" y="15523"/>
                    </a:cubicBezTo>
                    <a:cubicBezTo>
                      <a:pt x="1107" y="15523"/>
                      <a:pt x="1107" y="15523"/>
                      <a:pt x="1052" y="15468"/>
                    </a:cubicBezTo>
                  </a:path>
                  <a:path w="21600" h="21600">
                    <a:moveTo>
                      <a:pt x="20547" y="15191"/>
                    </a:moveTo>
                    <a:cubicBezTo>
                      <a:pt x="20492" y="15136"/>
                      <a:pt x="20436" y="15081"/>
                      <a:pt x="20492" y="15026"/>
                    </a:cubicBezTo>
                    <a:cubicBezTo>
                      <a:pt x="20492" y="15026"/>
                      <a:pt x="20492" y="15026"/>
                      <a:pt x="20492" y="15026"/>
                    </a:cubicBezTo>
                    <a:cubicBezTo>
                      <a:pt x="20492" y="14970"/>
                      <a:pt x="20603" y="14970"/>
                      <a:pt x="20658" y="14970"/>
                    </a:cubicBezTo>
                    <a:cubicBezTo>
                      <a:pt x="20658" y="14970"/>
                      <a:pt x="20658" y="14970"/>
                      <a:pt x="20658" y="14970"/>
                    </a:cubicBezTo>
                    <a:cubicBezTo>
                      <a:pt x="20713" y="15026"/>
                      <a:pt x="20713" y="15081"/>
                      <a:pt x="20713" y="15136"/>
                    </a:cubicBezTo>
                    <a:cubicBezTo>
                      <a:pt x="20713" y="15136"/>
                      <a:pt x="20713" y="15136"/>
                      <a:pt x="20713" y="15136"/>
                    </a:cubicBezTo>
                    <a:cubicBezTo>
                      <a:pt x="20658" y="15191"/>
                      <a:pt x="20658" y="15191"/>
                      <a:pt x="20603" y="15191"/>
                    </a:cubicBezTo>
                    <a:cubicBezTo>
                      <a:pt x="20603" y="15191"/>
                      <a:pt x="20603" y="15191"/>
                      <a:pt x="20603" y="15191"/>
                    </a:cubicBezTo>
                    <a:cubicBezTo>
                      <a:pt x="20603" y="15191"/>
                      <a:pt x="20547" y="15191"/>
                      <a:pt x="20547" y="15191"/>
                    </a:cubicBezTo>
                  </a:path>
                  <a:path w="21600" h="21600">
                    <a:moveTo>
                      <a:pt x="886" y="15081"/>
                    </a:moveTo>
                    <a:cubicBezTo>
                      <a:pt x="886" y="15026"/>
                      <a:pt x="886" y="14970"/>
                      <a:pt x="941" y="14970"/>
                    </a:cubicBezTo>
                    <a:cubicBezTo>
                      <a:pt x="941" y="14970"/>
                      <a:pt x="941" y="14970"/>
                      <a:pt x="941" y="14970"/>
                    </a:cubicBezTo>
                    <a:cubicBezTo>
                      <a:pt x="996" y="14915"/>
                      <a:pt x="1107" y="14970"/>
                      <a:pt x="1107" y="15026"/>
                    </a:cubicBezTo>
                    <a:cubicBezTo>
                      <a:pt x="1107" y="15026"/>
                      <a:pt x="1107" y="15026"/>
                      <a:pt x="1107" y="15026"/>
                    </a:cubicBezTo>
                    <a:cubicBezTo>
                      <a:pt x="1163" y="15081"/>
                      <a:pt x="1107" y="15136"/>
                      <a:pt x="1052" y="15191"/>
                    </a:cubicBezTo>
                    <a:cubicBezTo>
                      <a:pt x="1052" y="15191"/>
                      <a:pt x="1052" y="15191"/>
                      <a:pt x="1052" y="15191"/>
                    </a:cubicBezTo>
                    <a:cubicBezTo>
                      <a:pt x="1052" y="15191"/>
                      <a:pt x="996" y="15191"/>
                      <a:pt x="996" y="15191"/>
                    </a:cubicBezTo>
                    <a:cubicBezTo>
                      <a:pt x="996" y="15191"/>
                      <a:pt x="996" y="15191"/>
                      <a:pt x="996" y="15191"/>
                    </a:cubicBezTo>
                    <a:cubicBezTo>
                      <a:pt x="941" y="15191"/>
                      <a:pt x="941" y="15136"/>
                      <a:pt x="886" y="15081"/>
                    </a:cubicBezTo>
                  </a:path>
                  <a:path w="21600" h="21600">
                    <a:moveTo>
                      <a:pt x="20713" y="14805"/>
                    </a:moveTo>
                    <a:cubicBezTo>
                      <a:pt x="20658" y="14805"/>
                      <a:pt x="20603" y="14749"/>
                      <a:pt x="20658" y="14694"/>
                    </a:cubicBezTo>
                    <a:cubicBezTo>
                      <a:pt x="20658" y="14694"/>
                      <a:pt x="20658" y="14694"/>
                      <a:pt x="20658" y="14694"/>
                    </a:cubicBezTo>
                    <a:cubicBezTo>
                      <a:pt x="20658" y="14584"/>
                      <a:pt x="20713" y="14584"/>
                      <a:pt x="20769" y="14584"/>
                    </a:cubicBezTo>
                    <a:cubicBezTo>
                      <a:pt x="20769" y="14584"/>
                      <a:pt x="20769" y="14584"/>
                      <a:pt x="20769" y="14584"/>
                    </a:cubicBezTo>
                    <a:cubicBezTo>
                      <a:pt x="20879" y="14639"/>
                      <a:pt x="20879" y="14694"/>
                      <a:pt x="20879" y="14749"/>
                    </a:cubicBezTo>
                    <a:cubicBezTo>
                      <a:pt x="20879" y="14749"/>
                      <a:pt x="20879" y="14749"/>
                      <a:pt x="20879" y="14749"/>
                    </a:cubicBezTo>
                    <a:cubicBezTo>
                      <a:pt x="20824" y="14805"/>
                      <a:pt x="20769" y="14805"/>
                      <a:pt x="20769" y="14805"/>
                    </a:cubicBezTo>
                    <a:cubicBezTo>
                      <a:pt x="20769" y="14805"/>
                      <a:pt x="20769" y="14805"/>
                      <a:pt x="20769" y="14805"/>
                    </a:cubicBezTo>
                    <a:cubicBezTo>
                      <a:pt x="20713" y="14805"/>
                      <a:pt x="20713" y="14805"/>
                      <a:pt x="20713" y="14805"/>
                    </a:cubicBezTo>
                  </a:path>
                  <a:path w="21600" h="21600">
                    <a:moveTo>
                      <a:pt x="720" y="14749"/>
                    </a:move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694"/>
                      <a:pt x="720" y="14584"/>
                      <a:pt x="830" y="14584"/>
                    </a:cubicBezTo>
                    <a:cubicBezTo>
                      <a:pt x="830" y="14584"/>
                      <a:pt x="830" y="14584"/>
                      <a:pt x="830" y="14584"/>
                    </a:cubicBezTo>
                    <a:cubicBezTo>
                      <a:pt x="886" y="14584"/>
                      <a:pt x="941" y="14584"/>
                      <a:pt x="941" y="14639"/>
                    </a:cubicBezTo>
                    <a:cubicBezTo>
                      <a:pt x="941" y="14639"/>
                      <a:pt x="941" y="14639"/>
                      <a:pt x="941" y="14639"/>
                    </a:cubicBezTo>
                    <a:cubicBezTo>
                      <a:pt x="996" y="14694"/>
                      <a:pt x="941" y="14749"/>
                      <a:pt x="886" y="14805"/>
                    </a:cubicBezTo>
                    <a:cubicBezTo>
                      <a:pt x="886" y="14805"/>
                      <a:pt x="886" y="14805"/>
                      <a:pt x="886" y="14805"/>
                    </a:cubicBezTo>
                    <a:cubicBezTo>
                      <a:pt x="886" y="14805"/>
                      <a:pt x="886" y="14805"/>
                      <a:pt x="830" y="14805"/>
                    </a:cubicBezTo>
                    <a:cubicBezTo>
                      <a:pt x="830" y="14805"/>
                      <a:pt x="830" y="14805"/>
                      <a:pt x="830" y="14805"/>
                    </a:cubicBezTo>
                    <a:cubicBezTo>
                      <a:pt x="830" y="14805"/>
                      <a:pt x="775" y="14805"/>
                      <a:pt x="720" y="14749"/>
                    </a:cubicBezTo>
                  </a:path>
                  <a:path w="21600" h="21600">
                    <a:moveTo>
                      <a:pt x="20824" y="14473"/>
                    </a:moveTo>
                    <a:cubicBezTo>
                      <a:pt x="20769" y="14418"/>
                      <a:pt x="20769" y="14363"/>
                      <a:pt x="20769" y="14307"/>
                    </a:cubicBezTo>
                    <a:cubicBezTo>
                      <a:pt x="20769" y="14307"/>
                      <a:pt x="20769" y="14307"/>
                      <a:pt x="20769" y="14307"/>
                    </a:cubicBezTo>
                    <a:cubicBezTo>
                      <a:pt x="20824" y="14252"/>
                      <a:pt x="20879" y="14197"/>
                      <a:pt x="20935" y="14252"/>
                    </a:cubicBezTo>
                    <a:cubicBezTo>
                      <a:pt x="20935" y="14252"/>
                      <a:pt x="20935" y="14252"/>
                      <a:pt x="20935" y="14252"/>
                    </a:cubicBezTo>
                    <a:cubicBezTo>
                      <a:pt x="20990" y="14252"/>
                      <a:pt x="21046" y="14307"/>
                      <a:pt x="20990" y="14363"/>
                    </a:cubicBezTo>
                    <a:cubicBezTo>
                      <a:pt x="20990" y="14363"/>
                      <a:pt x="20990" y="14363"/>
                      <a:pt x="20990" y="14363"/>
                    </a:cubicBezTo>
                    <a:cubicBezTo>
                      <a:pt x="20990" y="14418"/>
                      <a:pt x="20935" y="14473"/>
                      <a:pt x="20879" y="14473"/>
                    </a:cubicBezTo>
                    <a:cubicBezTo>
                      <a:pt x="20879" y="14473"/>
                      <a:pt x="20879" y="14473"/>
                      <a:pt x="20879" y="14473"/>
                    </a:cubicBezTo>
                    <a:cubicBezTo>
                      <a:pt x="20879" y="14473"/>
                      <a:pt x="20879" y="14473"/>
                      <a:pt x="20824" y="14473"/>
                    </a:cubicBezTo>
                  </a:path>
                  <a:path w="21600" h="21600">
                    <a:moveTo>
                      <a:pt x="609" y="14363"/>
                    </a:moveTo>
                    <a:cubicBezTo>
                      <a:pt x="553" y="14307"/>
                      <a:pt x="609" y="14252"/>
                      <a:pt x="664" y="14197"/>
                    </a:cubicBezTo>
                    <a:cubicBezTo>
                      <a:pt x="664" y="14197"/>
                      <a:pt x="664" y="14197"/>
                      <a:pt x="664" y="14197"/>
                    </a:cubicBezTo>
                    <a:cubicBezTo>
                      <a:pt x="720" y="14197"/>
                      <a:pt x="775" y="14197"/>
                      <a:pt x="830" y="14252"/>
                    </a:cubicBezTo>
                    <a:cubicBezTo>
                      <a:pt x="830" y="14252"/>
                      <a:pt x="830" y="14252"/>
                      <a:pt x="830" y="14252"/>
                    </a:cubicBezTo>
                    <a:cubicBezTo>
                      <a:pt x="830" y="14363"/>
                      <a:pt x="830" y="14418"/>
                      <a:pt x="775" y="14418"/>
                    </a:cubicBezTo>
                    <a:cubicBezTo>
                      <a:pt x="775" y="14418"/>
                      <a:pt x="775" y="14418"/>
                      <a:pt x="775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664" y="14418"/>
                      <a:pt x="609" y="14418"/>
                      <a:pt x="609" y="14363"/>
                    </a:cubicBezTo>
                  </a:path>
                  <a:path w="21600" h="21600">
                    <a:moveTo>
                      <a:pt x="20990" y="14086"/>
                    </a:moveTo>
                    <a:cubicBezTo>
                      <a:pt x="20935" y="14031"/>
                      <a:pt x="20879" y="13976"/>
                      <a:pt x="20879" y="13921"/>
                    </a:cubicBezTo>
                    <a:cubicBezTo>
                      <a:pt x="20879" y="13921"/>
                      <a:pt x="20879" y="13921"/>
                      <a:pt x="20879" y="13921"/>
                    </a:cubicBezTo>
                    <a:cubicBezTo>
                      <a:pt x="20935" y="13865"/>
                      <a:pt x="20990" y="13810"/>
                      <a:pt x="21046" y="13865"/>
                    </a:cubicBezTo>
                    <a:cubicBezTo>
                      <a:pt x="21046" y="13865"/>
                      <a:pt x="21046" y="13865"/>
                      <a:pt x="21046" y="13865"/>
                    </a:cubicBezTo>
                    <a:cubicBezTo>
                      <a:pt x="21101" y="13865"/>
                      <a:pt x="21156" y="13921"/>
                      <a:pt x="21101" y="13976"/>
                    </a:cubicBezTo>
                    <a:cubicBezTo>
                      <a:pt x="21101" y="13976"/>
                      <a:pt x="21101" y="13976"/>
                      <a:pt x="21101" y="13976"/>
                    </a:cubicBezTo>
                    <a:cubicBezTo>
                      <a:pt x="21101" y="14031"/>
                      <a:pt x="21046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</a:path>
                  <a:path w="21600" h="21600">
                    <a:moveTo>
                      <a:pt x="498" y="13976"/>
                    </a:move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43" y="13921"/>
                      <a:pt x="498" y="13865"/>
                      <a:pt x="553" y="13810"/>
                    </a:cubicBezTo>
                    <a:cubicBezTo>
                      <a:pt x="553" y="13810"/>
                      <a:pt x="553" y="13810"/>
                      <a:pt x="553" y="13810"/>
                    </a:cubicBezTo>
                    <a:cubicBezTo>
                      <a:pt x="609" y="13810"/>
                      <a:pt x="664" y="13865"/>
                      <a:pt x="720" y="13921"/>
                    </a:cubicBezTo>
                    <a:cubicBezTo>
                      <a:pt x="720" y="13921"/>
                      <a:pt x="720" y="13921"/>
                      <a:pt x="720" y="13921"/>
                    </a:cubicBezTo>
                    <a:cubicBezTo>
                      <a:pt x="720" y="13976"/>
                      <a:pt x="664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553" y="14031"/>
                      <a:pt x="498" y="14031"/>
                      <a:pt x="498" y="13976"/>
                    </a:cubicBezTo>
                  </a:path>
                  <a:path w="21600" h="21600">
                    <a:moveTo>
                      <a:pt x="21101" y="13700"/>
                    </a:moveTo>
                    <a:cubicBezTo>
                      <a:pt x="21046" y="13645"/>
                      <a:pt x="20990" y="13589"/>
                      <a:pt x="20990" y="13534"/>
                    </a:cubicBezTo>
                    <a:cubicBezTo>
                      <a:pt x="20990" y="13534"/>
                      <a:pt x="20990" y="13534"/>
                      <a:pt x="20990" y="13534"/>
                    </a:cubicBezTo>
                    <a:cubicBezTo>
                      <a:pt x="21046" y="13479"/>
                      <a:pt x="21101" y="13424"/>
                      <a:pt x="21156" y="13479"/>
                    </a:cubicBezTo>
                    <a:cubicBezTo>
                      <a:pt x="21156" y="13479"/>
                      <a:pt x="21156" y="13479"/>
                      <a:pt x="21156" y="13479"/>
                    </a:cubicBezTo>
                    <a:cubicBezTo>
                      <a:pt x="21212" y="13479"/>
                      <a:pt x="21267" y="13534"/>
                      <a:pt x="21267" y="13589"/>
                    </a:cubicBezTo>
                    <a:cubicBezTo>
                      <a:pt x="21267" y="13589"/>
                      <a:pt x="21267" y="13589"/>
                      <a:pt x="21267" y="13589"/>
                    </a:cubicBezTo>
                    <a:cubicBezTo>
                      <a:pt x="21212" y="13645"/>
                      <a:pt x="21156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</a:path>
                  <a:path w="21600" h="21600">
                    <a:moveTo>
                      <a:pt x="387" y="13589"/>
                    </a:moveTo>
                    <a:cubicBezTo>
                      <a:pt x="332" y="13534"/>
                      <a:pt x="387" y="13479"/>
                      <a:pt x="443" y="13424"/>
                    </a:cubicBezTo>
                    <a:cubicBezTo>
                      <a:pt x="443" y="13424"/>
                      <a:pt x="443" y="13424"/>
                      <a:pt x="443" y="13424"/>
                    </a:cubicBezTo>
                    <a:cubicBezTo>
                      <a:pt x="498" y="13424"/>
                      <a:pt x="553" y="13479"/>
                      <a:pt x="609" y="13534"/>
                    </a:cubicBezTo>
                    <a:cubicBezTo>
                      <a:pt x="609" y="13534"/>
                      <a:pt x="609" y="13534"/>
                      <a:pt x="609" y="13534"/>
                    </a:cubicBezTo>
                    <a:cubicBezTo>
                      <a:pt x="609" y="13589"/>
                      <a:pt x="553" y="13645"/>
                      <a:pt x="498" y="13645"/>
                    </a:cubicBezTo>
                    <a:cubicBezTo>
                      <a:pt x="498" y="13645"/>
                      <a:pt x="498" y="13645"/>
                      <a:pt x="498" y="13645"/>
                    </a:cubicBezTo>
                    <a:cubicBezTo>
                      <a:pt x="498" y="13645"/>
                      <a:pt x="498" y="13700"/>
                      <a:pt x="498" y="13700"/>
                    </a:cubicBezTo>
                    <a:cubicBezTo>
                      <a:pt x="498" y="13700"/>
                      <a:pt x="498" y="13700"/>
                      <a:pt x="498" y="13700"/>
                    </a:cubicBezTo>
                    <a:cubicBezTo>
                      <a:pt x="443" y="13700"/>
                      <a:pt x="387" y="13645"/>
                      <a:pt x="387" y="13589"/>
                    </a:cubicBezTo>
                  </a:path>
                  <a:path w="21600" h="21600">
                    <a:moveTo>
                      <a:pt x="21212" y="13313"/>
                    </a:moveTo>
                    <a:cubicBezTo>
                      <a:pt x="21156" y="13313"/>
                      <a:pt x="21101" y="13203"/>
                      <a:pt x="21101" y="13147"/>
                    </a:cubicBezTo>
                    <a:cubicBezTo>
                      <a:pt x="21101" y="13147"/>
                      <a:pt x="21101" y="13147"/>
                      <a:pt x="21101" y="13147"/>
                    </a:cubicBezTo>
                    <a:cubicBezTo>
                      <a:pt x="21101" y="13092"/>
                      <a:pt x="21212" y="13037"/>
                      <a:pt x="21267" y="13092"/>
                    </a:cubicBezTo>
                    <a:cubicBezTo>
                      <a:pt x="21267" y="13092"/>
                      <a:pt x="21267" y="13092"/>
                      <a:pt x="21267" y="13092"/>
                    </a:cubicBezTo>
                    <a:cubicBezTo>
                      <a:pt x="21323" y="13092"/>
                      <a:pt x="21378" y="13147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58"/>
                      <a:pt x="21267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</a:path>
                  <a:path w="21600" h="21600">
                    <a:moveTo>
                      <a:pt x="276" y="13203"/>
                    </a:moveTo>
                    <a:cubicBezTo>
                      <a:pt x="276" y="13147"/>
                      <a:pt x="276" y="13092"/>
                      <a:pt x="332" y="13037"/>
                    </a:cubicBezTo>
                    <a:cubicBezTo>
                      <a:pt x="332" y="13037"/>
                      <a:pt x="332" y="13037"/>
                      <a:pt x="332" y="13037"/>
                    </a:cubicBezTo>
                    <a:cubicBezTo>
                      <a:pt x="443" y="13037"/>
                      <a:pt x="498" y="13092"/>
                      <a:pt x="498" y="13147"/>
                    </a:cubicBezTo>
                    <a:cubicBezTo>
                      <a:pt x="498" y="13147"/>
                      <a:pt x="498" y="13147"/>
                      <a:pt x="498" y="13147"/>
                    </a:cubicBezTo>
                    <a:cubicBezTo>
                      <a:pt x="498" y="13203"/>
                      <a:pt x="443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32" y="13258"/>
                      <a:pt x="276" y="13258"/>
                      <a:pt x="276" y="13203"/>
                    </a:cubicBezTo>
                  </a:path>
                  <a:path w="21600" h="21600">
                    <a:moveTo>
                      <a:pt x="21267" y="12926"/>
                    </a:moveTo>
                    <a:cubicBezTo>
                      <a:pt x="21212" y="12926"/>
                      <a:pt x="21156" y="12816"/>
                      <a:pt x="21212" y="12761"/>
                    </a:cubicBezTo>
                    <a:cubicBezTo>
                      <a:pt x="21212" y="12761"/>
                      <a:pt x="21212" y="12761"/>
                      <a:pt x="21212" y="12761"/>
                    </a:cubicBezTo>
                    <a:cubicBezTo>
                      <a:pt x="21212" y="12705"/>
                      <a:pt x="21267" y="12650"/>
                      <a:pt x="21323" y="12705"/>
                    </a:cubicBezTo>
                    <a:cubicBezTo>
                      <a:pt x="21323" y="12705"/>
                      <a:pt x="21323" y="12705"/>
                      <a:pt x="21323" y="12705"/>
                    </a:cubicBezTo>
                    <a:cubicBezTo>
                      <a:pt x="21378" y="12705"/>
                      <a:pt x="21433" y="12761"/>
                      <a:pt x="21433" y="12816"/>
                    </a:cubicBezTo>
                    <a:cubicBezTo>
                      <a:pt x="21433" y="12816"/>
                      <a:pt x="21433" y="12816"/>
                      <a:pt x="21433" y="12816"/>
                    </a:cubicBezTo>
                    <a:cubicBezTo>
                      <a:pt x="21433" y="12871"/>
                      <a:pt x="21378" y="12926"/>
                      <a:pt x="21323" y="12926"/>
                    </a:cubicBezTo>
                    <a:cubicBezTo>
                      <a:pt x="21323" y="12926"/>
                      <a:pt x="21323" y="12926"/>
                      <a:pt x="21323" y="12926"/>
                    </a:cubicBezTo>
                    <a:cubicBezTo>
                      <a:pt x="21323" y="12926"/>
                      <a:pt x="21267" y="12926"/>
                      <a:pt x="21267" y="12926"/>
                    </a:cubicBezTo>
                  </a:path>
                  <a:path w="21600" h="21600">
                    <a:moveTo>
                      <a:pt x="166" y="12816"/>
                    </a:moveTo>
                    <a:cubicBezTo>
                      <a:pt x="166" y="12761"/>
                      <a:pt x="221" y="12650"/>
                      <a:pt x="276" y="12650"/>
                    </a:cubicBezTo>
                    <a:cubicBezTo>
                      <a:pt x="276" y="12650"/>
                      <a:pt x="276" y="12650"/>
                      <a:pt x="276" y="12650"/>
                    </a:cubicBezTo>
                    <a:cubicBezTo>
                      <a:pt x="332" y="12650"/>
                      <a:pt x="387" y="12705"/>
                      <a:pt x="387" y="12761"/>
                    </a:cubicBezTo>
                    <a:cubicBezTo>
                      <a:pt x="387" y="12761"/>
                      <a:pt x="387" y="12761"/>
                      <a:pt x="387" y="12761"/>
                    </a:cubicBezTo>
                    <a:cubicBezTo>
                      <a:pt x="443" y="12816"/>
                      <a:pt x="387" y="12871"/>
                      <a:pt x="332" y="12871"/>
                    </a:cubicBezTo>
                    <a:cubicBezTo>
                      <a:pt x="332" y="12871"/>
                      <a:pt x="332" y="12871"/>
                      <a:pt x="332" y="12871"/>
                    </a:cubicBezTo>
                    <a:cubicBezTo>
                      <a:pt x="332" y="12871"/>
                      <a:pt x="332" y="12871"/>
                      <a:pt x="276" y="12871"/>
                    </a:cubicBezTo>
                    <a:cubicBezTo>
                      <a:pt x="276" y="12871"/>
                      <a:pt x="276" y="12871"/>
                      <a:pt x="276" y="12871"/>
                    </a:cubicBezTo>
                    <a:cubicBezTo>
                      <a:pt x="221" y="12871"/>
                      <a:pt x="166" y="12871"/>
                      <a:pt x="166" y="12816"/>
                    </a:cubicBezTo>
                  </a:path>
                  <a:path w="21600" h="21600">
                    <a:moveTo>
                      <a:pt x="21378" y="12540"/>
                    </a:moveTo>
                    <a:cubicBezTo>
                      <a:pt x="21267" y="12484"/>
                      <a:pt x="21267" y="12429"/>
                      <a:pt x="21267" y="12374"/>
                    </a:cubicBezTo>
                    <a:cubicBezTo>
                      <a:pt x="21267" y="12374"/>
                      <a:pt x="21267" y="12374"/>
                      <a:pt x="21267" y="12374"/>
                    </a:cubicBezTo>
                    <a:cubicBezTo>
                      <a:pt x="21267" y="12319"/>
                      <a:pt x="21323" y="12263"/>
                      <a:pt x="21378" y="12263"/>
                    </a:cubicBezTo>
                    <a:cubicBezTo>
                      <a:pt x="21378" y="12263"/>
                      <a:pt x="21378" y="12263"/>
                      <a:pt x="21378" y="12263"/>
                    </a:cubicBezTo>
                    <a:cubicBezTo>
                      <a:pt x="21433" y="12319"/>
                      <a:pt x="21489" y="12374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84"/>
                      <a:pt x="21433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</a:path>
                  <a:path w="21600" h="21600">
                    <a:moveTo>
                      <a:pt x="110" y="12429"/>
                    </a:moveTo>
                    <a:cubicBezTo>
                      <a:pt x="110" y="12319"/>
                      <a:pt x="166" y="12263"/>
                      <a:pt x="221" y="12263"/>
                    </a:cubicBezTo>
                    <a:cubicBezTo>
                      <a:pt x="221" y="12263"/>
                      <a:pt x="221" y="12263"/>
                      <a:pt x="221" y="12263"/>
                    </a:cubicBezTo>
                    <a:cubicBezTo>
                      <a:pt x="276" y="12263"/>
                      <a:pt x="332" y="12319"/>
                      <a:pt x="332" y="12374"/>
                    </a:cubicBezTo>
                    <a:cubicBezTo>
                      <a:pt x="332" y="12374"/>
                      <a:pt x="332" y="12374"/>
                      <a:pt x="332" y="12374"/>
                    </a:cubicBezTo>
                    <a:cubicBezTo>
                      <a:pt x="332" y="12429"/>
                      <a:pt x="332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166" y="12484"/>
                      <a:pt x="110" y="12484"/>
                      <a:pt x="110" y="12429"/>
                    </a:cubicBezTo>
                  </a:path>
                  <a:path w="21600" h="21600">
                    <a:moveTo>
                      <a:pt x="21433" y="12098"/>
                    </a:moveTo>
                    <a:cubicBezTo>
                      <a:pt x="21323" y="12098"/>
                      <a:pt x="21323" y="12042"/>
                      <a:pt x="21323" y="11987"/>
                    </a:cubicBezTo>
                    <a:cubicBezTo>
                      <a:pt x="21323" y="11987"/>
                      <a:pt x="21323" y="11987"/>
                      <a:pt x="21323" y="11987"/>
                    </a:cubicBezTo>
                    <a:cubicBezTo>
                      <a:pt x="21323" y="11932"/>
                      <a:pt x="21378" y="11877"/>
                      <a:pt x="21433" y="11877"/>
                    </a:cubicBezTo>
                    <a:cubicBezTo>
                      <a:pt x="21433" y="11877"/>
                      <a:pt x="21433" y="11877"/>
                      <a:pt x="21433" y="11877"/>
                    </a:cubicBezTo>
                    <a:cubicBezTo>
                      <a:pt x="21489" y="11877"/>
                      <a:pt x="21544" y="11932"/>
                      <a:pt x="21544" y="12042"/>
                    </a:cubicBezTo>
                    <a:cubicBezTo>
                      <a:pt x="21544" y="12042"/>
                      <a:pt x="21544" y="12042"/>
                      <a:pt x="21544" y="12042"/>
                    </a:cubicBezTo>
                    <a:cubicBezTo>
                      <a:pt x="21544" y="12098"/>
                      <a:pt x="21489" y="12153"/>
                      <a:pt x="21433" y="12153"/>
                    </a:cubicBezTo>
                    <a:cubicBezTo>
                      <a:pt x="21433" y="12153"/>
                      <a:pt x="21433" y="12153"/>
                      <a:pt x="21433" y="12153"/>
                    </a:cubicBezTo>
                    <a:cubicBezTo>
                      <a:pt x="21433" y="12153"/>
                      <a:pt x="21433" y="12153"/>
                      <a:pt x="21433" y="12098"/>
                    </a:cubicBezTo>
                  </a:path>
                  <a:path w="21600" h="21600">
                    <a:moveTo>
                      <a:pt x="55" y="11987"/>
                    </a:moveTo>
                    <a:cubicBezTo>
                      <a:pt x="55" y="11932"/>
                      <a:pt x="110" y="11877"/>
                      <a:pt x="166" y="11877"/>
                    </a:cubicBezTo>
                    <a:cubicBezTo>
                      <a:pt x="166" y="11877"/>
                      <a:pt x="166" y="11877"/>
                      <a:pt x="166" y="11877"/>
                    </a:cubicBezTo>
                    <a:cubicBezTo>
                      <a:pt x="221" y="11877"/>
                      <a:pt x="276" y="11932"/>
                      <a:pt x="276" y="11987"/>
                    </a:cubicBezTo>
                    <a:cubicBezTo>
                      <a:pt x="276" y="11987"/>
                      <a:pt x="276" y="11987"/>
                      <a:pt x="276" y="11987"/>
                    </a:cubicBezTo>
                    <a:cubicBezTo>
                      <a:pt x="276" y="12042"/>
                      <a:pt x="27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10" y="12098"/>
                      <a:pt x="55" y="12042"/>
                      <a:pt x="55" y="11987"/>
                    </a:cubicBezTo>
                  </a:path>
                  <a:path w="21600" h="21600">
                    <a:moveTo>
                      <a:pt x="21433" y="11711"/>
                    </a:moveTo>
                    <a:cubicBezTo>
                      <a:pt x="21378" y="11711"/>
                      <a:pt x="21323" y="11656"/>
                      <a:pt x="21323" y="11601"/>
                    </a:cubicBezTo>
                    <a:cubicBezTo>
                      <a:pt x="21323" y="11601"/>
                      <a:pt x="21323" y="11601"/>
                      <a:pt x="21323" y="11601"/>
                    </a:cubicBezTo>
                    <a:cubicBezTo>
                      <a:pt x="21378" y="11545"/>
                      <a:pt x="21433" y="11490"/>
                      <a:pt x="21489" y="11490"/>
                    </a:cubicBezTo>
                    <a:cubicBezTo>
                      <a:pt x="21489" y="11490"/>
                      <a:pt x="21489" y="11490"/>
                      <a:pt x="21489" y="11490"/>
                    </a:cubicBezTo>
                    <a:cubicBezTo>
                      <a:pt x="21544" y="11490"/>
                      <a:pt x="21600" y="11545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56"/>
                      <a:pt x="21544" y="11711"/>
                      <a:pt x="21489" y="11711"/>
                    </a:cubicBezTo>
                    <a:cubicBezTo>
                      <a:pt x="21489" y="11711"/>
                      <a:pt x="21489" y="11711"/>
                      <a:pt x="21489" y="11711"/>
                    </a:cubicBezTo>
                    <a:cubicBezTo>
                      <a:pt x="21433" y="11711"/>
                      <a:pt x="21433" y="11711"/>
                      <a:pt x="21433" y="11711"/>
                    </a:cubicBezTo>
                  </a:path>
                  <a:path w="21600" h="21600">
                    <a:moveTo>
                      <a:pt x="0" y="11601"/>
                    </a:moveTo>
                    <a:cubicBezTo>
                      <a:pt x="0" y="11545"/>
                      <a:pt x="55" y="11490"/>
                      <a:pt x="110" y="11490"/>
                    </a:cubicBezTo>
                    <a:cubicBezTo>
                      <a:pt x="110" y="11490"/>
                      <a:pt x="110" y="11490"/>
                      <a:pt x="110" y="11490"/>
                    </a:cubicBezTo>
                    <a:cubicBezTo>
                      <a:pt x="221" y="11490"/>
                      <a:pt x="276" y="11545"/>
                      <a:pt x="276" y="11601"/>
                    </a:cubicBezTo>
                    <a:cubicBezTo>
                      <a:pt x="276" y="11601"/>
                      <a:pt x="276" y="11601"/>
                      <a:pt x="276" y="11601"/>
                    </a:cubicBezTo>
                    <a:cubicBezTo>
                      <a:pt x="276" y="11656"/>
                      <a:pt x="221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55" y="11711"/>
                      <a:pt x="55" y="11656"/>
                      <a:pt x="0" y="11601"/>
                    </a:cubicBezTo>
                  </a:path>
                  <a:path w="21600" h="21600">
                    <a:moveTo>
                      <a:pt x="21489" y="11324"/>
                    </a:moveTo>
                    <a:cubicBezTo>
                      <a:pt x="21433" y="11324"/>
                      <a:pt x="21378" y="11269"/>
                      <a:pt x="21378" y="11214"/>
                    </a:cubicBezTo>
                    <a:cubicBezTo>
                      <a:pt x="21378" y="11214"/>
                      <a:pt x="21378" y="11214"/>
                      <a:pt x="21378" y="11214"/>
                    </a:cubicBezTo>
                    <a:cubicBezTo>
                      <a:pt x="21378" y="11159"/>
                      <a:pt x="21433" y="11103"/>
                      <a:pt x="21489" y="11103"/>
                    </a:cubicBezTo>
                    <a:cubicBezTo>
                      <a:pt x="21489" y="11103"/>
                      <a:pt x="21489" y="11103"/>
                      <a:pt x="21489" y="11103"/>
                    </a:cubicBezTo>
                    <a:cubicBezTo>
                      <a:pt x="21544" y="11103"/>
                      <a:pt x="21600" y="11159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69"/>
                      <a:pt x="21544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</a:path>
                  <a:path w="21600" h="21600">
                    <a:moveTo>
                      <a:pt x="0" y="11214"/>
                    </a:moveTo>
                    <a:cubicBezTo>
                      <a:pt x="0" y="11159"/>
                      <a:pt x="55" y="11103"/>
                      <a:pt x="110" y="11103"/>
                    </a:cubicBezTo>
                    <a:cubicBezTo>
                      <a:pt x="110" y="11103"/>
                      <a:pt x="110" y="11103"/>
                      <a:pt x="110" y="11103"/>
                    </a:cubicBezTo>
                    <a:cubicBezTo>
                      <a:pt x="166" y="11048"/>
                      <a:pt x="221" y="11103"/>
                      <a:pt x="221" y="11214"/>
                    </a:cubicBezTo>
                    <a:cubicBezTo>
                      <a:pt x="221" y="11214"/>
                      <a:pt x="221" y="11214"/>
                      <a:pt x="221" y="11214"/>
                    </a:cubicBezTo>
                    <a:cubicBezTo>
                      <a:pt x="221" y="11269"/>
                      <a:pt x="166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55" y="11324"/>
                      <a:pt x="0" y="11269"/>
                      <a:pt x="0" y="11214"/>
                    </a:cubicBezTo>
                  </a:path>
                  <a:path w="21600" h="21600">
                    <a:moveTo>
                      <a:pt x="21489" y="10938"/>
                    </a:moveTo>
                    <a:cubicBezTo>
                      <a:pt x="21433" y="10938"/>
                      <a:pt x="21378" y="10882"/>
                      <a:pt x="21378" y="10827"/>
                    </a:cubicBezTo>
                    <a:cubicBezTo>
                      <a:pt x="21378" y="10827"/>
                      <a:pt x="21378" y="10827"/>
                      <a:pt x="21378" y="10827"/>
                    </a:cubicBezTo>
                    <a:cubicBezTo>
                      <a:pt x="21378" y="10772"/>
                      <a:pt x="21433" y="10717"/>
                      <a:pt x="21489" y="10717"/>
                    </a:cubicBezTo>
                    <a:cubicBezTo>
                      <a:pt x="21489" y="10717"/>
                      <a:pt x="21489" y="10717"/>
                      <a:pt x="21489" y="10717"/>
                    </a:cubicBezTo>
                    <a:cubicBezTo>
                      <a:pt x="21544" y="10717"/>
                      <a:pt x="21600" y="10772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82"/>
                      <a:pt x="21544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</a:path>
                  <a:path w="21600" h="21600">
                    <a:moveTo>
                      <a:pt x="110" y="10938"/>
                    </a:moveTo>
                    <a:cubicBezTo>
                      <a:pt x="55" y="10938"/>
                      <a:pt x="0" y="10882"/>
                      <a:pt x="0" y="10772"/>
                    </a:cubicBezTo>
                    <a:cubicBezTo>
                      <a:pt x="0" y="10772"/>
                      <a:pt x="0" y="10772"/>
                      <a:pt x="0" y="10772"/>
                    </a:cubicBezTo>
                    <a:cubicBezTo>
                      <a:pt x="0" y="10717"/>
                      <a:pt x="55" y="10661"/>
                      <a:pt x="110" y="10661"/>
                    </a:cubicBezTo>
                    <a:cubicBezTo>
                      <a:pt x="110" y="10661"/>
                      <a:pt x="110" y="10661"/>
                      <a:pt x="110" y="10661"/>
                    </a:cubicBezTo>
                    <a:cubicBezTo>
                      <a:pt x="166" y="10661"/>
                      <a:pt x="221" y="10717"/>
                      <a:pt x="221" y="10772"/>
                    </a:cubicBezTo>
                    <a:cubicBezTo>
                      <a:pt x="221" y="10772"/>
                      <a:pt x="221" y="10772"/>
                      <a:pt x="221" y="10772"/>
                    </a:cubicBezTo>
                    <a:cubicBezTo>
                      <a:pt x="221" y="10882"/>
                      <a:pt x="166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</a:path>
                  <a:path w="21600" h="21600">
                    <a:moveTo>
                      <a:pt x="21600" y="10827"/>
                    </a:move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</a:path>
                  <a:path w="21600" h="21600">
                    <a:moveTo>
                      <a:pt x="21378" y="10440"/>
                    </a:moveTo>
                    <a:cubicBezTo>
                      <a:pt x="21378" y="10330"/>
                      <a:pt x="21433" y="10275"/>
                      <a:pt x="21489" y="10275"/>
                    </a:cubicBezTo>
                    <a:cubicBezTo>
                      <a:pt x="21489" y="10275"/>
                      <a:pt x="21489" y="10275"/>
                      <a:pt x="21489" y="10275"/>
                    </a:cubicBezTo>
                    <a:cubicBezTo>
                      <a:pt x="21544" y="10275"/>
                      <a:pt x="21600" y="10330"/>
                      <a:pt x="21600" y="10385"/>
                    </a:cubicBezTo>
                    <a:cubicBezTo>
                      <a:pt x="21600" y="10385"/>
                      <a:pt x="21600" y="10385"/>
                      <a:pt x="21600" y="10385"/>
                    </a:cubicBezTo>
                    <a:cubicBezTo>
                      <a:pt x="21600" y="10496"/>
                      <a:pt x="21544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33" y="10551"/>
                      <a:pt x="21378" y="10496"/>
                      <a:pt x="21378" y="10440"/>
                    </a:cubicBezTo>
                  </a:path>
                  <a:path w="21600" h="21600">
                    <a:moveTo>
                      <a:pt x="110" y="10496"/>
                    </a:moveTo>
                    <a:cubicBezTo>
                      <a:pt x="55" y="10496"/>
                      <a:pt x="0" y="10440"/>
                      <a:pt x="0" y="10385"/>
                    </a:cubicBezTo>
                    <a:cubicBezTo>
                      <a:pt x="0" y="10385"/>
                      <a:pt x="0" y="10385"/>
                      <a:pt x="0" y="10385"/>
                    </a:cubicBezTo>
                    <a:cubicBezTo>
                      <a:pt x="0" y="10330"/>
                      <a:pt x="55" y="10275"/>
                      <a:pt x="110" y="10275"/>
                    </a:cubicBezTo>
                    <a:cubicBezTo>
                      <a:pt x="110" y="10275"/>
                      <a:pt x="110" y="10275"/>
                      <a:pt x="110" y="10275"/>
                    </a:cubicBezTo>
                    <a:cubicBezTo>
                      <a:pt x="166" y="10275"/>
                      <a:pt x="221" y="10330"/>
                      <a:pt x="221" y="10385"/>
                    </a:cubicBezTo>
                    <a:cubicBezTo>
                      <a:pt x="221" y="10385"/>
                      <a:pt x="221" y="10385"/>
                      <a:pt x="221" y="10385"/>
                    </a:cubicBezTo>
                    <a:cubicBezTo>
                      <a:pt x="221" y="10440"/>
                      <a:pt x="166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</a:path>
                  <a:path w="21600" h="21600">
                    <a:moveTo>
                      <a:pt x="21323" y="9998"/>
                    </a:moveTo>
                    <a:cubicBezTo>
                      <a:pt x="21323" y="9943"/>
                      <a:pt x="21378" y="9888"/>
                      <a:pt x="21433" y="9888"/>
                    </a:cubicBezTo>
                    <a:cubicBezTo>
                      <a:pt x="21433" y="9888"/>
                      <a:pt x="21433" y="9888"/>
                      <a:pt x="21433" y="9888"/>
                    </a:cubicBezTo>
                    <a:cubicBezTo>
                      <a:pt x="21544" y="9888"/>
                      <a:pt x="21600" y="9943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10054"/>
                      <a:pt x="21544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378" y="10109"/>
                      <a:pt x="21378" y="10109"/>
                      <a:pt x="21323" y="9998"/>
                    </a:cubicBezTo>
                  </a:path>
                  <a:path w="21600" h="21600">
                    <a:moveTo>
                      <a:pt x="110" y="10109"/>
                    </a:moveTo>
                    <a:cubicBezTo>
                      <a:pt x="55" y="10109"/>
                      <a:pt x="0" y="10054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55" y="9943"/>
                      <a:pt x="110" y="9888"/>
                      <a:pt x="166" y="9888"/>
                    </a:cubicBezTo>
                    <a:cubicBezTo>
                      <a:pt x="166" y="9888"/>
                      <a:pt x="166" y="9888"/>
                      <a:pt x="166" y="9888"/>
                    </a:cubicBezTo>
                    <a:cubicBezTo>
                      <a:pt x="221" y="9888"/>
                      <a:pt x="276" y="9943"/>
                      <a:pt x="276" y="9998"/>
                    </a:cubicBezTo>
                    <a:cubicBezTo>
                      <a:pt x="276" y="9998"/>
                      <a:pt x="276" y="9998"/>
                      <a:pt x="276" y="9998"/>
                    </a:cubicBezTo>
                    <a:cubicBezTo>
                      <a:pt x="276" y="10054"/>
                      <a:pt x="221" y="10109"/>
                      <a:pt x="166" y="10109"/>
                    </a:cubicBezTo>
                    <a:cubicBezTo>
                      <a:pt x="166" y="10109"/>
                      <a:pt x="166" y="10109"/>
                      <a:pt x="166" y="10109"/>
                    </a:cubicBezTo>
                    <a:cubicBezTo>
                      <a:pt x="166" y="10109"/>
                      <a:pt x="110" y="10109"/>
                      <a:pt x="110" y="10109"/>
                    </a:cubicBezTo>
                  </a:path>
                  <a:path w="21600" h="21600">
                    <a:moveTo>
                      <a:pt x="21323" y="9612"/>
                    </a:moveTo>
                    <a:cubicBezTo>
                      <a:pt x="21323" y="9557"/>
                      <a:pt x="21378" y="9501"/>
                      <a:pt x="21433" y="9501"/>
                    </a:cubicBezTo>
                    <a:cubicBezTo>
                      <a:pt x="21433" y="9501"/>
                      <a:pt x="21433" y="9501"/>
                      <a:pt x="21433" y="9501"/>
                    </a:cubicBezTo>
                    <a:cubicBezTo>
                      <a:pt x="21489" y="9501"/>
                      <a:pt x="21544" y="9557"/>
                      <a:pt x="21544" y="9612"/>
                    </a:cubicBezTo>
                    <a:cubicBezTo>
                      <a:pt x="21544" y="9612"/>
                      <a:pt x="21544" y="9612"/>
                      <a:pt x="21544" y="9612"/>
                    </a:cubicBezTo>
                    <a:cubicBezTo>
                      <a:pt x="21544" y="9667"/>
                      <a:pt x="21489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378" y="9722"/>
                      <a:pt x="21323" y="9667"/>
                      <a:pt x="21323" y="9612"/>
                    </a:cubicBezTo>
                  </a:path>
                  <a:path w="21600" h="21600">
                    <a:moveTo>
                      <a:pt x="166" y="9722"/>
                    </a:moveTo>
                    <a:cubicBezTo>
                      <a:pt x="110" y="9722"/>
                      <a:pt x="55" y="9667"/>
                      <a:pt x="55" y="9612"/>
                    </a:cubicBezTo>
                    <a:cubicBezTo>
                      <a:pt x="55" y="9612"/>
                      <a:pt x="55" y="9612"/>
                      <a:pt x="55" y="9612"/>
                    </a:cubicBezTo>
                    <a:cubicBezTo>
                      <a:pt x="55" y="9501"/>
                      <a:pt x="110" y="9501"/>
                      <a:pt x="166" y="9501"/>
                    </a:cubicBezTo>
                    <a:cubicBezTo>
                      <a:pt x="166" y="9501"/>
                      <a:pt x="166" y="9501"/>
                      <a:pt x="166" y="9501"/>
                    </a:cubicBezTo>
                    <a:cubicBezTo>
                      <a:pt x="276" y="9501"/>
                      <a:pt x="276" y="9557"/>
                      <a:pt x="276" y="9612"/>
                    </a:cubicBezTo>
                    <a:cubicBezTo>
                      <a:pt x="276" y="9612"/>
                      <a:pt x="276" y="9612"/>
                      <a:pt x="276" y="9612"/>
                    </a:cubicBezTo>
                    <a:cubicBezTo>
                      <a:pt x="276" y="9667"/>
                      <a:pt x="221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</a:path>
                  <a:path w="21600" h="21600">
                    <a:moveTo>
                      <a:pt x="21267" y="9225"/>
                    </a:moveTo>
                    <a:cubicBezTo>
                      <a:pt x="21267" y="9170"/>
                      <a:pt x="21323" y="9115"/>
                      <a:pt x="21378" y="9115"/>
                    </a:cubicBezTo>
                    <a:cubicBezTo>
                      <a:pt x="21378" y="9115"/>
                      <a:pt x="21378" y="9115"/>
                      <a:pt x="21378" y="9115"/>
                    </a:cubicBezTo>
                    <a:cubicBezTo>
                      <a:pt x="21433" y="9115"/>
                      <a:pt x="21489" y="9170"/>
                      <a:pt x="21489" y="9225"/>
                    </a:cubicBezTo>
                    <a:cubicBezTo>
                      <a:pt x="21489" y="9225"/>
                      <a:pt x="21489" y="9225"/>
                      <a:pt x="21489" y="9225"/>
                    </a:cubicBezTo>
                    <a:cubicBezTo>
                      <a:pt x="21489" y="9280"/>
                      <a:pt x="21433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23" y="9336"/>
                      <a:pt x="21267" y="9280"/>
                      <a:pt x="21267" y="9225"/>
                    </a:cubicBezTo>
                  </a:path>
                  <a:path w="21600" h="21600">
                    <a:moveTo>
                      <a:pt x="221" y="9336"/>
                    </a:moveTo>
                    <a:cubicBezTo>
                      <a:pt x="166" y="9336"/>
                      <a:pt x="110" y="9225"/>
                      <a:pt x="110" y="9170"/>
                    </a:cubicBezTo>
                    <a:cubicBezTo>
                      <a:pt x="110" y="9170"/>
                      <a:pt x="110" y="9170"/>
                      <a:pt x="110" y="9170"/>
                    </a:cubicBezTo>
                    <a:cubicBezTo>
                      <a:pt x="110" y="9115"/>
                      <a:pt x="166" y="9059"/>
                      <a:pt x="276" y="9115"/>
                    </a:cubicBezTo>
                    <a:cubicBezTo>
                      <a:pt x="276" y="9115"/>
                      <a:pt x="276" y="9115"/>
                      <a:pt x="276" y="9115"/>
                    </a:cubicBezTo>
                    <a:cubicBezTo>
                      <a:pt x="332" y="9115"/>
                      <a:pt x="332" y="9170"/>
                      <a:pt x="332" y="9225"/>
                    </a:cubicBezTo>
                    <a:cubicBezTo>
                      <a:pt x="332" y="9225"/>
                      <a:pt x="332" y="9225"/>
                      <a:pt x="332" y="9225"/>
                    </a:cubicBezTo>
                    <a:cubicBezTo>
                      <a:pt x="332" y="9280"/>
                      <a:pt x="276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</a:path>
                  <a:path w="21600" h="21600">
                    <a:moveTo>
                      <a:pt x="21212" y="8838"/>
                    </a:moveTo>
                    <a:cubicBezTo>
                      <a:pt x="21212" y="8838"/>
                      <a:pt x="21212" y="8838"/>
                      <a:pt x="21212" y="8838"/>
                    </a:cubicBezTo>
                    <a:cubicBezTo>
                      <a:pt x="21212" y="8783"/>
                      <a:pt x="21212" y="8728"/>
                      <a:pt x="21267" y="8728"/>
                    </a:cubicBezTo>
                    <a:cubicBezTo>
                      <a:pt x="21267" y="8728"/>
                      <a:pt x="21267" y="8728"/>
                      <a:pt x="21267" y="8728"/>
                    </a:cubicBezTo>
                    <a:cubicBezTo>
                      <a:pt x="21378" y="8728"/>
                      <a:pt x="21433" y="8728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894"/>
                      <a:pt x="21378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267" y="8949"/>
                      <a:pt x="21212" y="8894"/>
                      <a:pt x="21212" y="8838"/>
                    </a:cubicBezTo>
                  </a:path>
                  <a:path w="21600" h="21600">
                    <a:moveTo>
                      <a:pt x="276" y="8949"/>
                    </a:moveTo>
                    <a:cubicBezTo>
                      <a:pt x="221" y="8894"/>
                      <a:pt x="166" y="8838"/>
                      <a:pt x="166" y="8783"/>
                    </a:cubicBezTo>
                    <a:cubicBezTo>
                      <a:pt x="166" y="8783"/>
                      <a:pt x="166" y="8783"/>
                      <a:pt x="166" y="8783"/>
                    </a:cubicBezTo>
                    <a:cubicBezTo>
                      <a:pt x="221" y="8728"/>
                      <a:pt x="276" y="8673"/>
                      <a:pt x="332" y="8673"/>
                    </a:cubicBezTo>
                    <a:cubicBezTo>
                      <a:pt x="332" y="8673"/>
                      <a:pt x="332" y="8673"/>
                      <a:pt x="332" y="8673"/>
                    </a:cubicBezTo>
                    <a:cubicBezTo>
                      <a:pt x="387" y="8728"/>
                      <a:pt x="443" y="8783"/>
                      <a:pt x="387" y="8838"/>
                    </a:cubicBezTo>
                    <a:cubicBezTo>
                      <a:pt x="387" y="8838"/>
                      <a:pt x="387" y="8838"/>
                      <a:pt x="387" y="8838"/>
                    </a:cubicBezTo>
                    <a:cubicBezTo>
                      <a:pt x="387" y="8894"/>
                      <a:pt x="332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</a:path>
                  <a:path w="21600" h="21600">
                    <a:moveTo>
                      <a:pt x="21101" y="8452"/>
                    </a:moveTo>
                    <a:cubicBezTo>
                      <a:pt x="21101" y="8396"/>
                      <a:pt x="21156" y="8341"/>
                      <a:pt x="21212" y="8341"/>
                    </a:cubicBezTo>
                    <a:cubicBezTo>
                      <a:pt x="21212" y="8341"/>
                      <a:pt x="21212" y="8341"/>
                      <a:pt x="21212" y="8341"/>
                    </a:cubicBezTo>
                    <a:cubicBezTo>
                      <a:pt x="21267" y="8286"/>
                      <a:pt x="21323" y="8341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78" y="8452"/>
                      <a:pt x="21323" y="8562"/>
                      <a:pt x="21267" y="8562"/>
                    </a:cubicBezTo>
                    <a:cubicBezTo>
                      <a:pt x="21267" y="8562"/>
                      <a:pt x="21267" y="8562"/>
                      <a:pt x="21267" y="8562"/>
                    </a:cubicBezTo>
                    <a:cubicBezTo>
                      <a:pt x="21267" y="8562"/>
                      <a:pt x="21212" y="8562"/>
                      <a:pt x="21212" y="8562"/>
                    </a:cubicBezTo>
                    <a:cubicBezTo>
                      <a:pt x="21212" y="8562"/>
                      <a:pt x="21212" y="8562"/>
                      <a:pt x="21212" y="8562"/>
                    </a:cubicBezTo>
                    <a:cubicBezTo>
                      <a:pt x="21156" y="8562"/>
                      <a:pt x="21101" y="8507"/>
                      <a:pt x="21101" y="8452"/>
                    </a:cubicBezTo>
                  </a:path>
                  <a:path w="21600" h="21600">
                    <a:moveTo>
                      <a:pt x="332" y="8562"/>
                    </a:moveTo>
                    <a:cubicBezTo>
                      <a:pt x="276" y="8507"/>
                      <a:pt x="276" y="8452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41"/>
                      <a:pt x="332" y="8286"/>
                      <a:pt x="387" y="8286"/>
                    </a:cubicBezTo>
                    <a:cubicBezTo>
                      <a:pt x="387" y="8286"/>
                      <a:pt x="387" y="8286"/>
                      <a:pt x="387" y="8286"/>
                    </a:cubicBezTo>
                    <a:cubicBezTo>
                      <a:pt x="443" y="8341"/>
                      <a:pt x="498" y="8396"/>
                      <a:pt x="498" y="8452"/>
                    </a:cubicBezTo>
                    <a:cubicBezTo>
                      <a:pt x="498" y="8452"/>
                      <a:pt x="498" y="8452"/>
                      <a:pt x="498" y="8452"/>
                    </a:cubicBezTo>
                    <a:cubicBezTo>
                      <a:pt x="498" y="8507"/>
                      <a:pt x="443" y="8562"/>
                      <a:pt x="387" y="8562"/>
                    </a:cubicBezTo>
                    <a:cubicBezTo>
                      <a:pt x="387" y="8562"/>
                      <a:pt x="387" y="8562"/>
                      <a:pt x="387" y="8562"/>
                    </a:cubicBezTo>
                    <a:cubicBezTo>
                      <a:pt x="387" y="8562"/>
                      <a:pt x="387" y="8562"/>
                      <a:pt x="332" y="8562"/>
                    </a:cubicBezTo>
                  </a:path>
                  <a:path w="21600" h="21600">
                    <a:moveTo>
                      <a:pt x="21046" y="8065"/>
                    </a:moveTo>
                    <a:cubicBezTo>
                      <a:pt x="20990" y="8010"/>
                      <a:pt x="21046" y="7954"/>
                      <a:pt x="21101" y="7954"/>
                    </a:cubicBezTo>
                    <a:cubicBezTo>
                      <a:pt x="21101" y="7954"/>
                      <a:pt x="21101" y="7954"/>
                      <a:pt x="21101" y="7954"/>
                    </a:cubicBezTo>
                    <a:cubicBezTo>
                      <a:pt x="21156" y="7899"/>
                      <a:pt x="21212" y="7954"/>
                      <a:pt x="21267" y="8010"/>
                    </a:cubicBezTo>
                    <a:cubicBezTo>
                      <a:pt x="21267" y="8010"/>
                      <a:pt x="21267" y="8010"/>
                      <a:pt x="21267" y="8010"/>
                    </a:cubicBezTo>
                    <a:cubicBezTo>
                      <a:pt x="21267" y="8065"/>
                      <a:pt x="21212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01" y="8175"/>
                      <a:pt x="21046" y="8120"/>
                      <a:pt x="21046" y="8065"/>
                    </a:cubicBezTo>
                  </a:path>
                  <a:path w="21600" h="21600">
                    <a:moveTo>
                      <a:pt x="443" y="8120"/>
                    </a:moveTo>
                    <a:cubicBezTo>
                      <a:pt x="387" y="8120"/>
                      <a:pt x="332" y="8065"/>
                      <a:pt x="387" y="8010"/>
                    </a:cubicBezTo>
                    <a:cubicBezTo>
                      <a:pt x="387" y="8010"/>
                      <a:pt x="387" y="8010"/>
                      <a:pt x="387" y="8010"/>
                    </a:cubicBezTo>
                    <a:cubicBezTo>
                      <a:pt x="387" y="7954"/>
                      <a:pt x="443" y="7899"/>
                      <a:pt x="498" y="7899"/>
                    </a:cubicBezTo>
                    <a:cubicBezTo>
                      <a:pt x="498" y="7899"/>
                      <a:pt x="498" y="7899"/>
                      <a:pt x="498" y="7899"/>
                    </a:cubicBezTo>
                    <a:cubicBezTo>
                      <a:pt x="553" y="7954"/>
                      <a:pt x="609" y="8010"/>
                      <a:pt x="609" y="8065"/>
                    </a:cubicBezTo>
                    <a:cubicBezTo>
                      <a:pt x="609" y="8065"/>
                      <a:pt x="609" y="8065"/>
                      <a:pt x="609" y="8065"/>
                    </a:cubicBezTo>
                    <a:cubicBezTo>
                      <a:pt x="553" y="8120"/>
                      <a:pt x="553" y="8175"/>
                      <a:pt x="498" y="8175"/>
                    </a:cubicBezTo>
                    <a:cubicBezTo>
                      <a:pt x="498" y="8175"/>
                      <a:pt x="498" y="8175"/>
                      <a:pt x="498" y="8175"/>
                    </a:cubicBezTo>
                    <a:cubicBezTo>
                      <a:pt x="443" y="8175"/>
                      <a:pt x="443" y="8175"/>
                      <a:pt x="443" y="8120"/>
                    </a:cubicBezTo>
                  </a:path>
                  <a:path w="21600" h="21600">
                    <a:moveTo>
                      <a:pt x="20935" y="7678"/>
                    </a:moveTo>
                    <a:cubicBezTo>
                      <a:pt x="20879" y="7623"/>
                      <a:pt x="20935" y="7568"/>
                      <a:pt x="20990" y="7568"/>
                    </a:cubicBezTo>
                    <a:cubicBezTo>
                      <a:pt x="20990" y="7568"/>
                      <a:pt x="20990" y="7568"/>
                      <a:pt x="20990" y="7568"/>
                    </a:cubicBezTo>
                    <a:cubicBezTo>
                      <a:pt x="21046" y="7513"/>
                      <a:pt x="21101" y="7568"/>
                      <a:pt x="21156" y="7623"/>
                    </a:cubicBezTo>
                    <a:cubicBezTo>
                      <a:pt x="21156" y="7623"/>
                      <a:pt x="21156" y="7623"/>
                      <a:pt x="21156" y="7623"/>
                    </a:cubicBezTo>
                    <a:cubicBezTo>
                      <a:pt x="21156" y="7678"/>
                      <a:pt x="21101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0990" y="7789"/>
                      <a:pt x="20935" y="7734"/>
                      <a:pt x="20935" y="7678"/>
                    </a:cubicBezTo>
                  </a:path>
                  <a:path w="21600" h="21600">
                    <a:moveTo>
                      <a:pt x="553" y="7789"/>
                    </a:moveTo>
                    <a:cubicBezTo>
                      <a:pt x="498" y="7734"/>
                      <a:pt x="443" y="7678"/>
                      <a:pt x="498" y="7623"/>
                    </a:cubicBezTo>
                    <a:cubicBezTo>
                      <a:pt x="498" y="7623"/>
                      <a:pt x="498" y="7623"/>
                      <a:pt x="498" y="7623"/>
                    </a:cubicBezTo>
                    <a:cubicBezTo>
                      <a:pt x="498" y="7568"/>
                      <a:pt x="553" y="7513"/>
                      <a:pt x="609" y="7513"/>
                    </a:cubicBezTo>
                    <a:cubicBezTo>
                      <a:pt x="609" y="7513"/>
                      <a:pt x="609" y="7513"/>
                      <a:pt x="609" y="7513"/>
                    </a:cubicBezTo>
                    <a:cubicBezTo>
                      <a:pt x="664" y="7568"/>
                      <a:pt x="720" y="7623"/>
                      <a:pt x="720" y="7678"/>
                    </a:cubicBezTo>
                    <a:cubicBezTo>
                      <a:pt x="720" y="7678"/>
                      <a:pt x="720" y="7678"/>
                      <a:pt x="720" y="7678"/>
                    </a:cubicBezTo>
                    <a:cubicBezTo>
                      <a:pt x="664" y="7734"/>
                      <a:pt x="664" y="7789"/>
                      <a:pt x="609" y="7789"/>
                    </a:cubicBezTo>
                    <a:cubicBezTo>
                      <a:pt x="609" y="7789"/>
                      <a:pt x="609" y="7789"/>
                      <a:pt x="609" y="7789"/>
                    </a:cubicBezTo>
                    <a:cubicBezTo>
                      <a:pt x="553" y="7789"/>
                      <a:pt x="553" y="7789"/>
                      <a:pt x="553" y="7789"/>
                    </a:cubicBezTo>
                  </a:path>
                  <a:path w="21600" h="21600">
                    <a:moveTo>
                      <a:pt x="20769" y="7347"/>
                    </a:moveTo>
                    <a:cubicBezTo>
                      <a:pt x="20769" y="7292"/>
                      <a:pt x="20824" y="7181"/>
                      <a:pt x="20879" y="7181"/>
                    </a:cubicBezTo>
                    <a:cubicBezTo>
                      <a:pt x="20879" y="7181"/>
                      <a:pt x="20879" y="7181"/>
                      <a:pt x="20879" y="7181"/>
                    </a:cubicBezTo>
                    <a:cubicBezTo>
                      <a:pt x="20935" y="7181"/>
                      <a:pt x="20990" y="7181"/>
                      <a:pt x="20990" y="7236"/>
                    </a:cubicBezTo>
                    <a:cubicBezTo>
                      <a:pt x="20990" y="7236"/>
                      <a:pt x="20990" y="7236"/>
                      <a:pt x="20990" y="7236"/>
                    </a:cubicBezTo>
                    <a:cubicBezTo>
                      <a:pt x="21046" y="7292"/>
                      <a:pt x="20990" y="7402"/>
                      <a:pt x="20935" y="7402"/>
                    </a:cubicBezTo>
                    <a:cubicBezTo>
                      <a:pt x="20935" y="7402"/>
                      <a:pt x="20935" y="7402"/>
                      <a:pt x="20935" y="7402"/>
                    </a:cubicBezTo>
                    <a:cubicBezTo>
                      <a:pt x="20935" y="7402"/>
                      <a:pt x="20935" y="7402"/>
                      <a:pt x="20879" y="7402"/>
                    </a:cubicBezTo>
                    <a:cubicBezTo>
                      <a:pt x="20879" y="7402"/>
                      <a:pt x="20879" y="7402"/>
                      <a:pt x="20879" y="7402"/>
                    </a:cubicBezTo>
                    <a:cubicBezTo>
                      <a:pt x="20824" y="7402"/>
                      <a:pt x="20824" y="7402"/>
                      <a:pt x="20769" y="7347"/>
                    </a:cubicBezTo>
                  </a:path>
                  <a:path w="21600" h="21600">
                    <a:moveTo>
                      <a:pt x="664" y="7402"/>
                    </a:moveTo>
                    <a:cubicBezTo>
                      <a:pt x="609" y="7347"/>
                      <a:pt x="609" y="7292"/>
                      <a:pt x="609" y="7236"/>
                    </a:cubicBezTo>
                    <a:cubicBezTo>
                      <a:pt x="609" y="7236"/>
                      <a:pt x="609" y="7236"/>
                      <a:pt x="609" y="7236"/>
                    </a:cubicBezTo>
                    <a:cubicBezTo>
                      <a:pt x="609" y="7181"/>
                      <a:pt x="664" y="7126"/>
                      <a:pt x="775" y="7181"/>
                    </a:cubicBezTo>
                    <a:cubicBezTo>
                      <a:pt x="775" y="7181"/>
                      <a:pt x="775" y="7181"/>
                      <a:pt x="775" y="7181"/>
                    </a:cubicBezTo>
                    <a:cubicBezTo>
                      <a:pt x="830" y="7181"/>
                      <a:pt x="830" y="7236"/>
                      <a:pt x="830" y="7292"/>
                    </a:cubicBezTo>
                    <a:cubicBezTo>
                      <a:pt x="830" y="7292"/>
                      <a:pt x="830" y="7292"/>
                      <a:pt x="830" y="7292"/>
                    </a:cubicBezTo>
                    <a:cubicBezTo>
                      <a:pt x="830" y="7347"/>
                      <a:pt x="775" y="7402"/>
                      <a:pt x="720" y="7402"/>
                    </a:cubicBezTo>
                    <a:cubicBezTo>
                      <a:pt x="720" y="7402"/>
                      <a:pt x="720" y="7402"/>
                      <a:pt x="720" y="7402"/>
                    </a:cubicBezTo>
                    <a:cubicBezTo>
                      <a:pt x="720" y="7402"/>
                      <a:pt x="664" y="7402"/>
                      <a:pt x="664" y="7402"/>
                    </a:cubicBezTo>
                  </a:path>
                  <a:path w="21600" h="21600">
                    <a:moveTo>
                      <a:pt x="20658" y="6960"/>
                    </a:moveTo>
                    <a:cubicBezTo>
                      <a:pt x="20603" y="6905"/>
                      <a:pt x="20658" y="6850"/>
                      <a:pt x="20713" y="6794"/>
                    </a:cubicBezTo>
                    <a:cubicBezTo>
                      <a:pt x="20713" y="6794"/>
                      <a:pt x="20713" y="6794"/>
                      <a:pt x="20713" y="6794"/>
                    </a:cubicBezTo>
                    <a:cubicBezTo>
                      <a:pt x="20769" y="6794"/>
                      <a:pt x="20824" y="6794"/>
                      <a:pt x="20879" y="6850"/>
                    </a:cubicBezTo>
                    <a:cubicBezTo>
                      <a:pt x="20879" y="6850"/>
                      <a:pt x="20879" y="6850"/>
                      <a:pt x="20879" y="6850"/>
                    </a:cubicBezTo>
                    <a:cubicBezTo>
                      <a:pt x="20879" y="6960"/>
                      <a:pt x="20879" y="7015"/>
                      <a:pt x="20824" y="7015"/>
                    </a:cubicBezTo>
                    <a:cubicBezTo>
                      <a:pt x="20824" y="7015"/>
                      <a:pt x="20824" y="7015"/>
                      <a:pt x="20824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13" y="7015"/>
                      <a:pt x="20658" y="7015"/>
                      <a:pt x="20658" y="6960"/>
                    </a:cubicBezTo>
                  </a:path>
                  <a:path w="21600" h="21600">
                    <a:moveTo>
                      <a:pt x="830" y="7015"/>
                    </a:moveTo>
                    <a:cubicBezTo>
                      <a:pt x="775" y="6960"/>
                      <a:pt x="720" y="6905"/>
                      <a:pt x="720" y="6850"/>
                    </a:cubicBezTo>
                    <a:cubicBezTo>
                      <a:pt x="720" y="6850"/>
                      <a:pt x="720" y="6850"/>
                      <a:pt x="720" y="6850"/>
                    </a:cubicBezTo>
                    <a:cubicBezTo>
                      <a:pt x="775" y="6794"/>
                      <a:pt x="830" y="6739"/>
                      <a:pt x="886" y="6794"/>
                    </a:cubicBezTo>
                    <a:cubicBezTo>
                      <a:pt x="886" y="6794"/>
                      <a:pt x="886" y="6794"/>
                      <a:pt x="886" y="6794"/>
                    </a:cubicBezTo>
                    <a:cubicBezTo>
                      <a:pt x="941" y="6794"/>
                      <a:pt x="996" y="6905"/>
                      <a:pt x="941" y="6960"/>
                    </a:cubicBezTo>
                    <a:cubicBezTo>
                      <a:pt x="941" y="6960"/>
                      <a:pt x="941" y="6960"/>
                      <a:pt x="941" y="6960"/>
                    </a:cubicBezTo>
                    <a:cubicBezTo>
                      <a:pt x="941" y="6960"/>
                      <a:pt x="886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</a:path>
                  <a:path w="21600" h="21600">
                    <a:moveTo>
                      <a:pt x="20492" y="6573"/>
                    </a:moveTo>
                    <a:cubicBezTo>
                      <a:pt x="20492" y="6518"/>
                      <a:pt x="20492" y="6463"/>
                      <a:pt x="20547" y="6463"/>
                    </a:cubicBezTo>
                    <a:cubicBezTo>
                      <a:pt x="20547" y="6463"/>
                      <a:pt x="20547" y="6463"/>
                      <a:pt x="20547" y="6463"/>
                    </a:cubicBezTo>
                    <a:cubicBezTo>
                      <a:pt x="20603" y="6408"/>
                      <a:pt x="20713" y="6463"/>
                      <a:pt x="20713" y="6518"/>
                    </a:cubicBezTo>
                    <a:cubicBezTo>
                      <a:pt x="20713" y="6518"/>
                      <a:pt x="20713" y="6518"/>
                      <a:pt x="20713" y="6518"/>
                    </a:cubicBezTo>
                    <a:cubicBezTo>
                      <a:pt x="20769" y="6573"/>
                      <a:pt x="20713" y="6629"/>
                      <a:pt x="20658" y="6684"/>
                    </a:cubicBezTo>
                    <a:cubicBezTo>
                      <a:pt x="20658" y="6684"/>
                      <a:pt x="20658" y="6684"/>
                      <a:pt x="20658" y="6684"/>
                    </a:cubicBezTo>
                    <a:cubicBezTo>
                      <a:pt x="20658" y="6684"/>
                      <a:pt x="20603" y="6684"/>
                      <a:pt x="20603" y="6684"/>
                    </a:cubicBezTo>
                    <a:cubicBezTo>
                      <a:pt x="20603" y="6684"/>
                      <a:pt x="20603" y="6684"/>
                      <a:pt x="20603" y="6684"/>
                    </a:cubicBezTo>
                    <a:cubicBezTo>
                      <a:pt x="20547" y="6684"/>
                      <a:pt x="20547" y="6629"/>
                      <a:pt x="20492" y="6573"/>
                    </a:cubicBezTo>
                  </a:path>
                  <a:path w="21600" h="21600">
                    <a:moveTo>
                      <a:pt x="941" y="6629"/>
                    </a:moveTo>
                    <a:cubicBezTo>
                      <a:pt x="886" y="6629"/>
                      <a:pt x="886" y="6518"/>
                      <a:pt x="886" y="6463"/>
                    </a:cubicBezTo>
                    <a:cubicBezTo>
                      <a:pt x="886" y="6463"/>
                      <a:pt x="886" y="6463"/>
                      <a:pt x="886" y="6463"/>
                    </a:cubicBezTo>
                    <a:cubicBezTo>
                      <a:pt x="941" y="6408"/>
                      <a:pt x="996" y="6408"/>
                      <a:pt x="1052" y="6408"/>
                    </a:cubicBezTo>
                    <a:cubicBezTo>
                      <a:pt x="1052" y="6408"/>
                      <a:pt x="1052" y="6408"/>
                      <a:pt x="1052" y="6408"/>
                    </a:cubicBezTo>
                    <a:cubicBezTo>
                      <a:pt x="1107" y="6463"/>
                      <a:pt x="1163" y="6518"/>
                      <a:pt x="1107" y="6573"/>
                    </a:cubicBezTo>
                    <a:cubicBezTo>
                      <a:pt x="1107" y="6573"/>
                      <a:pt x="1107" y="6573"/>
                      <a:pt x="1107" y="6573"/>
                    </a:cubicBezTo>
                    <a:cubicBezTo>
                      <a:pt x="1107" y="6629"/>
                      <a:pt x="1052" y="6629"/>
                      <a:pt x="996" y="6629"/>
                    </a:cubicBezTo>
                    <a:cubicBezTo>
                      <a:pt x="996" y="6629"/>
                      <a:pt x="996" y="6629"/>
                      <a:pt x="996" y="6629"/>
                    </a:cubicBezTo>
                    <a:cubicBezTo>
                      <a:pt x="996" y="6629"/>
                      <a:pt x="996" y="6629"/>
                      <a:pt x="941" y="6629"/>
                    </a:cubicBezTo>
                  </a:path>
                  <a:path w="21600" h="21600">
                    <a:moveTo>
                      <a:pt x="20326" y="6242"/>
                    </a:moveTo>
                    <a:cubicBezTo>
                      <a:pt x="20326" y="6187"/>
                      <a:pt x="20326" y="6131"/>
                      <a:pt x="20381" y="6076"/>
                    </a:cubicBezTo>
                    <a:cubicBezTo>
                      <a:pt x="20381" y="6076"/>
                      <a:pt x="20381" y="6076"/>
                      <a:pt x="20381" y="6076"/>
                    </a:cubicBezTo>
                    <a:cubicBezTo>
                      <a:pt x="20436" y="6076"/>
                      <a:pt x="20492" y="6076"/>
                      <a:pt x="20547" y="6131"/>
                    </a:cubicBezTo>
                    <a:cubicBezTo>
                      <a:pt x="20547" y="6131"/>
                      <a:pt x="20547" y="6131"/>
                      <a:pt x="20547" y="6131"/>
                    </a:cubicBezTo>
                    <a:cubicBezTo>
                      <a:pt x="20603" y="6187"/>
                      <a:pt x="20547" y="6242"/>
                      <a:pt x="20492" y="6297"/>
                    </a:cubicBezTo>
                    <a:cubicBezTo>
                      <a:pt x="20492" y="6297"/>
                      <a:pt x="20492" y="6297"/>
                      <a:pt x="20492" y="6297"/>
                    </a:cubicBezTo>
                    <a:cubicBezTo>
                      <a:pt x="20492" y="6297"/>
                      <a:pt x="20436" y="6297"/>
                      <a:pt x="20436" y="6297"/>
                    </a:cubicBezTo>
                    <a:cubicBezTo>
                      <a:pt x="20436" y="6297"/>
                      <a:pt x="20436" y="6297"/>
                      <a:pt x="20436" y="6297"/>
                    </a:cubicBezTo>
                    <a:cubicBezTo>
                      <a:pt x="20381" y="6297"/>
                      <a:pt x="20381" y="6297"/>
                      <a:pt x="20326" y="6242"/>
                    </a:cubicBezTo>
                  </a:path>
                  <a:path w="21600" h="21600">
                    <a:moveTo>
                      <a:pt x="1107" y="6297"/>
                    </a:moveTo>
                    <a:cubicBezTo>
                      <a:pt x="1052" y="6242"/>
                      <a:pt x="1052" y="6187"/>
                      <a:pt x="1052" y="6131"/>
                    </a:cubicBezTo>
                    <a:cubicBezTo>
                      <a:pt x="1052" y="6131"/>
                      <a:pt x="1052" y="6131"/>
                      <a:pt x="1052" y="6131"/>
                    </a:cubicBezTo>
                    <a:cubicBezTo>
                      <a:pt x="1107" y="6076"/>
                      <a:pt x="1163" y="6021"/>
                      <a:pt x="1218" y="6076"/>
                    </a:cubicBezTo>
                    <a:cubicBezTo>
                      <a:pt x="1218" y="6076"/>
                      <a:pt x="1218" y="6076"/>
                      <a:pt x="1218" y="6076"/>
                    </a:cubicBezTo>
                    <a:cubicBezTo>
                      <a:pt x="1273" y="6076"/>
                      <a:pt x="1329" y="6131"/>
                      <a:pt x="1273" y="6242"/>
                    </a:cubicBezTo>
                    <a:cubicBezTo>
                      <a:pt x="1273" y="6242"/>
                      <a:pt x="1273" y="6242"/>
                      <a:pt x="1273" y="6242"/>
                    </a:cubicBezTo>
                    <a:cubicBezTo>
                      <a:pt x="1273" y="6242"/>
                      <a:pt x="1218" y="6297"/>
                      <a:pt x="1163" y="6297"/>
                    </a:cubicBezTo>
                    <a:cubicBezTo>
                      <a:pt x="1163" y="6297"/>
                      <a:pt x="1163" y="6297"/>
                      <a:pt x="1163" y="6297"/>
                    </a:cubicBezTo>
                    <a:cubicBezTo>
                      <a:pt x="1163" y="6297"/>
                      <a:pt x="1163" y="6297"/>
                      <a:pt x="1107" y="6297"/>
                    </a:cubicBezTo>
                  </a:path>
                  <a:path w="21600" h="21600">
                    <a:moveTo>
                      <a:pt x="20160" y="5910"/>
                    </a:moveTo>
                    <a:cubicBezTo>
                      <a:pt x="20104" y="5855"/>
                      <a:pt x="20160" y="5745"/>
                      <a:pt x="20215" y="5745"/>
                    </a:cubicBezTo>
                    <a:cubicBezTo>
                      <a:pt x="20215" y="5745"/>
                      <a:pt x="20215" y="5745"/>
                      <a:pt x="20215" y="5745"/>
                    </a:cubicBezTo>
                    <a:cubicBezTo>
                      <a:pt x="20270" y="5690"/>
                      <a:pt x="20326" y="5745"/>
                      <a:pt x="20381" y="5800"/>
                    </a:cubicBezTo>
                    <a:cubicBezTo>
                      <a:pt x="20381" y="5800"/>
                      <a:pt x="20381" y="5800"/>
                      <a:pt x="20381" y="5800"/>
                    </a:cubicBezTo>
                    <a:cubicBezTo>
                      <a:pt x="20381" y="5855"/>
                      <a:pt x="20381" y="5910"/>
                      <a:pt x="20326" y="5910"/>
                    </a:cubicBezTo>
                    <a:cubicBezTo>
                      <a:pt x="20326" y="5910"/>
                      <a:pt x="20326" y="5910"/>
                      <a:pt x="20326" y="5910"/>
                    </a:cubicBezTo>
                    <a:cubicBezTo>
                      <a:pt x="20326" y="5966"/>
                      <a:pt x="20270" y="5966"/>
                      <a:pt x="20270" y="5966"/>
                    </a:cubicBezTo>
                    <a:cubicBezTo>
                      <a:pt x="20270" y="5966"/>
                      <a:pt x="20270" y="5966"/>
                      <a:pt x="20270" y="5966"/>
                    </a:cubicBezTo>
                    <a:cubicBezTo>
                      <a:pt x="20215" y="5966"/>
                      <a:pt x="20160" y="5910"/>
                      <a:pt x="20160" y="5910"/>
                    </a:cubicBezTo>
                  </a:path>
                  <a:path w="21600" h="21600">
                    <a:moveTo>
                      <a:pt x="1329" y="5910"/>
                    </a:moveTo>
                    <a:cubicBezTo>
                      <a:pt x="1218" y="5855"/>
                      <a:pt x="1218" y="5800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690"/>
                      <a:pt x="1329" y="5690"/>
                      <a:pt x="1439" y="5690"/>
                    </a:cubicBezTo>
                    <a:cubicBezTo>
                      <a:pt x="1439" y="5690"/>
                      <a:pt x="1439" y="5690"/>
                      <a:pt x="1439" y="5690"/>
                    </a:cubicBezTo>
                    <a:cubicBezTo>
                      <a:pt x="1495" y="5745"/>
                      <a:pt x="1495" y="5800"/>
                      <a:pt x="1439" y="5855"/>
                    </a:cubicBezTo>
                    <a:cubicBezTo>
                      <a:pt x="1439" y="5855"/>
                      <a:pt x="1439" y="5855"/>
                      <a:pt x="1439" y="5855"/>
                    </a:cubicBezTo>
                    <a:cubicBezTo>
                      <a:pt x="1439" y="5910"/>
                      <a:pt x="1384" y="5910"/>
                      <a:pt x="1384" y="5910"/>
                    </a:cubicBezTo>
                    <a:cubicBezTo>
                      <a:pt x="1384" y="5910"/>
                      <a:pt x="1384" y="5910"/>
                      <a:pt x="1384" y="5910"/>
                    </a:cubicBezTo>
                    <a:cubicBezTo>
                      <a:pt x="1329" y="5910"/>
                      <a:pt x="1329" y="5910"/>
                      <a:pt x="1329" y="5910"/>
                    </a:cubicBezTo>
                  </a:path>
                  <a:path w="21600" h="21600">
                    <a:moveTo>
                      <a:pt x="19993" y="5524"/>
                    </a:moveTo>
                    <a:cubicBezTo>
                      <a:pt x="19938" y="5469"/>
                      <a:pt x="19938" y="5413"/>
                      <a:pt x="19993" y="5358"/>
                    </a:cubicBezTo>
                    <a:cubicBezTo>
                      <a:pt x="19993" y="5358"/>
                      <a:pt x="19993" y="5358"/>
                      <a:pt x="19993" y="5358"/>
                    </a:cubicBezTo>
                    <a:cubicBezTo>
                      <a:pt x="20049" y="5358"/>
                      <a:pt x="20160" y="5358"/>
                      <a:pt x="20160" y="5413"/>
                    </a:cubicBezTo>
                    <a:cubicBezTo>
                      <a:pt x="20160" y="5413"/>
                      <a:pt x="20160" y="5413"/>
                      <a:pt x="20160" y="5413"/>
                    </a:cubicBezTo>
                    <a:cubicBezTo>
                      <a:pt x="20215" y="5469"/>
                      <a:pt x="20160" y="5579"/>
                      <a:pt x="20104" y="5579"/>
                    </a:cubicBezTo>
                    <a:cubicBezTo>
                      <a:pt x="20104" y="5579"/>
                      <a:pt x="20104" y="5579"/>
                      <a:pt x="20104" y="5579"/>
                    </a:cubicBezTo>
                    <a:cubicBezTo>
                      <a:pt x="20104" y="5579"/>
                      <a:pt x="20104" y="5579"/>
                      <a:pt x="20049" y="5579"/>
                    </a:cubicBezTo>
                    <a:cubicBezTo>
                      <a:pt x="20049" y="5579"/>
                      <a:pt x="20049" y="5579"/>
                      <a:pt x="20049" y="5579"/>
                    </a:cubicBezTo>
                    <a:cubicBezTo>
                      <a:pt x="20049" y="5579"/>
                      <a:pt x="19993" y="5579"/>
                      <a:pt x="19993" y="5524"/>
                    </a:cubicBezTo>
                  </a:path>
                  <a:path w="21600" h="21600">
                    <a:moveTo>
                      <a:pt x="1495" y="5579"/>
                    </a:moveTo>
                    <a:cubicBezTo>
                      <a:pt x="1439" y="5524"/>
                      <a:pt x="1439" y="5469"/>
                      <a:pt x="1439" y="5413"/>
                    </a:cubicBezTo>
                    <a:cubicBezTo>
                      <a:pt x="1439" y="5413"/>
                      <a:pt x="1439" y="5413"/>
                      <a:pt x="1439" y="5413"/>
                    </a:cubicBezTo>
                    <a:cubicBezTo>
                      <a:pt x="1495" y="5358"/>
                      <a:pt x="1550" y="5303"/>
                      <a:pt x="1606" y="5358"/>
                    </a:cubicBezTo>
                    <a:cubicBezTo>
                      <a:pt x="1606" y="5358"/>
                      <a:pt x="1606" y="5358"/>
                      <a:pt x="1606" y="5358"/>
                    </a:cubicBezTo>
                    <a:cubicBezTo>
                      <a:pt x="1661" y="5413"/>
                      <a:pt x="1661" y="5469"/>
                      <a:pt x="1661" y="5524"/>
                    </a:cubicBezTo>
                    <a:cubicBezTo>
                      <a:pt x="1661" y="5524"/>
                      <a:pt x="1661" y="5524"/>
                      <a:pt x="1661" y="5524"/>
                    </a:cubicBezTo>
                    <a:cubicBezTo>
                      <a:pt x="1606" y="5579"/>
                      <a:pt x="1606" y="5579"/>
                      <a:pt x="1550" y="5579"/>
                    </a:cubicBezTo>
                    <a:cubicBezTo>
                      <a:pt x="1550" y="5579"/>
                      <a:pt x="1550" y="5579"/>
                      <a:pt x="1550" y="5579"/>
                    </a:cubicBezTo>
                    <a:cubicBezTo>
                      <a:pt x="1550" y="5579"/>
                      <a:pt x="1495" y="5579"/>
                      <a:pt x="1495" y="5579"/>
                    </a:cubicBezTo>
                  </a:path>
                  <a:path w="21600" h="21600">
                    <a:moveTo>
                      <a:pt x="19772" y="5192"/>
                    </a:moveTo>
                    <a:cubicBezTo>
                      <a:pt x="19772" y="5192"/>
                      <a:pt x="19772" y="5192"/>
                      <a:pt x="19772" y="5192"/>
                    </a:cubicBezTo>
                    <a:cubicBezTo>
                      <a:pt x="19716" y="5137"/>
                      <a:pt x="19772" y="5082"/>
                      <a:pt x="19827" y="5027"/>
                    </a:cubicBezTo>
                    <a:cubicBezTo>
                      <a:pt x="19827" y="5027"/>
                      <a:pt x="19827" y="5027"/>
                      <a:pt x="19827" y="5027"/>
                    </a:cubicBezTo>
                    <a:cubicBezTo>
                      <a:pt x="19883" y="5027"/>
                      <a:pt x="19938" y="5027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93" y="5137"/>
                      <a:pt x="19993" y="5192"/>
                      <a:pt x="19938" y="5248"/>
                    </a:cubicBezTo>
                    <a:cubicBezTo>
                      <a:pt x="19938" y="5248"/>
                      <a:pt x="19938" y="5248"/>
                      <a:pt x="19938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27" y="5248"/>
                      <a:pt x="19772" y="5248"/>
                      <a:pt x="19772" y="5192"/>
                    </a:cubicBezTo>
                  </a:path>
                  <a:path w="21600" h="21600">
                    <a:moveTo>
                      <a:pt x="1716" y="5192"/>
                    </a:moveTo>
                    <a:cubicBezTo>
                      <a:pt x="1661" y="5192"/>
                      <a:pt x="1606" y="5137"/>
                      <a:pt x="1661" y="5082"/>
                    </a:cubicBezTo>
                    <a:cubicBezTo>
                      <a:pt x="1661" y="5082"/>
                      <a:pt x="1661" y="5082"/>
                      <a:pt x="1661" y="5082"/>
                    </a:cubicBezTo>
                    <a:cubicBezTo>
                      <a:pt x="1716" y="5027"/>
                      <a:pt x="1772" y="4971"/>
                      <a:pt x="1827" y="5027"/>
                    </a:cubicBezTo>
                    <a:cubicBezTo>
                      <a:pt x="1827" y="5027"/>
                      <a:pt x="1827" y="5027"/>
                      <a:pt x="1827" y="5027"/>
                    </a:cubicBezTo>
                    <a:cubicBezTo>
                      <a:pt x="1883" y="5027"/>
                      <a:pt x="1883" y="5137"/>
                      <a:pt x="1883" y="5192"/>
                    </a:cubicBezTo>
                    <a:cubicBezTo>
                      <a:pt x="1883" y="5192"/>
                      <a:pt x="1883" y="5192"/>
                      <a:pt x="1883" y="5192"/>
                    </a:cubicBezTo>
                    <a:cubicBezTo>
                      <a:pt x="1827" y="5192"/>
                      <a:pt x="1772" y="5248"/>
                      <a:pt x="1772" y="5248"/>
                    </a:cubicBezTo>
                    <a:cubicBezTo>
                      <a:pt x="1772" y="5248"/>
                      <a:pt x="1772" y="5248"/>
                      <a:pt x="1772" y="5248"/>
                    </a:cubicBezTo>
                    <a:cubicBezTo>
                      <a:pt x="1716" y="5248"/>
                      <a:pt x="1716" y="5248"/>
                      <a:pt x="1716" y="5192"/>
                    </a:cubicBezTo>
                  </a:path>
                  <a:path w="21600" h="21600">
                    <a:moveTo>
                      <a:pt x="19550" y="4861"/>
                    </a:moveTo>
                    <a:cubicBezTo>
                      <a:pt x="19550" y="4861"/>
                      <a:pt x="19550" y="4861"/>
                      <a:pt x="19550" y="4861"/>
                    </a:cubicBezTo>
                    <a:cubicBezTo>
                      <a:pt x="19495" y="4806"/>
                      <a:pt x="19550" y="4750"/>
                      <a:pt x="19550" y="4695"/>
                    </a:cubicBezTo>
                    <a:cubicBezTo>
                      <a:pt x="19550" y="4695"/>
                      <a:pt x="19550" y="4695"/>
                      <a:pt x="19550" y="4695"/>
                    </a:cubicBezTo>
                    <a:cubicBezTo>
                      <a:pt x="19606" y="4695"/>
                      <a:pt x="19716" y="4695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72" y="4806"/>
                      <a:pt x="19772" y="4861"/>
                      <a:pt x="19716" y="4916"/>
                    </a:cubicBezTo>
                    <a:cubicBezTo>
                      <a:pt x="19716" y="4916"/>
                      <a:pt x="19716" y="4916"/>
                      <a:pt x="19716" y="4916"/>
                    </a:cubicBezTo>
                    <a:cubicBezTo>
                      <a:pt x="19716" y="4916"/>
                      <a:pt x="19661" y="4916"/>
                      <a:pt x="19661" y="4916"/>
                    </a:cubicBezTo>
                    <a:cubicBezTo>
                      <a:pt x="19661" y="4916"/>
                      <a:pt x="19661" y="4916"/>
                      <a:pt x="19661" y="4916"/>
                    </a:cubicBezTo>
                    <a:cubicBezTo>
                      <a:pt x="19606" y="4916"/>
                      <a:pt x="19550" y="4916"/>
                      <a:pt x="19550" y="4861"/>
                    </a:cubicBezTo>
                  </a:path>
                  <a:path w="21600" h="21600">
                    <a:moveTo>
                      <a:pt x="1938" y="4861"/>
                    </a:moveTo>
                    <a:cubicBezTo>
                      <a:pt x="1883" y="4861"/>
                      <a:pt x="1827" y="4750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938" y="4640"/>
                      <a:pt x="1993" y="4640"/>
                      <a:pt x="2049" y="4695"/>
                    </a:cubicBezTo>
                    <a:cubicBezTo>
                      <a:pt x="2049" y="4695"/>
                      <a:pt x="2049" y="4695"/>
                      <a:pt x="2049" y="4695"/>
                    </a:cubicBezTo>
                    <a:cubicBezTo>
                      <a:pt x="2104" y="4750"/>
                      <a:pt x="2104" y="4806"/>
                      <a:pt x="2104" y="4861"/>
                    </a:cubicBezTo>
                    <a:cubicBezTo>
                      <a:pt x="2104" y="4861"/>
                      <a:pt x="2104" y="4861"/>
                      <a:pt x="2104" y="4861"/>
                    </a:cubicBezTo>
                    <a:cubicBezTo>
                      <a:pt x="2049" y="4861"/>
                      <a:pt x="1993" y="4916"/>
                      <a:pt x="1993" y="4916"/>
                    </a:cubicBezTo>
                    <a:cubicBezTo>
                      <a:pt x="1993" y="4916"/>
                      <a:pt x="1993" y="4916"/>
                      <a:pt x="1993" y="4916"/>
                    </a:cubicBezTo>
                    <a:cubicBezTo>
                      <a:pt x="1938" y="4916"/>
                      <a:pt x="1938" y="4916"/>
                      <a:pt x="1938" y="4861"/>
                    </a:cubicBezTo>
                  </a:path>
                  <a:path w="21600" h="21600">
                    <a:moveTo>
                      <a:pt x="19329" y="4529"/>
                    </a:moveTo>
                    <a:cubicBezTo>
                      <a:pt x="19273" y="4529"/>
                      <a:pt x="19273" y="4419"/>
                      <a:pt x="19329" y="4364"/>
                    </a:cubicBezTo>
                    <a:cubicBezTo>
                      <a:pt x="19329" y="4364"/>
                      <a:pt x="19329" y="4364"/>
                      <a:pt x="19329" y="4364"/>
                    </a:cubicBezTo>
                    <a:cubicBezTo>
                      <a:pt x="19384" y="4364"/>
                      <a:pt x="19495" y="4364"/>
                      <a:pt x="19495" y="4419"/>
                    </a:cubicBezTo>
                    <a:cubicBezTo>
                      <a:pt x="19495" y="4419"/>
                      <a:pt x="19495" y="4419"/>
                      <a:pt x="19495" y="4419"/>
                    </a:cubicBezTo>
                    <a:cubicBezTo>
                      <a:pt x="19550" y="4474"/>
                      <a:pt x="19550" y="4529"/>
                      <a:pt x="19495" y="4585"/>
                    </a:cubicBezTo>
                    <a:cubicBezTo>
                      <a:pt x="19495" y="4585"/>
                      <a:pt x="19495" y="4585"/>
                      <a:pt x="19495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384" y="4585"/>
                      <a:pt x="19329" y="4585"/>
                      <a:pt x="19329" y="4529"/>
                    </a:cubicBezTo>
                  </a:path>
                  <a:path w="21600" h="21600">
                    <a:moveTo>
                      <a:pt x="2160" y="4529"/>
                    </a:moveTo>
                    <a:cubicBezTo>
                      <a:pt x="2104" y="4529"/>
                      <a:pt x="2104" y="4419"/>
                      <a:pt x="2104" y="4364"/>
                    </a:cubicBezTo>
                    <a:cubicBezTo>
                      <a:pt x="2104" y="4364"/>
                      <a:pt x="2104" y="4364"/>
                      <a:pt x="2104" y="4364"/>
                    </a:cubicBezTo>
                    <a:cubicBezTo>
                      <a:pt x="2160" y="4364"/>
                      <a:pt x="2215" y="4308"/>
                      <a:pt x="2270" y="4364"/>
                    </a:cubicBezTo>
                    <a:cubicBezTo>
                      <a:pt x="2270" y="4364"/>
                      <a:pt x="2270" y="4364"/>
                      <a:pt x="2270" y="4364"/>
                    </a:cubicBezTo>
                    <a:cubicBezTo>
                      <a:pt x="2326" y="4419"/>
                      <a:pt x="2326" y="4474"/>
                      <a:pt x="2326" y="4529"/>
                    </a:cubicBezTo>
                    <a:cubicBezTo>
                      <a:pt x="2326" y="4529"/>
                      <a:pt x="2326" y="4529"/>
                      <a:pt x="2326" y="4529"/>
                    </a:cubicBezTo>
                    <a:cubicBezTo>
                      <a:pt x="2270" y="4585"/>
                      <a:pt x="2270" y="4585"/>
                      <a:pt x="2215" y="4585"/>
                    </a:cubicBezTo>
                    <a:cubicBezTo>
                      <a:pt x="2215" y="4585"/>
                      <a:pt x="2215" y="4585"/>
                      <a:pt x="2215" y="4585"/>
                    </a:cubicBezTo>
                    <a:cubicBezTo>
                      <a:pt x="2215" y="4585"/>
                      <a:pt x="2160" y="4585"/>
                      <a:pt x="2160" y="4529"/>
                    </a:cubicBezTo>
                  </a:path>
                  <a:path w="21600" h="21600">
                    <a:moveTo>
                      <a:pt x="19052" y="4253"/>
                    </a:moveTo>
                    <a:cubicBezTo>
                      <a:pt x="19052" y="4198"/>
                      <a:pt x="19052" y="4143"/>
                      <a:pt x="19107" y="4087"/>
                    </a:cubicBezTo>
                    <a:cubicBezTo>
                      <a:pt x="19107" y="4087"/>
                      <a:pt x="19107" y="4087"/>
                      <a:pt x="19107" y="4087"/>
                    </a:cubicBezTo>
                    <a:cubicBezTo>
                      <a:pt x="19163" y="4032"/>
                      <a:pt x="19218" y="4032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329" y="4143"/>
                      <a:pt x="19273" y="4198"/>
                      <a:pt x="19218" y="4253"/>
                    </a:cubicBezTo>
                    <a:cubicBezTo>
                      <a:pt x="19218" y="4253"/>
                      <a:pt x="19218" y="4253"/>
                      <a:pt x="19218" y="4253"/>
                    </a:cubicBezTo>
                    <a:cubicBezTo>
                      <a:pt x="19218" y="4253"/>
                      <a:pt x="19218" y="4308"/>
                      <a:pt x="19163" y="4308"/>
                    </a:cubicBezTo>
                    <a:cubicBezTo>
                      <a:pt x="19163" y="4308"/>
                      <a:pt x="19163" y="4308"/>
                      <a:pt x="19163" y="4308"/>
                    </a:cubicBezTo>
                    <a:cubicBezTo>
                      <a:pt x="19163" y="4308"/>
                      <a:pt x="19107" y="4253"/>
                      <a:pt x="19052" y="4253"/>
                    </a:cubicBezTo>
                  </a:path>
                  <a:path w="21600" h="21600">
                    <a:moveTo>
                      <a:pt x="2381" y="4253"/>
                    </a:moveTo>
                    <a:cubicBezTo>
                      <a:pt x="2326" y="4198"/>
                      <a:pt x="2326" y="4143"/>
                      <a:pt x="2381" y="4087"/>
                    </a:cubicBezTo>
                    <a:cubicBezTo>
                      <a:pt x="2381" y="4087"/>
                      <a:pt x="2381" y="4087"/>
                      <a:pt x="2381" y="4087"/>
                    </a:cubicBezTo>
                    <a:cubicBezTo>
                      <a:pt x="2381" y="4032"/>
                      <a:pt x="2492" y="4032"/>
                      <a:pt x="2547" y="4032"/>
                    </a:cubicBezTo>
                    <a:cubicBezTo>
                      <a:pt x="2547" y="4032"/>
                      <a:pt x="2547" y="4032"/>
                      <a:pt x="2547" y="4032"/>
                    </a:cubicBezTo>
                    <a:cubicBezTo>
                      <a:pt x="2603" y="4087"/>
                      <a:pt x="2603" y="4143"/>
                      <a:pt x="2547" y="4198"/>
                    </a:cubicBezTo>
                    <a:cubicBezTo>
                      <a:pt x="2547" y="4198"/>
                      <a:pt x="2547" y="4198"/>
                      <a:pt x="2547" y="4198"/>
                    </a:cubicBezTo>
                    <a:cubicBezTo>
                      <a:pt x="2547" y="4253"/>
                      <a:pt x="2492" y="4253"/>
                      <a:pt x="2436" y="4253"/>
                    </a:cubicBezTo>
                    <a:cubicBezTo>
                      <a:pt x="2436" y="4253"/>
                      <a:pt x="2436" y="4253"/>
                      <a:pt x="2436" y="4253"/>
                    </a:cubicBezTo>
                    <a:cubicBezTo>
                      <a:pt x="2436" y="4253"/>
                      <a:pt x="2381" y="4253"/>
                      <a:pt x="2381" y="4253"/>
                    </a:cubicBezTo>
                  </a:path>
                  <a:path w="21600" h="21600">
                    <a:moveTo>
                      <a:pt x="18830" y="3922"/>
                    </a:moveTo>
                    <a:cubicBezTo>
                      <a:pt x="18775" y="3867"/>
                      <a:pt x="18775" y="3811"/>
                      <a:pt x="18830" y="3756"/>
                    </a:cubicBezTo>
                    <a:cubicBezTo>
                      <a:pt x="18830" y="3756"/>
                      <a:pt x="18830" y="3756"/>
                      <a:pt x="18830" y="3756"/>
                    </a:cubicBezTo>
                    <a:cubicBezTo>
                      <a:pt x="18886" y="3756"/>
                      <a:pt x="18941" y="3756"/>
                      <a:pt x="18996" y="3811"/>
                    </a:cubicBezTo>
                    <a:cubicBezTo>
                      <a:pt x="18996" y="3811"/>
                      <a:pt x="18996" y="3811"/>
                      <a:pt x="18996" y="3811"/>
                    </a:cubicBezTo>
                    <a:cubicBezTo>
                      <a:pt x="19052" y="3811"/>
                      <a:pt x="19052" y="3922"/>
                      <a:pt x="18996" y="3977"/>
                    </a:cubicBezTo>
                    <a:cubicBezTo>
                      <a:pt x="18996" y="3977"/>
                      <a:pt x="18996" y="3977"/>
                      <a:pt x="18996" y="3977"/>
                    </a:cubicBezTo>
                    <a:cubicBezTo>
                      <a:pt x="18996" y="3977"/>
                      <a:pt x="18941" y="3977"/>
                      <a:pt x="18941" y="3977"/>
                    </a:cubicBezTo>
                    <a:cubicBezTo>
                      <a:pt x="18941" y="3977"/>
                      <a:pt x="18941" y="3977"/>
                      <a:pt x="18941" y="3977"/>
                    </a:cubicBezTo>
                    <a:cubicBezTo>
                      <a:pt x="18886" y="3977"/>
                      <a:pt x="18830" y="3977"/>
                      <a:pt x="18830" y="3922"/>
                    </a:cubicBezTo>
                  </a:path>
                  <a:path w="21600" h="21600">
                    <a:moveTo>
                      <a:pt x="2658" y="3922"/>
                    </a:moveTo>
                    <a:cubicBezTo>
                      <a:pt x="2603" y="3867"/>
                      <a:pt x="2603" y="3811"/>
                      <a:pt x="2603" y="3756"/>
                    </a:cubicBezTo>
                    <a:cubicBezTo>
                      <a:pt x="2603" y="3756"/>
                      <a:pt x="2603" y="3756"/>
                      <a:pt x="2603" y="3756"/>
                    </a:cubicBezTo>
                    <a:cubicBezTo>
                      <a:pt x="2658" y="3701"/>
                      <a:pt x="2713" y="3701"/>
                      <a:pt x="2769" y="3756"/>
                    </a:cubicBezTo>
                    <a:cubicBezTo>
                      <a:pt x="2769" y="3756"/>
                      <a:pt x="2769" y="3756"/>
                      <a:pt x="2769" y="3756"/>
                    </a:cubicBezTo>
                    <a:cubicBezTo>
                      <a:pt x="2824" y="3811"/>
                      <a:pt x="2824" y="3867"/>
                      <a:pt x="2824" y="3922"/>
                    </a:cubicBezTo>
                    <a:cubicBezTo>
                      <a:pt x="2824" y="3922"/>
                      <a:pt x="2824" y="3922"/>
                      <a:pt x="2824" y="3922"/>
                    </a:cubicBezTo>
                    <a:cubicBezTo>
                      <a:pt x="2769" y="3922"/>
                      <a:pt x="2769" y="3977"/>
                      <a:pt x="2713" y="3977"/>
                    </a:cubicBezTo>
                    <a:cubicBezTo>
                      <a:pt x="2713" y="3977"/>
                      <a:pt x="2713" y="3977"/>
                      <a:pt x="2713" y="3977"/>
                    </a:cubicBezTo>
                    <a:cubicBezTo>
                      <a:pt x="2658" y="3977"/>
                      <a:pt x="2658" y="3922"/>
                      <a:pt x="2658" y="3922"/>
                    </a:cubicBezTo>
                  </a:path>
                  <a:path w="21600" h="21600">
                    <a:moveTo>
                      <a:pt x="18553" y="3646"/>
                    </a:moveTo>
                    <a:cubicBezTo>
                      <a:pt x="18498" y="3590"/>
                      <a:pt x="18498" y="3535"/>
                      <a:pt x="18553" y="3480"/>
                    </a:cubicBezTo>
                    <a:cubicBezTo>
                      <a:pt x="18553" y="3480"/>
                      <a:pt x="18553" y="3480"/>
                      <a:pt x="18553" y="3480"/>
                    </a:cubicBezTo>
                    <a:cubicBezTo>
                      <a:pt x="18609" y="3425"/>
                      <a:pt x="18720" y="3425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75" y="3535"/>
                      <a:pt x="18775" y="3590"/>
                      <a:pt x="18720" y="3646"/>
                    </a:cubicBezTo>
                    <a:cubicBezTo>
                      <a:pt x="18720" y="3646"/>
                      <a:pt x="18720" y="3646"/>
                      <a:pt x="18720" y="3646"/>
                    </a:cubicBezTo>
                    <a:cubicBezTo>
                      <a:pt x="18720" y="3646"/>
                      <a:pt x="18664" y="3701"/>
                      <a:pt x="18664" y="3701"/>
                    </a:cubicBezTo>
                    <a:cubicBezTo>
                      <a:pt x="18664" y="3701"/>
                      <a:pt x="18664" y="3701"/>
                      <a:pt x="18664" y="3701"/>
                    </a:cubicBezTo>
                    <a:cubicBezTo>
                      <a:pt x="18609" y="3701"/>
                      <a:pt x="18609" y="3646"/>
                      <a:pt x="18553" y="3646"/>
                    </a:cubicBezTo>
                  </a:path>
                  <a:path w="21600" h="21600">
                    <a:moveTo>
                      <a:pt x="2879" y="3646"/>
                    </a:moveTo>
                    <a:cubicBezTo>
                      <a:pt x="2824" y="3590"/>
                      <a:pt x="2824" y="3535"/>
                      <a:pt x="2879" y="3480"/>
                    </a:cubicBezTo>
                    <a:cubicBezTo>
                      <a:pt x="2879" y="3480"/>
                      <a:pt x="2879" y="3480"/>
                      <a:pt x="2879" y="3480"/>
                    </a:cubicBezTo>
                    <a:cubicBezTo>
                      <a:pt x="2935" y="3425"/>
                      <a:pt x="2990" y="3425"/>
                      <a:pt x="3046" y="3480"/>
                    </a:cubicBezTo>
                    <a:cubicBezTo>
                      <a:pt x="3046" y="3480"/>
                      <a:pt x="3046" y="3480"/>
                      <a:pt x="3046" y="3480"/>
                    </a:cubicBezTo>
                    <a:cubicBezTo>
                      <a:pt x="3101" y="3480"/>
                      <a:pt x="3101" y="3590"/>
                      <a:pt x="3046" y="3646"/>
                    </a:cubicBezTo>
                    <a:cubicBezTo>
                      <a:pt x="3046" y="3646"/>
                      <a:pt x="3046" y="3646"/>
                      <a:pt x="3046" y="3646"/>
                    </a:cubicBezTo>
                    <a:cubicBezTo>
                      <a:pt x="3046" y="3646"/>
                      <a:pt x="2990" y="3646"/>
                      <a:pt x="2990" y="3646"/>
                    </a:cubicBezTo>
                    <a:cubicBezTo>
                      <a:pt x="2990" y="3646"/>
                      <a:pt x="2990" y="3646"/>
                      <a:pt x="2990" y="3646"/>
                    </a:cubicBezTo>
                    <a:cubicBezTo>
                      <a:pt x="2935" y="3646"/>
                      <a:pt x="2935" y="3646"/>
                      <a:pt x="2879" y="3646"/>
                    </a:cubicBezTo>
                  </a:path>
                  <a:path w="21600" h="21600">
                    <a:moveTo>
                      <a:pt x="18276" y="3369"/>
                    </a:moveTo>
                    <a:cubicBezTo>
                      <a:pt x="18221" y="3314"/>
                      <a:pt x="18221" y="3259"/>
                      <a:pt x="18276" y="3204"/>
                    </a:cubicBezTo>
                    <a:cubicBezTo>
                      <a:pt x="18276" y="3204"/>
                      <a:pt x="18276" y="3204"/>
                      <a:pt x="18276" y="3204"/>
                    </a:cubicBezTo>
                    <a:cubicBezTo>
                      <a:pt x="18332" y="3148"/>
                      <a:pt x="18387" y="3148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98" y="3259"/>
                      <a:pt x="18498" y="3314"/>
                      <a:pt x="18443" y="3369"/>
                    </a:cubicBezTo>
                    <a:cubicBezTo>
                      <a:pt x="18443" y="3369"/>
                      <a:pt x="18443" y="3369"/>
                      <a:pt x="18443" y="3369"/>
                    </a:cubicBezTo>
                    <a:cubicBezTo>
                      <a:pt x="18443" y="3369"/>
                      <a:pt x="18387" y="3369"/>
                      <a:pt x="18387" y="3369"/>
                    </a:cubicBezTo>
                    <a:cubicBezTo>
                      <a:pt x="18387" y="3369"/>
                      <a:pt x="18387" y="3369"/>
                      <a:pt x="18387" y="3369"/>
                    </a:cubicBezTo>
                    <a:cubicBezTo>
                      <a:pt x="18332" y="3369"/>
                      <a:pt x="18332" y="3369"/>
                      <a:pt x="18276" y="3369"/>
                    </a:cubicBezTo>
                  </a:path>
                  <a:path w="21600" h="21600">
                    <a:moveTo>
                      <a:pt x="3156" y="3314"/>
                    </a:moveTo>
                    <a:cubicBezTo>
                      <a:pt x="3101" y="3314"/>
                      <a:pt x="3101" y="3204"/>
                      <a:pt x="3156" y="3148"/>
                    </a:cubicBezTo>
                    <a:cubicBezTo>
                      <a:pt x="3156" y="3148"/>
                      <a:pt x="3156" y="3148"/>
                      <a:pt x="3156" y="3148"/>
                    </a:cubicBezTo>
                    <a:cubicBezTo>
                      <a:pt x="3212" y="3148"/>
                      <a:pt x="3267" y="3148"/>
                      <a:pt x="3323" y="3148"/>
                    </a:cubicBezTo>
                    <a:cubicBezTo>
                      <a:pt x="3323" y="3148"/>
                      <a:pt x="3323" y="3148"/>
                      <a:pt x="3323" y="3148"/>
                    </a:cubicBezTo>
                    <a:cubicBezTo>
                      <a:pt x="3378" y="3204"/>
                      <a:pt x="3378" y="3314"/>
                      <a:pt x="3323" y="3314"/>
                    </a:cubicBezTo>
                    <a:cubicBezTo>
                      <a:pt x="3323" y="3314"/>
                      <a:pt x="3323" y="3314"/>
                      <a:pt x="3323" y="3314"/>
                    </a:cubicBezTo>
                    <a:cubicBezTo>
                      <a:pt x="3323" y="3369"/>
                      <a:pt x="3267" y="3369"/>
                      <a:pt x="3267" y="3369"/>
                    </a:cubicBezTo>
                    <a:cubicBezTo>
                      <a:pt x="3267" y="3369"/>
                      <a:pt x="3267" y="3369"/>
                      <a:pt x="3267" y="3369"/>
                    </a:cubicBezTo>
                    <a:cubicBezTo>
                      <a:pt x="3212" y="3369"/>
                      <a:pt x="3212" y="3369"/>
                      <a:pt x="3156" y="3314"/>
                    </a:cubicBezTo>
                  </a:path>
                  <a:path w="21600" h="21600">
                    <a:moveTo>
                      <a:pt x="18000" y="3093"/>
                    </a:moveTo>
                    <a:cubicBezTo>
                      <a:pt x="18000" y="3093"/>
                      <a:pt x="18000" y="3093"/>
                      <a:pt x="18000" y="3093"/>
                    </a:cubicBezTo>
                    <a:cubicBezTo>
                      <a:pt x="17944" y="3038"/>
                      <a:pt x="17944" y="2983"/>
                      <a:pt x="18000" y="2927"/>
                    </a:cubicBezTo>
                    <a:cubicBezTo>
                      <a:pt x="18000" y="2927"/>
                      <a:pt x="18000" y="2927"/>
                      <a:pt x="18000" y="2927"/>
                    </a:cubicBezTo>
                    <a:cubicBezTo>
                      <a:pt x="18055" y="2872"/>
                      <a:pt x="18110" y="2872"/>
                      <a:pt x="18166" y="2927"/>
                    </a:cubicBezTo>
                    <a:cubicBezTo>
                      <a:pt x="18166" y="2927"/>
                      <a:pt x="18166" y="2927"/>
                      <a:pt x="18166" y="2927"/>
                    </a:cubicBezTo>
                    <a:cubicBezTo>
                      <a:pt x="18221" y="2983"/>
                      <a:pt x="18221" y="3038"/>
                      <a:pt x="18166" y="3093"/>
                    </a:cubicBezTo>
                    <a:cubicBezTo>
                      <a:pt x="18166" y="3093"/>
                      <a:pt x="18166" y="3093"/>
                      <a:pt x="18166" y="3093"/>
                    </a:cubicBezTo>
                    <a:cubicBezTo>
                      <a:pt x="18166" y="3093"/>
                      <a:pt x="18110" y="3093"/>
                      <a:pt x="18110" y="3093"/>
                    </a:cubicBezTo>
                    <a:cubicBezTo>
                      <a:pt x="18110" y="3093"/>
                      <a:pt x="18110" y="3093"/>
                      <a:pt x="18110" y="3093"/>
                    </a:cubicBezTo>
                    <a:cubicBezTo>
                      <a:pt x="18055" y="3093"/>
                      <a:pt x="18055" y="3093"/>
                      <a:pt x="18000" y="3093"/>
                    </a:cubicBezTo>
                  </a:path>
                  <a:path w="21600" h="21600">
                    <a:moveTo>
                      <a:pt x="3433" y="3038"/>
                    </a:moveTo>
                    <a:cubicBezTo>
                      <a:pt x="3433" y="2983"/>
                      <a:pt x="3433" y="2927"/>
                      <a:pt x="3489" y="2872"/>
                    </a:cubicBezTo>
                    <a:cubicBezTo>
                      <a:pt x="3489" y="2872"/>
                      <a:pt x="3489" y="2872"/>
                      <a:pt x="3489" y="2872"/>
                    </a:cubicBezTo>
                    <a:cubicBezTo>
                      <a:pt x="3489" y="2872"/>
                      <a:pt x="3600" y="2872"/>
                      <a:pt x="3655" y="2872"/>
                    </a:cubicBezTo>
                    <a:cubicBezTo>
                      <a:pt x="3655" y="2872"/>
                      <a:pt x="3655" y="2872"/>
                      <a:pt x="3655" y="2872"/>
                    </a:cubicBezTo>
                    <a:cubicBezTo>
                      <a:pt x="3655" y="2927"/>
                      <a:pt x="3655" y="3038"/>
                      <a:pt x="3600" y="3038"/>
                    </a:cubicBezTo>
                    <a:cubicBezTo>
                      <a:pt x="3600" y="3038"/>
                      <a:pt x="3600" y="3038"/>
                      <a:pt x="3600" y="3038"/>
                    </a:cubicBezTo>
                    <a:cubicBezTo>
                      <a:pt x="3600" y="3093"/>
                      <a:pt x="3600" y="3093"/>
                      <a:pt x="3544" y="3093"/>
                    </a:cubicBezTo>
                    <a:cubicBezTo>
                      <a:pt x="3544" y="3093"/>
                      <a:pt x="3544" y="3093"/>
                      <a:pt x="3544" y="3093"/>
                    </a:cubicBezTo>
                    <a:cubicBezTo>
                      <a:pt x="3489" y="3093"/>
                      <a:pt x="3489" y="3093"/>
                      <a:pt x="3433" y="3038"/>
                    </a:cubicBezTo>
                  </a:path>
                  <a:path w="21600" h="21600">
                    <a:moveTo>
                      <a:pt x="17723" y="2817"/>
                    </a:moveTo>
                    <a:cubicBezTo>
                      <a:pt x="17667" y="2762"/>
                      <a:pt x="17667" y="2706"/>
                      <a:pt x="17723" y="2651"/>
                    </a:cubicBezTo>
                    <a:cubicBezTo>
                      <a:pt x="17723" y="2651"/>
                      <a:pt x="17723" y="2651"/>
                      <a:pt x="17723" y="2651"/>
                    </a:cubicBezTo>
                    <a:cubicBezTo>
                      <a:pt x="17723" y="2596"/>
                      <a:pt x="17833" y="2596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706"/>
                      <a:pt x="17944" y="2762"/>
                      <a:pt x="17889" y="2817"/>
                    </a:cubicBezTo>
                    <a:cubicBezTo>
                      <a:pt x="17889" y="2817"/>
                      <a:pt x="17889" y="2817"/>
                      <a:pt x="17889" y="2817"/>
                    </a:cubicBezTo>
                    <a:cubicBezTo>
                      <a:pt x="17833" y="2817"/>
                      <a:pt x="17833" y="2872"/>
                      <a:pt x="17778" y="2872"/>
                    </a:cubicBezTo>
                    <a:cubicBezTo>
                      <a:pt x="17778" y="2872"/>
                      <a:pt x="17778" y="2872"/>
                      <a:pt x="17778" y="2872"/>
                    </a:cubicBezTo>
                    <a:cubicBezTo>
                      <a:pt x="17778" y="2872"/>
                      <a:pt x="17723" y="2817"/>
                      <a:pt x="17723" y="2817"/>
                    </a:cubicBezTo>
                  </a:path>
                  <a:path w="21600" h="21600">
                    <a:moveTo>
                      <a:pt x="3766" y="2762"/>
                    </a:moveTo>
                    <a:cubicBezTo>
                      <a:pt x="3710" y="2762"/>
                      <a:pt x="3710" y="2651"/>
                      <a:pt x="3766" y="2596"/>
                    </a:cubicBezTo>
                    <a:cubicBezTo>
                      <a:pt x="3766" y="2596"/>
                      <a:pt x="3766" y="2596"/>
                      <a:pt x="3766" y="2596"/>
                    </a:cubicBezTo>
                    <a:cubicBezTo>
                      <a:pt x="3821" y="2596"/>
                      <a:pt x="3876" y="2596"/>
                      <a:pt x="3932" y="2651"/>
                    </a:cubicBezTo>
                    <a:cubicBezTo>
                      <a:pt x="3932" y="2651"/>
                      <a:pt x="3932" y="2651"/>
                      <a:pt x="3932" y="2651"/>
                    </a:cubicBezTo>
                    <a:cubicBezTo>
                      <a:pt x="3987" y="2706"/>
                      <a:pt x="3987" y="2762"/>
                      <a:pt x="3932" y="2817"/>
                    </a:cubicBezTo>
                    <a:cubicBezTo>
                      <a:pt x="3932" y="2817"/>
                      <a:pt x="3932" y="2817"/>
                      <a:pt x="3932" y="2817"/>
                    </a:cubicBezTo>
                    <a:cubicBezTo>
                      <a:pt x="3876" y="2817"/>
                      <a:pt x="3876" y="2817"/>
                      <a:pt x="3821" y="2817"/>
                    </a:cubicBezTo>
                    <a:cubicBezTo>
                      <a:pt x="3821" y="2817"/>
                      <a:pt x="3821" y="2817"/>
                      <a:pt x="3821" y="2817"/>
                    </a:cubicBezTo>
                    <a:cubicBezTo>
                      <a:pt x="3821" y="2817"/>
                      <a:pt x="3766" y="2817"/>
                      <a:pt x="3766" y="2762"/>
                    </a:cubicBezTo>
                  </a:path>
                  <a:path w="21600" h="21600">
                    <a:moveTo>
                      <a:pt x="17390" y="2541"/>
                    </a:moveTo>
                    <a:cubicBezTo>
                      <a:pt x="17335" y="2541"/>
                      <a:pt x="17335" y="2430"/>
                      <a:pt x="17390" y="2430"/>
                    </a:cubicBezTo>
                    <a:cubicBezTo>
                      <a:pt x="17390" y="2430"/>
                      <a:pt x="17390" y="2430"/>
                      <a:pt x="17390" y="2430"/>
                    </a:cubicBezTo>
                    <a:cubicBezTo>
                      <a:pt x="17446" y="2375"/>
                      <a:pt x="17501" y="2320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612" y="2430"/>
                      <a:pt x="17612" y="2485"/>
                      <a:pt x="17556" y="2541"/>
                    </a:cubicBezTo>
                    <a:cubicBezTo>
                      <a:pt x="17556" y="2541"/>
                      <a:pt x="17556" y="2541"/>
                      <a:pt x="17556" y="2541"/>
                    </a:cubicBezTo>
                    <a:cubicBezTo>
                      <a:pt x="17556" y="2596"/>
                      <a:pt x="17501" y="2596"/>
                      <a:pt x="17501" y="2596"/>
                    </a:cubicBezTo>
                    <a:cubicBezTo>
                      <a:pt x="17501" y="2596"/>
                      <a:pt x="17501" y="2596"/>
                      <a:pt x="17501" y="2596"/>
                    </a:cubicBezTo>
                    <a:cubicBezTo>
                      <a:pt x="17446" y="2596"/>
                      <a:pt x="17446" y="2596"/>
                      <a:pt x="17390" y="2541"/>
                    </a:cubicBezTo>
                  </a:path>
                  <a:path w="21600" h="21600">
                    <a:moveTo>
                      <a:pt x="4043" y="2541"/>
                    </a:moveTo>
                    <a:cubicBezTo>
                      <a:pt x="4043" y="2485"/>
                      <a:pt x="4043" y="2430"/>
                      <a:pt x="4098" y="2375"/>
                    </a:cubicBezTo>
                    <a:cubicBezTo>
                      <a:pt x="4098" y="2375"/>
                      <a:pt x="4098" y="2375"/>
                      <a:pt x="4098" y="2375"/>
                    </a:cubicBezTo>
                    <a:cubicBezTo>
                      <a:pt x="4153" y="2320"/>
                      <a:pt x="4209" y="2320"/>
                      <a:pt x="4264" y="2375"/>
                    </a:cubicBezTo>
                    <a:cubicBezTo>
                      <a:pt x="4264" y="2375"/>
                      <a:pt x="4264" y="2375"/>
                      <a:pt x="4264" y="2375"/>
                    </a:cubicBezTo>
                    <a:cubicBezTo>
                      <a:pt x="4264" y="2430"/>
                      <a:pt x="4264" y="2485"/>
                      <a:pt x="4209" y="2541"/>
                    </a:cubicBezTo>
                    <a:cubicBezTo>
                      <a:pt x="4209" y="2541"/>
                      <a:pt x="4209" y="2541"/>
                      <a:pt x="4209" y="2541"/>
                    </a:cubicBezTo>
                    <a:cubicBezTo>
                      <a:pt x="4209" y="2541"/>
                      <a:pt x="4153" y="2596"/>
                      <a:pt x="4153" y="2596"/>
                    </a:cubicBezTo>
                    <a:cubicBezTo>
                      <a:pt x="4153" y="2596"/>
                      <a:pt x="4153" y="2596"/>
                      <a:pt x="4153" y="2596"/>
                    </a:cubicBezTo>
                    <a:cubicBezTo>
                      <a:pt x="4098" y="2596"/>
                      <a:pt x="4098" y="2541"/>
                      <a:pt x="4043" y="2541"/>
                    </a:cubicBezTo>
                  </a:path>
                  <a:path w="21600" h="21600">
                    <a:moveTo>
                      <a:pt x="17113" y="2320"/>
                    </a:moveTo>
                    <a:cubicBezTo>
                      <a:pt x="17113" y="2320"/>
                      <a:pt x="17113" y="2320"/>
                      <a:pt x="17113" y="2320"/>
                    </a:cubicBezTo>
                    <a:cubicBezTo>
                      <a:pt x="17058" y="2264"/>
                      <a:pt x="17003" y="2209"/>
                      <a:pt x="17058" y="2154"/>
                    </a:cubicBezTo>
                    <a:cubicBezTo>
                      <a:pt x="17058" y="2154"/>
                      <a:pt x="17058" y="2154"/>
                      <a:pt x="17058" y="2154"/>
                    </a:cubicBezTo>
                    <a:cubicBezTo>
                      <a:pt x="17113" y="2099"/>
                      <a:pt x="17169" y="2099"/>
                      <a:pt x="17224" y="2154"/>
                    </a:cubicBezTo>
                    <a:cubicBezTo>
                      <a:pt x="17224" y="2154"/>
                      <a:pt x="17224" y="2154"/>
                      <a:pt x="17224" y="2154"/>
                    </a:cubicBezTo>
                    <a:cubicBezTo>
                      <a:pt x="17279" y="2154"/>
                      <a:pt x="17279" y="2264"/>
                      <a:pt x="17279" y="2320"/>
                    </a:cubicBezTo>
                    <a:cubicBezTo>
                      <a:pt x="17279" y="2320"/>
                      <a:pt x="17279" y="2320"/>
                      <a:pt x="17279" y="2320"/>
                    </a:cubicBezTo>
                    <a:cubicBezTo>
                      <a:pt x="17224" y="2320"/>
                      <a:pt x="17224" y="2375"/>
                      <a:pt x="17169" y="2375"/>
                    </a:cubicBezTo>
                    <a:cubicBezTo>
                      <a:pt x="17169" y="2375"/>
                      <a:pt x="17169" y="2375"/>
                      <a:pt x="17169" y="2375"/>
                    </a:cubicBezTo>
                    <a:cubicBezTo>
                      <a:pt x="17113" y="2375"/>
                      <a:pt x="17113" y="2320"/>
                      <a:pt x="17113" y="2320"/>
                    </a:cubicBezTo>
                  </a:path>
                  <a:path w="21600" h="21600">
                    <a:moveTo>
                      <a:pt x="4375" y="2264"/>
                    </a:moveTo>
                    <a:cubicBezTo>
                      <a:pt x="4319" y="2209"/>
                      <a:pt x="4319" y="2154"/>
                      <a:pt x="4375" y="2099"/>
                    </a:cubicBezTo>
                    <a:cubicBezTo>
                      <a:pt x="4375" y="2099"/>
                      <a:pt x="4375" y="2099"/>
                      <a:pt x="4375" y="2099"/>
                    </a:cubicBezTo>
                    <a:cubicBezTo>
                      <a:pt x="4430" y="2099"/>
                      <a:pt x="4541" y="2099"/>
                      <a:pt x="4541" y="2154"/>
                    </a:cubicBezTo>
                    <a:cubicBezTo>
                      <a:pt x="4541" y="2154"/>
                      <a:pt x="4541" y="2154"/>
                      <a:pt x="4541" y="2154"/>
                    </a:cubicBezTo>
                    <a:cubicBezTo>
                      <a:pt x="4596" y="2209"/>
                      <a:pt x="4596" y="2264"/>
                      <a:pt x="4541" y="2320"/>
                    </a:cubicBezTo>
                    <a:cubicBezTo>
                      <a:pt x="4541" y="2320"/>
                      <a:pt x="4541" y="2320"/>
                      <a:pt x="4541" y="2320"/>
                    </a:cubicBezTo>
                    <a:cubicBezTo>
                      <a:pt x="4541" y="2320"/>
                      <a:pt x="4486" y="2320"/>
                      <a:pt x="4486" y="2320"/>
                    </a:cubicBezTo>
                    <a:cubicBezTo>
                      <a:pt x="4486" y="2320"/>
                      <a:pt x="4486" y="2320"/>
                      <a:pt x="4486" y="2320"/>
                    </a:cubicBezTo>
                    <a:cubicBezTo>
                      <a:pt x="4430" y="2320"/>
                      <a:pt x="4375" y="2320"/>
                      <a:pt x="4375" y="2264"/>
                    </a:cubicBezTo>
                  </a:path>
                  <a:path w="21600" h="21600">
                    <a:moveTo>
                      <a:pt x="16781" y="2099"/>
                    </a:moveTo>
                    <a:cubicBezTo>
                      <a:pt x="16726" y="2043"/>
                      <a:pt x="16726" y="1988"/>
                      <a:pt x="16726" y="1933"/>
                    </a:cubicBezTo>
                    <a:cubicBezTo>
                      <a:pt x="16726" y="1933"/>
                      <a:pt x="16726" y="1933"/>
                      <a:pt x="16726" y="1933"/>
                    </a:cubicBezTo>
                    <a:cubicBezTo>
                      <a:pt x="16781" y="1878"/>
                      <a:pt x="16836" y="1878"/>
                      <a:pt x="16892" y="1878"/>
                    </a:cubicBezTo>
                    <a:cubicBezTo>
                      <a:pt x="16892" y="1878"/>
                      <a:pt x="16892" y="1878"/>
                      <a:pt x="16892" y="1878"/>
                    </a:cubicBezTo>
                    <a:cubicBezTo>
                      <a:pt x="16947" y="1933"/>
                      <a:pt x="16947" y="1988"/>
                      <a:pt x="16947" y="2043"/>
                    </a:cubicBezTo>
                    <a:cubicBezTo>
                      <a:pt x="16947" y="2043"/>
                      <a:pt x="16947" y="2043"/>
                      <a:pt x="16947" y="2043"/>
                    </a:cubicBezTo>
                    <a:cubicBezTo>
                      <a:pt x="16892" y="2099"/>
                      <a:pt x="16892" y="2099"/>
                      <a:pt x="16836" y="2099"/>
                    </a:cubicBezTo>
                    <a:cubicBezTo>
                      <a:pt x="16836" y="2099"/>
                      <a:pt x="16836" y="2099"/>
                      <a:pt x="16836" y="2099"/>
                    </a:cubicBezTo>
                    <a:cubicBezTo>
                      <a:pt x="16836" y="2099"/>
                      <a:pt x="16781" y="2099"/>
                      <a:pt x="16781" y="2099"/>
                    </a:cubicBezTo>
                  </a:path>
                  <a:path w="21600" h="21600">
                    <a:moveTo>
                      <a:pt x="4707" y="2043"/>
                    </a:moveTo>
                    <a:cubicBezTo>
                      <a:pt x="4652" y="1988"/>
                      <a:pt x="4652" y="1933"/>
                      <a:pt x="4707" y="1878"/>
                    </a:cubicBezTo>
                    <a:cubicBezTo>
                      <a:pt x="4707" y="1878"/>
                      <a:pt x="4707" y="1878"/>
                      <a:pt x="4707" y="1878"/>
                    </a:cubicBezTo>
                    <a:cubicBezTo>
                      <a:pt x="4763" y="1878"/>
                      <a:pt x="4873" y="1878"/>
                      <a:pt x="4873" y="1933"/>
                    </a:cubicBezTo>
                    <a:cubicBezTo>
                      <a:pt x="4873" y="1933"/>
                      <a:pt x="4873" y="1933"/>
                      <a:pt x="4873" y="1933"/>
                    </a:cubicBezTo>
                    <a:cubicBezTo>
                      <a:pt x="4929" y="1988"/>
                      <a:pt x="4929" y="2043"/>
                      <a:pt x="4873" y="2099"/>
                    </a:cubicBezTo>
                    <a:cubicBezTo>
                      <a:pt x="4873" y="2099"/>
                      <a:pt x="4873" y="2099"/>
                      <a:pt x="4873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763" y="2099"/>
                      <a:pt x="4707" y="2099"/>
                      <a:pt x="4707" y="2043"/>
                    </a:cubicBezTo>
                  </a:path>
                  <a:path w="21600" h="21600">
                    <a:moveTo>
                      <a:pt x="16449" y="1878"/>
                    </a:moveTo>
                    <a:cubicBezTo>
                      <a:pt x="16393" y="1823"/>
                      <a:pt x="16393" y="1767"/>
                      <a:pt x="16393" y="1712"/>
                    </a:cubicBezTo>
                    <a:cubicBezTo>
                      <a:pt x="16393" y="1712"/>
                      <a:pt x="16393" y="1712"/>
                      <a:pt x="16393" y="1712"/>
                    </a:cubicBezTo>
                    <a:cubicBezTo>
                      <a:pt x="16449" y="1657"/>
                      <a:pt x="16504" y="1657"/>
                      <a:pt x="16559" y="1657"/>
                    </a:cubicBezTo>
                    <a:cubicBezTo>
                      <a:pt x="16559" y="1657"/>
                      <a:pt x="16559" y="1657"/>
                      <a:pt x="16559" y="1657"/>
                    </a:cubicBezTo>
                    <a:cubicBezTo>
                      <a:pt x="16615" y="1712"/>
                      <a:pt x="16615" y="1767"/>
                      <a:pt x="16615" y="1823"/>
                    </a:cubicBezTo>
                    <a:cubicBezTo>
                      <a:pt x="16615" y="1823"/>
                      <a:pt x="16615" y="1823"/>
                      <a:pt x="16615" y="1823"/>
                    </a:cubicBezTo>
                    <a:cubicBezTo>
                      <a:pt x="16559" y="1878"/>
                      <a:pt x="16559" y="1878"/>
                      <a:pt x="16504" y="1878"/>
                    </a:cubicBezTo>
                    <a:cubicBezTo>
                      <a:pt x="16504" y="1878"/>
                      <a:pt x="16504" y="1878"/>
                      <a:pt x="16504" y="1878"/>
                    </a:cubicBezTo>
                    <a:cubicBezTo>
                      <a:pt x="16504" y="1878"/>
                      <a:pt x="16449" y="1878"/>
                      <a:pt x="16449" y="1878"/>
                    </a:cubicBezTo>
                  </a:path>
                  <a:path w="21600" h="21600">
                    <a:moveTo>
                      <a:pt x="5040" y="1823"/>
                    </a:moveTo>
                    <a:cubicBezTo>
                      <a:pt x="4984" y="1767"/>
                      <a:pt x="4984" y="1712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95" y="1657"/>
                      <a:pt x="5206" y="1657"/>
                      <a:pt x="5206" y="1712"/>
                    </a:cubicBezTo>
                    <a:cubicBezTo>
                      <a:pt x="5206" y="1712"/>
                      <a:pt x="5206" y="1712"/>
                      <a:pt x="5206" y="1712"/>
                    </a:cubicBezTo>
                    <a:cubicBezTo>
                      <a:pt x="5261" y="1767"/>
                      <a:pt x="5261" y="1823"/>
                      <a:pt x="5206" y="1878"/>
                    </a:cubicBezTo>
                    <a:cubicBezTo>
                      <a:pt x="5206" y="1878"/>
                      <a:pt x="5206" y="1878"/>
                      <a:pt x="5206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095" y="1878"/>
                      <a:pt x="5040" y="1878"/>
                      <a:pt x="5040" y="1823"/>
                    </a:cubicBezTo>
                  </a:path>
                  <a:path w="21600" h="21600">
                    <a:moveTo>
                      <a:pt x="16116" y="1657"/>
                    </a:moveTo>
                    <a:cubicBezTo>
                      <a:pt x="16116" y="1657"/>
                      <a:pt x="16116" y="1657"/>
                      <a:pt x="16116" y="1657"/>
                    </a:cubicBezTo>
                    <a:cubicBezTo>
                      <a:pt x="16061" y="1657"/>
                      <a:pt x="16006" y="1546"/>
                      <a:pt x="16061" y="1491"/>
                    </a:cubicBezTo>
                    <a:cubicBezTo>
                      <a:pt x="16061" y="1491"/>
                      <a:pt x="16061" y="1491"/>
                      <a:pt x="16061" y="1491"/>
                    </a:cubicBezTo>
                    <a:cubicBezTo>
                      <a:pt x="16116" y="1436"/>
                      <a:pt x="16172" y="1436"/>
                      <a:pt x="16227" y="1491"/>
                    </a:cubicBezTo>
                    <a:cubicBezTo>
                      <a:pt x="16227" y="1491"/>
                      <a:pt x="16227" y="1491"/>
                      <a:pt x="16227" y="1491"/>
                    </a:cubicBezTo>
                    <a:cubicBezTo>
                      <a:pt x="16283" y="1491"/>
                      <a:pt x="16283" y="1602"/>
                      <a:pt x="16283" y="1657"/>
                    </a:cubicBezTo>
                    <a:cubicBezTo>
                      <a:pt x="16283" y="1657"/>
                      <a:pt x="16283" y="1657"/>
                      <a:pt x="16283" y="1657"/>
                    </a:cubicBezTo>
                    <a:cubicBezTo>
                      <a:pt x="16227" y="1657"/>
                      <a:pt x="16227" y="1712"/>
                      <a:pt x="16172" y="1712"/>
                    </a:cubicBezTo>
                    <a:cubicBezTo>
                      <a:pt x="16172" y="1712"/>
                      <a:pt x="16172" y="1712"/>
                      <a:pt x="16172" y="1712"/>
                    </a:cubicBezTo>
                    <a:cubicBezTo>
                      <a:pt x="16116" y="1712"/>
                      <a:pt x="16116" y="1712"/>
                      <a:pt x="16116" y="1657"/>
                    </a:cubicBezTo>
                  </a:path>
                  <a:path w="21600" h="21600">
                    <a:moveTo>
                      <a:pt x="5372" y="1602"/>
                    </a:moveTo>
                    <a:cubicBezTo>
                      <a:pt x="5316" y="1546"/>
                      <a:pt x="5372" y="1491"/>
                      <a:pt x="5427" y="1436"/>
                    </a:cubicBezTo>
                    <a:cubicBezTo>
                      <a:pt x="5427" y="1436"/>
                      <a:pt x="5427" y="1436"/>
                      <a:pt x="5427" y="1436"/>
                    </a:cubicBezTo>
                    <a:cubicBezTo>
                      <a:pt x="5483" y="1436"/>
                      <a:pt x="5538" y="1436"/>
                      <a:pt x="5593" y="1491"/>
                    </a:cubicBezTo>
                    <a:cubicBezTo>
                      <a:pt x="5593" y="1491"/>
                      <a:pt x="5593" y="1491"/>
                      <a:pt x="5593" y="1491"/>
                    </a:cubicBezTo>
                    <a:cubicBezTo>
                      <a:pt x="5593" y="1546"/>
                      <a:pt x="5593" y="1657"/>
                      <a:pt x="5538" y="1657"/>
                    </a:cubicBezTo>
                    <a:cubicBezTo>
                      <a:pt x="5538" y="1657"/>
                      <a:pt x="5538" y="1657"/>
                      <a:pt x="5538" y="1657"/>
                    </a:cubicBezTo>
                    <a:cubicBezTo>
                      <a:pt x="5538" y="1657"/>
                      <a:pt x="5483" y="1657"/>
                      <a:pt x="5483" y="1657"/>
                    </a:cubicBezTo>
                    <a:cubicBezTo>
                      <a:pt x="5483" y="1657"/>
                      <a:pt x="5483" y="1657"/>
                      <a:pt x="5483" y="1657"/>
                    </a:cubicBezTo>
                    <a:cubicBezTo>
                      <a:pt x="5427" y="1657"/>
                      <a:pt x="5372" y="1657"/>
                      <a:pt x="5372" y="1602"/>
                    </a:cubicBezTo>
                  </a:path>
                  <a:path w="21600" h="21600">
                    <a:moveTo>
                      <a:pt x="15729" y="1491"/>
                    </a:moveTo>
                    <a:cubicBezTo>
                      <a:pt x="15673" y="1436"/>
                      <a:pt x="15673" y="1381"/>
                      <a:pt x="15729" y="1325"/>
                    </a:cubicBezTo>
                    <a:cubicBezTo>
                      <a:pt x="15729" y="1325"/>
                      <a:pt x="15729" y="1325"/>
                      <a:pt x="15729" y="1325"/>
                    </a:cubicBezTo>
                    <a:cubicBezTo>
                      <a:pt x="15729" y="1270"/>
                      <a:pt x="15784" y="1270"/>
                      <a:pt x="15840" y="1270"/>
                    </a:cubicBezTo>
                    <a:cubicBezTo>
                      <a:pt x="15840" y="1270"/>
                      <a:pt x="15840" y="1270"/>
                      <a:pt x="15840" y="1270"/>
                    </a:cubicBezTo>
                    <a:cubicBezTo>
                      <a:pt x="15950" y="1325"/>
                      <a:pt x="15950" y="1381"/>
                      <a:pt x="15895" y="1436"/>
                    </a:cubicBezTo>
                    <a:cubicBezTo>
                      <a:pt x="15895" y="1436"/>
                      <a:pt x="15895" y="1436"/>
                      <a:pt x="15895" y="1436"/>
                    </a:cubicBezTo>
                    <a:cubicBezTo>
                      <a:pt x="15895" y="1491"/>
                      <a:pt x="15840" y="1491"/>
                      <a:pt x="15784" y="1491"/>
                    </a:cubicBezTo>
                    <a:cubicBezTo>
                      <a:pt x="15784" y="1491"/>
                      <a:pt x="15784" y="1491"/>
                      <a:pt x="15784" y="1491"/>
                    </a:cubicBezTo>
                    <a:cubicBezTo>
                      <a:pt x="15784" y="1491"/>
                      <a:pt x="15784" y="1491"/>
                      <a:pt x="15729" y="1491"/>
                    </a:cubicBezTo>
                  </a:path>
                  <a:path w="21600" h="21600">
                    <a:moveTo>
                      <a:pt x="5704" y="1436"/>
                    </a:moveTo>
                    <a:cubicBezTo>
                      <a:pt x="5704" y="1381"/>
                      <a:pt x="5704" y="1270"/>
                      <a:pt x="5759" y="1270"/>
                    </a:cubicBezTo>
                    <a:cubicBezTo>
                      <a:pt x="5759" y="1270"/>
                      <a:pt x="5759" y="1270"/>
                      <a:pt x="5759" y="1270"/>
                    </a:cubicBezTo>
                    <a:cubicBezTo>
                      <a:pt x="5815" y="1215"/>
                      <a:pt x="5870" y="1270"/>
                      <a:pt x="5926" y="1325"/>
                    </a:cubicBezTo>
                    <a:cubicBezTo>
                      <a:pt x="5926" y="1325"/>
                      <a:pt x="5926" y="1325"/>
                      <a:pt x="5926" y="1325"/>
                    </a:cubicBezTo>
                    <a:cubicBezTo>
                      <a:pt x="5981" y="1381"/>
                      <a:pt x="5926" y="1436"/>
                      <a:pt x="5870" y="1491"/>
                    </a:cubicBezTo>
                    <a:cubicBezTo>
                      <a:pt x="5870" y="1491"/>
                      <a:pt x="5870" y="1491"/>
                      <a:pt x="5870" y="1491"/>
                    </a:cubicBezTo>
                    <a:cubicBezTo>
                      <a:pt x="5870" y="1491"/>
                      <a:pt x="5815" y="1491"/>
                      <a:pt x="5815" y="1491"/>
                    </a:cubicBezTo>
                    <a:cubicBezTo>
                      <a:pt x="5815" y="1491"/>
                      <a:pt x="5815" y="1491"/>
                      <a:pt x="5815" y="1491"/>
                    </a:cubicBezTo>
                    <a:cubicBezTo>
                      <a:pt x="5759" y="1491"/>
                      <a:pt x="5759" y="1436"/>
                      <a:pt x="5704" y="1436"/>
                    </a:cubicBezTo>
                  </a:path>
                  <a:path w="21600" h="21600">
                    <a:moveTo>
                      <a:pt x="15396" y="1325"/>
                    </a:moveTo>
                    <a:cubicBezTo>
                      <a:pt x="15341" y="1270"/>
                      <a:pt x="15341" y="1215"/>
                      <a:pt x="15341" y="1160"/>
                    </a:cubicBezTo>
                    <a:cubicBezTo>
                      <a:pt x="15341" y="1160"/>
                      <a:pt x="15341" y="1160"/>
                      <a:pt x="15341" y="1160"/>
                    </a:cubicBezTo>
                    <a:cubicBezTo>
                      <a:pt x="15396" y="1104"/>
                      <a:pt x="15452" y="1049"/>
                      <a:pt x="15507" y="1104"/>
                    </a:cubicBezTo>
                    <a:cubicBezTo>
                      <a:pt x="15507" y="1104"/>
                      <a:pt x="15507" y="1104"/>
                      <a:pt x="15507" y="1104"/>
                    </a:cubicBezTo>
                    <a:cubicBezTo>
                      <a:pt x="15563" y="1104"/>
                      <a:pt x="15563" y="1215"/>
                      <a:pt x="15563" y="1270"/>
                    </a:cubicBezTo>
                    <a:cubicBezTo>
                      <a:pt x="15563" y="1270"/>
                      <a:pt x="15563" y="1270"/>
                      <a:pt x="15563" y="1270"/>
                    </a:cubicBezTo>
                    <a:cubicBezTo>
                      <a:pt x="15563" y="1270"/>
                      <a:pt x="15507" y="1325"/>
                      <a:pt x="15452" y="1325"/>
                    </a:cubicBezTo>
                    <a:cubicBezTo>
                      <a:pt x="15452" y="1325"/>
                      <a:pt x="15452" y="1325"/>
                      <a:pt x="15452" y="1325"/>
                    </a:cubicBezTo>
                    <a:cubicBezTo>
                      <a:pt x="15452" y="1325"/>
                      <a:pt x="15396" y="1325"/>
                      <a:pt x="15396" y="1325"/>
                    </a:cubicBezTo>
                  </a:path>
                  <a:path w="21600" h="21600">
                    <a:moveTo>
                      <a:pt x="6092" y="1215"/>
                    </a:moveTo>
                    <a:cubicBezTo>
                      <a:pt x="6036" y="1160"/>
                      <a:pt x="6092" y="1104"/>
                      <a:pt x="6147" y="1104"/>
                    </a:cubicBezTo>
                    <a:cubicBezTo>
                      <a:pt x="6147" y="1104"/>
                      <a:pt x="6147" y="1104"/>
                      <a:pt x="6147" y="1104"/>
                    </a:cubicBezTo>
                    <a:cubicBezTo>
                      <a:pt x="6203" y="1049"/>
                      <a:pt x="6258" y="1104"/>
                      <a:pt x="6258" y="1160"/>
                    </a:cubicBezTo>
                    <a:cubicBezTo>
                      <a:pt x="6258" y="1160"/>
                      <a:pt x="6258" y="1160"/>
                      <a:pt x="6258" y="1160"/>
                    </a:cubicBezTo>
                    <a:cubicBezTo>
                      <a:pt x="6313" y="1215"/>
                      <a:pt x="6258" y="1270"/>
                      <a:pt x="6203" y="1270"/>
                    </a:cubicBezTo>
                    <a:cubicBezTo>
                      <a:pt x="6203" y="1270"/>
                      <a:pt x="6203" y="1270"/>
                      <a:pt x="6203" y="1270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147" y="1325"/>
                      <a:pt x="6092" y="1270"/>
                      <a:pt x="6092" y="1215"/>
                    </a:cubicBezTo>
                  </a:path>
                  <a:path w="21600" h="21600">
                    <a:moveTo>
                      <a:pt x="15064" y="1160"/>
                    </a:moveTo>
                    <a:cubicBezTo>
                      <a:pt x="15009" y="1104"/>
                      <a:pt x="14953" y="1049"/>
                      <a:pt x="15009" y="994"/>
                    </a:cubicBezTo>
                    <a:cubicBezTo>
                      <a:pt x="15009" y="994"/>
                      <a:pt x="15009" y="994"/>
                      <a:pt x="15009" y="994"/>
                    </a:cubicBezTo>
                    <a:cubicBezTo>
                      <a:pt x="15009" y="939"/>
                      <a:pt x="15064" y="883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75" y="939"/>
                      <a:pt x="15230" y="994"/>
                      <a:pt x="15175" y="1104"/>
                    </a:cubicBezTo>
                    <a:cubicBezTo>
                      <a:pt x="15175" y="1104"/>
                      <a:pt x="15175" y="1104"/>
                      <a:pt x="15175" y="1104"/>
                    </a:cubicBezTo>
                    <a:cubicBezTo>
                      <a:pt x="15175" y="1104"/>
                      <a:pt x="15119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</a:path>
                  <a:path w="21600" h="21600">
                    <a:moveTo>
                      <a:pt x="6424" y="1049"/>
                    </a:moveTo>
                    <a:cubicBezTo>
                      <a:pt x="6424" y="994"/>
                      <a:pt x="6424" y="939"/>
                      <a:pt x="6480" y="939"/>
                    </a:cubicBezTo>
                    <a:cubicBezTo>
                      <a:pt x="6480" y="939"/>
                      <a:pt x="6480" y="939"/>
                      <a:pt x="6480" y="939"/>
                    </a:cubicBezTo>
                    <a:cubicBezTo>
                      <a:pt x="6535" y="883"/>
                      <a:pt x="6646" y="939"/>
                      <a:pt x="6646" y="994"/>
                    </a:cubicBezTo>
                    <a:cubicBezTo>
                      <a:pt x="6646" y="994"/>
                      <a:pt x="6646" y="994"/>
                      <a:pt x="6646" y="994"/>
                    </a:cubicBezTo>
                    <a:cubicBezTo>
                      <a:pt x="6646" y="1049"/>
                      <a:pt x="6646" y="1104"/>
                      <a:pt x="6590" y="1104"/>
                    </a:cubicBezTo>
                    <a:cubicBezTo>
                      <a:pt x="6590" y="1104"/>
                      <a:pt x="6590" y="1104"/>
                      <a:pt x="6590" y="1104"/>
                    </a:cubicBezTo>
                    <a:cubicBezTo>
                      <a:pt x="6590" y="1160"/>
                      <a:pt x="6535" y="1160"/>
                      <a:pt x="6535" y="1160"/>
                    </a:cubicBezTo>
                    <a:cubicBezTo>
                      <a:pt x="6535" y="1160"/>
                      <a:pt x="6535" y="1160"/>
                      <a:pt x="6535" y="1160"/>
                    </a:cubicBezTo>
                    <a:cubicBezTo>
                      <a:pt x="6480" y="1160"/>
                      <a:pt x="6424" y="1104"/>
                      <a:pt x="6424" y="1049"/>
                    </a:cubicBezTo>
                  </a:path>
                  <a:path w="21600" h="21600">
                    <a:moveTo>
                      <a:pt x="14676" y="994"/>
                    </a:moveTo>
                    <a:cubicBezTo>
                      <a:pt x="14621" y="939"/>
                      <a:pt x="14566" y="883"/>
                      <a:pt x="14621" y="828"/>
                    </a:cubicBezTo>
                    <a:cubicBezTo>
                      <a:pt x="14621" y="828"/>
                      <a:pt x="14621" y="828"/>
                      <a:pt x="14621" y="828"/>
                    </a:cubicBezTo>
                    <a:cubicBezTo>
                      <a:pt x="14621" y="773"/>
                      <a:pt x="14676" y="718"/>
                      <a:pt x="14787" y="773"/>
                    </a:cubicBezTo>
                    <a:cubicBezTo>
                      <a:pt x="14787" y="773"/>
                      <a:pt x="14787" y="773"/>
                      <a:pt x="14787" y="773"/>
                    </a:cubicBezTo>
                    <a:cubicBezTo>
                      <a:pt x="14843" y="773"/>
                      <a:pt x="14843" y="883"/>
                      <a:pt x="14843" y="939"/>
                    </a:cubicBezTo>
                    <a:cubicBezTo>
                      <a:pt x="14843" y="939"/>
                      <a:pt x="14843" y="939"/>
                      <a:pt x="14843" y="939"/>
                    </a:cubicBezTo>
                    <a:cubicBezTo>
                      <a:pt x="14787" y="994"/>
                      <a:pt x="14787" y="994"/>
                      <a:pt x="14732" y="994"/>
                    </a:cubicBezTo>
                    <a:cubicBezTo>
                      <a:pt x="14732" y="994"/>
                      <a:pt x="14732" y="994"/>
                      <a:pt x="14732" y="994"/>
                    </a:cubicBezTo>
                    <a:cubicBezTo>
                      <a:pt x="14732" y="994"/>
                      <a:pt x="14676" y="994"/>
                      <a:pt x="14676" y="994"/>
                    </a:cubicBezTo>
                  </a:path>
                  <a:path w="21600" h="21600">
                    <a:moveTo>
                      <a:pt x="6812" y="939"/>
                    </a:moveTo>
                    <a:cubicBezTo>
                      <a:pt x="6756" y="828"/>
                      <a:pt x="6812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923" y="718"/>
                      <a:pt x="6978" y="773"/>
                      <a:pt x="7033" y="828"/>
                    </a:cubicBezTo>
                    <a:cubicBezTo>
                      <a:pt x="7033" y="828"/>
                      <a:pt x="7033" y="828"/>
                      <a:pt x="7033" y="828"/>
                    </a:cubicBezTo>
                    <a:cubicBezTo>
                      <a:pt x="7033" y="883"/>
                      <a:pt x="7033" y="939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867" y="994"/>
                      <a:pt x="6812" y="939"/>
                      <a:pt x="6812" y="939"/>
                    </a:cubicBezTo>
                  </a:path>
                  <a:path w="21600" h="21600">
                    <a:moveTo>
                      <a:pt x="14289" y="828"/>
                    </a:moveTo>
                    <a:cubicBezTo>
                      <a:pt x="14289" y="828"/>
                      <a:pt x="14289" y="828"/>
                      <a:pt x="14289" y="828"/>
                    </a:cubicBezTo>
                    <a:cubicBezTo>
                      <a:pt x="14233" y="828"/>
                      <a:pt x="14233" y="773"/>
                      <a:pt x="14233" y="718"/>
                    </a:cubicBezTo>
                    <a:cubicBezTo>
                      <a:pt x="14233" y="718"/>
                      <a:pt x="14233" y="718"/>
                      <a:pt x="14233" y="718"/>
                    </a:cubicBezTo>
                    <a:cubicBezTo>
                      <a:pt x="14233" y="662"/>
                      <a:pt x="14344" y="607"/>
                      <a:pt x="14399" y="607"/>
                    </a:cubicBezTo>
                    <a:cubicBezTo>
                      <a:pt x="14399" y="607"/>
                      <a:pt x="14399" y="607"/>
                      <a:pt x="14399" y="607"/>
                    </a:cubicBezTo>
                    <a:cubicBezTo>
                      <a:pt x="14455" y="662"/>
                      <a:pt x="14455" y="718"/>
                      <a:pt x="14455" y="773"/>
                    </a:cubicBezTo>
                    <a:cubicBezTo>
                      <a:pt x="14455" y="773"/>
                      <a:pt x="14455" y="773"/>
                      <a:pt x="14455" y="773"/>
                    </a:cubicBezTo>
                    <a:cubicBezTo>
                      <a:pt x="14455" y="828"/>
                      <a:pt x="14399" y="828"/>
                      <a:pt x="14344" y="828"/>
                    </a:cubicBezTo>
                    <a:cubicBezTo>
                      <a:pt x="14344" y="828"/>
                      <a:pt x="14344" y="828"/>
                      <a:pt x="14344" y="828"/>
                    </a:cubicBezTo>
                    <a:cubicBezTo>
                      <a:pt x="14344" y="828"/>
                      <a:pt x="14344" y="828"/>
                      <a:pt x="14289" y="828"/>
                    </a:cubicBezTo>
                  </a:path>
                  <a:path w="21600" h="21600">
                    <a:moveTo>
                      <a:pt x="7144" y="773"/>
                    </a:moveTo>
                    <a:cubicBezTo>
                      <a:pt x="7144" y="718"/>
                      <a:pt x="7200" y="662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310" y="607"/>
                      <a:pt x="7366" y="607"/>
                      <a:pt x="7366" y="718"/>
                    </a:cubicBezTo>
                    <a:cubicBezTo>
                      <a:pt x="7366" y="718"/>
                      <a:pt x="7366" y="718"/>
                      <a:pt x="7366" y="718"/>
                    </a:cubicBezTo>
                    <a:cubicBezTo>
                      <a:pt x="7421" y="773"/>
                      <a:pt x="7366" y="828"/>
                      <a:pt x="7310" y="828"/>
                    </a:cubicBezTo>
                    <a:cubicBezTo>
                      <a:pt x="7310" y="828"/>
                      <a:pt x="7310" y="828"/>
                      <a:pt x="7310" y="828"/>
                    </a:cubicBezTo>
                    <a:cubicBezTo>
                      <a:pt x="7310" y="828"/>
                      <a:pt x="7310" y="828"/>
                      <a:pt x="7255" y="828"/>
                    </a:cubicBezTo>
                    <a:cubicBezTo>
                      <a:pt x="7255" y="828"/>
                      <a:pt x="7255" y="828"/>
                      <a:pt x="7255" y="828"/>
                    </a:cubicBezTo>
                    <a:cubicBezTo>
                      <a:pt x="7255" y="828"/>
                      <a:pt x="7200" y="828"/>
                      <a:pt x="7144" y="773"/>
                    </a:cubicBezTo>
                  </a:path>
                  <a:path w="21600" h="21600">
                    <a:moveTo>
                      <a:pt x="13956" y="718"/>
                    </a:moveTo>
                    <a:cubicBezTo>
                      <a:pt x="13846" y="718"/>
                      <a:pt x="13846" y="662"/>
                      <a:pt x="13846" y="552"/>
                    </a:cubicBezTo>
                    <a:cubicBezTo>
                      <a:pt x="13846" y="552"/>
                      <a:pt x="13846" y="552"/>
                      <a:pt x="13846" y="552"/>
                    </a:cubicBezTo>
                    <a:cubicBezTo>
                      <a:pt x="13846" y="497"/>
                      <a:pt x="13956" y="497"/>
                      <a:pt x="14012" y="497"/>
                    </a:cubicBezTo>
                    <a:cubicBezTo>
                      <a:pt x="14012" y="497"/>
                      <a:pt x="14012" y="497"/>
                      <a:pt x="14012" y="497"/>
                    </a:cubicBezTo>
                    <a:cubicBezTo>
                      <a:pt x="14067" y="497"/>
                      <a:pt x="14123" y="607"/>
                      <a:pt x="14067" y="662"/>
                    </a:cubicBezTo>
                    <a:cubicBezTo>
                      <a:pt x="14067" y="662"/>
                      <a:pt x="14067" y="662"/>
                      <a:pt x="14067" y="662"/>
                    </a:cubicBezTo>
                    <a:cubicBezTo>
                      <a:pt x="14067" y="718"/>
                      <a:pt x="14012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</a:path>
                  <a:path w="21600" h="21600">
                    <a:moveTo>
                      <a:pt x="7532" y="662"/>
                    </a:moveTo>
                    <a:cubicBezTo>
                      <a:pt x="7532" y="552"/>
                      <a:pt x="7587" y="497"/>
                      <a:pt x="7643" y="497"/>
                    </a:cubicBezTo>
                    <a:cubicBezTo>
                      <a:pt x="7643" y="497"/>
                      <a:pt x="7643" y="497"/>
                      <a:pt x="7643" y="497"/>
                    </a:cubicBezTo>
                    <a:cubicBezTo>
                      <a:pt x="7698" y="497"/>
                      <a:pt x="7753" y="497"/>
                      <a:pt x="7753" y="552"/>
                    </a:cubicBezTo>
                    <a:cubicBezTo>
                      <a:pt x="7753" y="552"/>
                      <a:pt x="7753" y="552"/>
                      <a:pt x="7753" y="552"/>
                    </a:cubicBezTo>
                    <a:cubicBezTo>
                      <a:pt x="7809" y="607"/>
                      <a:pt x="7753" y="718"/>
                      <a:pt x="7698" y="718"/>
                    </a:cubicBezTo>
                    <a:cubicBezTo>
                      <a:pt x="7698" y="718"/>
                      <a:pt x="7698" y="718"/>
                      <a:pt x="7698" y="718"/>
                    </a:cubicBezTo>
                    <a:cubicBezTo>
                      <a:pt x="7698" y="718"/>
                      <a:pt x="7698" y="718"/>
                      <a:pt x="7643" y="718"/>
                    </a:cubicBezTo>
                    <a:cubicBezTo>
                      <a:pt x="7643" y="718"/>
                      <a:pt x="7643" y="718"/>
                      <a:pt x="7643" y="718"/>
                    </a:cubicBezTo>
                    <a:cubicBezTo>
                      <a:pt x="7587" y="718"/>
                      <a:pt x="7587" y="718"/>
                      <a:pt x="7532" y="662"/>
                    </a:cubicBezTo>
                  </a:path>
                  <a:path w="21600" h="21600">
                    <a:moveTo>
                      <a:pt x="13569" y="607"/>
                    </a:moveTo>
                    <a:cubicBezTo>
                      <a:pt x="13513" y="607"/>
                      <a:pt x="13458" y="552"/>
                      <a:pt x="13458" y="497"/>
                    </a:cubicBezTo>
                    <a:cubicBezTo>
                      <a:pt x="13458" y="497"/>
                      <a:pt x="13458" y="497"/>
                      <a:pt x="13458" y="497"/>
                    </a:cubicBezTo>
                    <a:cubicBezTo>
                      <a:pt x="13458" y="386"/>
                      <a:pt x="13569" y="386"/>
                      <a:pt x="13624" y="386"/>
                    </a:cubicBezTo>
                    <a:cubicBezTo>
                      <a:pt x="13624" y="386"/>
                      <a:pt x="13624" y="386"/>
                      <a:pt x="13624" y="386"/>
                    </a:cubicBezTo>
                    <a:cubicBezTo>
                      <a:pt x="13680" y="386"/>
                      <a:pt x="13735" y="497"/>
                      <a:pt x="13680" y="552"/>
                    </a:cubicBezTo>
                    <a:cubicBezTo>
                      <a:pt x="13680" y="552"/>
                      <a:pt x="13680" y="552"/>
                      <a:pt x="13680" y="552"/>
                    </a:cubicBezTo>
                    <a:cubicBezTo>
                      <a:pt x="13680" y="607"/>
                      <a:pt x="13624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</a:path>
                  <a:path w="21600" h="21600">
                    <a:moveTo>
                      <a:pt x="7920" y="552"/>
                    </a:moveTo>
                    <a:cubicBezTo>
                      <a:pt x="7920" y="441"/>
                      <a:pt x="7975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86" y="386"/>
                      <a:pt x="8141" y="386"/>
                      <a:pt x="8141" y="441"/>
                    </a:cubicBezTo>
                    <a:cubicBezTo>
                      <a:pt x="8141" y="441"/>
                      <a:pt x="8141" y="441"/>
                      <a:pt x="8141" y="441"/>
                    </a:cubicBezTo>
                    <a:cubicBezTo>
                      <a:pt x="8196" y="552"/>
                      <a:pt x="8141" y="607"/>
                      <a:pt x="8086" y="607"/>
                    </a:cubicBezTo>
                    <a:cubicBezTo>
                      <a:pt x="8086" y="607"/>
                      <a:pt x="8086" y="607"/>
                      <a:pt x="8086" y="607"/>
                    </a:cubicBezTo>
                    <a:cubicBezTo>
                      <a:pt x="8086" y="607"/>
                      <a:pt x="8030" y="607"/>
                      <a:pt x="8030" y="607"/>
                    </a:cubicBezTo>
                    <a:cubicBezTo>
                      <a:pt x="8030" y="607"/>
                      <a:pt x="8030" y="607"/>
                      <a:pt x="8030" y="607"/>
                    </a:cubicBezTo>
                    <a:cubicBezTo>
                      <a:pt x="7975" y="607"/>
                      <a:pt x="7920" y="552"/>
                      <a:pt x="7920" y="552"/>
                    </a:cubicBezTo>
                  </a:path>
                  <a:path w="21600" h="21600">
                    <a:moveTo>
                      <a:pt x="13181" y="497"/>
                    </a:moveTo>
                    <a:cubicBezTo>
                      <a:pt x="13126" y="497"/>
                      <a:pt x="13070" y="441"/>
                      <a:pt x="13070" y="386"/>
                    </a:cubicBezTo>
                    <a:cubicBezTo>
                      <a:pt x="13070" y="386"/>
                      <a:pt x="13070" y="386"/>
                      <a:pt x="13070" y="386"/>
                    </a:cubicBezTo>
                    <a:cubicBezTo>
                      <a:pt x="13070" y="331"/>
                      <a:pt x="13181" y="276"/>
                      <a:pt x="13236" y="276"/>
                    </a:cubicBezTo>
                    <a:cubicBezTo>
                      <a:pt x="13236" y="276"/>
                      <a:pt x="13236" y="276"/>
                      <a:pt x="13236" y="276"/>
                    </a:cubicBezTo>
                    <a:cubicBezTo>
                      <a:pt x="13292" y="331"/>
                      <a:pt x="13347" y="386"/>
                      <a:pt x="13292" y="441"/>
                    </a:cubicBezTo>
                    <a:cubicBezTo>
                      <a:pt x="13292" y="441"/>
                      <a:pt x="13292" y="441"/>
                      <a:pt x="13292" y="441"/>
                    </a:cubicBezTo>
                    <a:cubicBezTo>
                      <a:pt x="13292" y="497"/>
                      <a:pt x="13236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</a:path>
                  <a:path w="21600" h="21600">
                    <a:moveTo>
                      <a:pt x="8307" y="441"/>
                    </a:moveTo>
                    <a:cubicBezTo>
                      <a:pt x="8307" y="386"/>
                      <a:pt x="8363" y="276"/>
                      <a:pt x="8418" y="276"/>
                    </a:cubicBezTo>
                    <a:cubicBezTo>
                      <a:pt x="8418" y="276"/>
                      <a:pt x="8418" y="276"/>
                      <a:pt x="8418" y="276"/>
                    </a:cubicBezTo>
                    <a:cubicBezTo>
                      <a:pt x="8473" y="276"/>
                      <a:pt x="8529" y="331"/>
                      <a:pt x="8529" y="386"/>
                    </a:cubicBezTo>
                    <a:cubicBezTo>
                      <a:pt x="8529" y="386"/>
                      <a:pt x="8529" y="386"/>
                      <a:pt x="8529" y="386"/>
                    </a:cubicBezTo>
                    <a:cubicBezTo>
                      <a:pt x="8584" y="441"/>
                      <a:pt x="8529" y="497"/>
                      <a:pt x="8473" y="497"/>
                    </a:cubicBezTo>
                    <a:cubicBezTo>
                      <a:pt x="8473" y="497"/>
                      <a:pt x="8473" y="497"/>
                      <a:pt x="8473" y="497"/>
                    </a:cubicBezTo>
                    <a:cubicBezTo>
                      <a:pt x="8473" y="497"/>
                      <a:pt x="8418" y="497"/>
                      <a:pt x="8418" y="497"/>
                    </a:cubicBezTo>
                    <a:cubicBezTo>
                      <a:pt x="8418" y="497"/>
                      <a:pt x="8418" y="497"/>
                      <a:pt x="8418" y="497"/>
                    </a:cubicBezTo>
                    <a:cubicBezTo>
                      <a:pt x="8363" y="497"/>
                      <a:pt x="8307" y="497"/>
                      <a:pt x="8307" y="441"/>
                    </a:cubicBezTo>
                  </a:path>
                  <a:path w="21600" h="21600">
                    <a:moveTo>
                      <a:pt x="12793" y="441"/>
                    </a:move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38" y="441"/>
                      <a:pt x="12683" y="386"/>
                      <a:pt x="12683" y="276"/>
                    </a:cubicBezTo>
                    <a:cubicBezTo>
                      <a:pt x="12683" y="276"/>
                      <a:pt x="12683" y="276"/>
                      <a:pt x="12683" y="276"/>
                    </a:cubicBezTo>
                    <a:cubicBezTo>
                      <a:pt x="12683" y="220"/>
                      <a:pt x="12738" y="220"/>
                      <a:pt x="12849" y="220"/>
                    </a:cubicBezTo>
                    <a:cubicBezTo>
                      <a:pt x="12849" y="220"/>
                      <a:pt x="12849" y="220"/>
                      <a:pt x="12849" y="220"/>
                    </a:cubicBezTo>
                    <a:cubicBezTo>
                      <a:pt x="12904" y="220"/>
                      <a:pt x="12904" y="276"/>
                      <a:pt x="12904" y="331"/>
                    </a:cubicBezTo>
                    <a:cubicBezTo>
                      <a:pt x="12904" y="331"/>
                      <a:pt x="12904" y="331"/>
                      <a:pt x="12904" y="331"/>
                    </a:cubicBezTo>
                    <a:cubicBezTo>
                      <a:pt x="12904" y="386"/>
                      <a:pt x="12849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</a:path>
                  <a:path w="21600" h="21600">
                    <a:moveTo>
                      <a:pt x="8695" y="331"/>
                    </a:moveTo>
                    <a:cubicBezTo>
                      <a:pt x="8695" y="276"/>
                      <a:pt x="8750" y="220"/>
                      <a:pt x="8806" y="220"/>
                    </a:cubicBezTo>
                    <a:cubicBezTo>
                      <a:pt x="8806" y="220"/>
                      <a:pt x="8806" y="220"/>
                      <a:pt x="8806" y="220"/>
                    </a:cubicBezTo>
                    <a:cubicBezTo>
                      <a:pt x="8861" y="165"/>
                      <a:pt x="8916" y="220"/>
                      <a:pt x="8916" y="276"/>
                    </a:cubicBezTo>
                    <a:cubicBezTo>
                      <a:pt x="8916" y="276"/>
                      <a:pt x="8916" y="276"/>
                      <a:pt x="8916" y="276"/>
                    </a:cubicBezTo>
                    <a:cubicBezTo>
                      <a:pt x="8972" y="386"/>
                      <a:pt x="8916" y="441"/>
                      <a:pt x="8861" y="441"/>
                    </a:cubicBezTo>
                    <a:cubicBezTo>
                      <a:pt x="8861" y="441"/>
                      <a:pt x="8861" y="441"/>
                      <a:pt x="8861" y="441"/>
                    </a:cubicBezTo>
                    <a:cubicBezTo>
                      <a:pt x="8861" y="441"/>
                      <a:pt x="8806" y="441"/>
                      <a:pt x="8806" y="441"/>
                    </a:cubicBezTo>
                    <a:cubicBezTo>
                      <a:pt x="8806" y="441"/>
                      <a:pt x="8806" y="441"/>
                      <a:pt x="8806" y="441"/>
                    </a:cubicBezTo>
                    <a:cubicBezTo>
                      <a:pt x="8750" y="441"/>
                      <a:pt x="8695" y="386"/>
                      <a:pt x="8695" y="331"/>
                    </a:cubicBezTo>
                  </a:path>
                  <a:path w="21600" h="21600">
                    <a:moveTo>
                      <a:pt x="12406" y="386"/>
                    </a:move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350" y="386"/>
                      <a:pt x="12295" y="276"/>
                      <a:pt x="12295" y="220"/>
                    </a:cubicBezTo>
                    <a:cubicBezTo>
                      <a:pt x="12295" y="220"/>
                      <a:pt x="12295" y="220"/>
                      <a:pt x="12295" y="220"/>
                    </a:cubicBezTo>
                    <a:cubicBezTo>
                      <a:pt x="12295" y="165"/>
                      <a:pt x="12350" y="110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61" y="165"/>
                      <a:pt x="12516" y="220"/>
                      <a:pt x="12516" y="276"/>
                    </a:cubicBezTo>
                    <a:cubicBezTo>
                      <a:pt x="12516" y="276"/>
                      <a:pt x="12516" y="276"/>
                      <a:pt x="12516" y="276"/>
                    </a:cubicBezTo>
                    <a:cubicBezTo>
                      <a:pt x="12516" y="331"/>
                      <a:pt x="12461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</a:path>
                  <a:path w="21600" h="21600">
                    <a:moveTo>
                      <a:pt x="9083" y="276"/>
                    </a:moveTo>
                    <a:cubicBezTo>
                      <a:pt x="9083" y="220"/>
                      <a:pt x="9138" y="165"/>
                      <a:pt x="9193" y="110"/>
                    </a:cubicBezTo>
                    <a:cubicBezTo>
                      <a:pt x="9193" y="110"/>
                      <a:pt x="9193" y="110"/>
                      <a:pt x="9193" y="110"/>
                    </a:cubicBezTo>
                    <a:cubicBezTo>
                      <a:pt x="9249" y="110"/>
                      <a:pt x="9304" y="165"/>
                      <a:pt x="9360" y="220"/>
                    </a:cubicBezTo>
                    <a:cubicBezTo>
                      <a:pt x="9360" y="220"/>
                      <a:pt x="9360" y="220"/>
                      <a:pt x="9360" y="220"/>
                    </a:cubicBezTo>
                    <a:cubicBezTo>
                      <a:pt x="9360" y="276"/>
                      <a:pt x="9304" y="386"/>
                      <a:pt x="9249" y="386"/>
                    </a:cubicBezTo>
                    <a:cubicBezTo>
                      <a:pt x="9249" y="386"/>
                      <a:pt x="9249" y="386"/>
                      <a:pt x="9249" y="386"/>
                    </a:cubicBezTo>
                    <a:cubicBezTo>
                      <a:pt x="9249" y="386"/>
                      <a:pt x="9249" y="386"/>
                      <a:pt x="9193" y="386"/>
                    </a:cubicBezTo>
                    <a:cubicBezTo>
                      <a:pt x="9193" y="386"/>
                      <a:pt x="9193" y="386"/>
                      <a:pt x="9193" y="386"/>
                    </a:cubicBezTo>
                    <a:cubicBezTo>
                      <a:pt x="9138" y="386"/>
                      <a:pt x="9138" y="331"/>
                      <a:pt x="9083" y="276"/>
                    </a:cubicBezTo>
                  </a:path>
                  <a:path w="21600" h="21600">
                    <a:moveTo>
                      <a:pt x="12018" y="331"/>
                    </a:moveTo>
                    <a:cubicBezTo>
                      <a:pt x="11907" y="331"/>
                      <a:pt x="11907" y="276"/>
                      <a:pt x="11907" y="165"/>
                    </a:cubicBezTo>
                    <a:cubicBezTo>
                      <a:pt x="11907" y="165"/>
                      <a:pt x="11907" y="165"/>
                      <a:pt x="11907" y="165"/>
                    </a:cubicBezTo>
                    <a:cubicBezTo>
                      <a:pt x="11907" y="110"/>
                      <a:pt x="11963" y="55"/>
                      <a:pt x="12018" y="110"/>
                    </a:cubicBezTo>
                    <a:cubicBezTo>
                      <a:pt x="12018" y="110"/>
                      <a:pt x="12018" y="110"/>
                      <a:pt x="12018" y="110"/>
                    </a:cubicBezTo>
                    <a:cubicBezTo>
                      <a:pt x="12073" y="110"/>
                      <a:pt x="12129" y="165"/>
                      <a:pt x="12129" y="220"/>
                    </a:cubicBezTo>
                    <a:cubicBezTo>
                      <a:pt x="12129" y="220"/>
                      <a:pt x="12129" y="220"/>
                      <a:pt x="12129" y="220"/>
                    </a:cubicBezTo>
                    <a:cubicBezTo>
                      <a:pt x="12129" y="276"/>
                      <a:pt x="12073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</a:path>
                  <a:path w="21600" h="21600">
                    <a:moveTo>
                      <a:pt x="9526" y="220"/>
                    </a:moveTo>
                    <a:cubicBezTo>
                      <a:pt x="9470" y="165"/>
                      <a:pt x="9526" y="110"/>
                      <a:pt x="9581" y="110"/>
                    </a:cubicBezTo>
                    <a:cubicBezTo>
                      <a:pt x="9581" y="110"/>
                      <a:pt x="9581" y="110"/>
                      <a:pt x="9581" y="110"/>
                    </a:cubicBezTo>
                    <a:cubicBezTo>
                      <a:pt x="9692" y="55"/>
                      <a:pt x="9747" y="110"/>
                      <a:pt x="9747" y="165"/>
                    </a:cubicBezTo>
                    <a:cubicBezTo>
                      <a:pt x="9747" y="165"/>
                      <a:pt x="9747" y="165"/>
                      <a:pt x="9747" y="165"/>
                    </a:cubicBezTo>
                    <a:cubicBezTo>
                      <a:pt x="9747" y="276"/>
                      <a:pt x="9692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581" y="331"/>
                      <a:pt x="9526" y="276"/>
                      <a:pt x="9526" y="220"/>
                    </a:cubicBezTo>
                  </a:path>
                  <a:path w="21600" h="21600">
                    <a:moveTo>
                      <a:pt x="11630" y="276"/>
                    </a:moveTo>
                    <a:cubicBezTo>
                      <a:pt x="11519" y="276"/>
                      <a:pt x="11464" y="220"/>
                      <a:pt x="11519" y="165"/>
                    </a:cubicBezTo>
                    <a:cubicBezTo>
                      <a:pt x="11519" y="165"/>
                      <a:pt x="11519" y="165"/>
                      <a:pt x="11519" y="165"/>
                    </a:cubicBezTo>
                    <a:cubicBezTo>
                      <a:pt x="11519" y="110"/>
                      <a:pt x="11575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86" y="55"/>
                      <a:pt x="11741" y="110"/>
                      <a:pt x="11741" y="165"/>
                    </a:cubicBezTo>
                    <a:cubicBezTo>
                      <a:pt x="11741" y="165"/>
                      <a:pt x="11741" y="165"/>
                      <a:pt x="11741" y="165"/>
                    </a:cubicBezTo>
                    <a:cubicBezTo>
                      <a:pt x="11741" y="220"/>
                      <a:pt x="11686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</a:path>
                  <a:path w="21600" h="21600">
                    <a:moveTo>
                      <a:pt x="9913" y="165"/>
                    </a:moveTo>
                    <a:cubicBezTo>
                      <a:pt x="9913" y="110"/>
                      <a:pt x="9913" y="55"/>
                      <a:pt x="10024" y="55"/>
                    </a:cubicBezTo>
                    <a:cubicBezTo>
                      <a:pt x="10024" y="55"/>
                      <a:pt x="10024" y="55"/>
                      <a:pt x="10024" y="55"/>
                    </a:cubicBezTo>
                    <a:cubicBezTo>
                      <a:pt x="10080" y="55"/>
                      <a:pt x="10135" y="110"/>
                      <a:pt x="10135" y="165"/>
                    </a:cubicBezTo>
                    <a:cubicBezTo>
                      <a:pt x="10135" y="165"/>
                      <a:pt x="10135" y="165"/>
                      <a:pt x="10135" y="165"/>
                    </a:cubicBezTo>
                    <a:cubicBezTo>
                      <a:pt x="10135" y="220"/>
                      <a:pt x="10080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9969" y="276"/>
                      <a:pt x="9913" y="220"/>
                      <a:pt x="9913" y="165"/>
                    </a:cubicBezTo>
                  </a:path>
                  <a:path w="21600" h="21600">
                    <a:moveTo>
                      <a:pt x="11187" y="276"/>
                    </a:moveTo>
                    <a:cubicBezTo>
                      <a:pt x="11132" y="276"/>
                      <a:pt x="11076" y="220"/>
                      <a:pt x="11076" y="165"/>
                    </a:cubicBezTo>
                    <a:cubicBezTo>
                      <a:pt x="11076" y="165"/>
                      <a:pt x="11076" y="165"/>
                      <a:pt x="11076" y="165"/>
                    </a:cubicBezTo>
                    <a:cubicBezTo>
                      <a:pt x="11076" y="55"/>
                      <a:pt x="11132" y="0"/>
                      <a:pt x="11243" y="0"/>
                    </a:cubicBezTo>
                    <a:cubicBezTo>
                      <a:pt x="11243" y="0"/>
                      <a:pt x="11243" y="0"/>
                      <a:pt x="11243" y="0"/>
                    </a:cubicBezTo>
                    <a:cubicBezTo>
                      <a:pt x="11243" y="0"/>
                      <a:pt x="11243" y="0"/>
                      <a:pt x="11243" y="55"/>
                    </a:cubicBezTo>
                    <a:cubicBezTo>
                      <a:pt x="11243" y="55"/>
                      <a:pt x="11243" y="55"/>
                      <a:pt x="11243" y="55"/>
                    </a:cubicBezTo>
                    <a:cubicBezTo>
                      <a:pt x="11298" y="55"/>
                      <a:pt x="11353" y="110"/>
                      <a:pt x="11353" y="165"/>
                    </a:cubicBezTo>
                    <a:cubicBezTo>
                      <a:pt x="11353" y="165"/>
                      <a:pt x="11353" y="165"/>
                      <a:pt x="11353" y="165"/>
                    </a:cubicBezTo>
                    <a:cubicBezTo>
                      <a:pt x="11353" y="220"/>
                      <a:pt x="11298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</a:path>
                  <a:path w="21600" h="21600">
                    <a:moveTo>
                      <a:pt x="10301" y="165"/>
                    </a:moveTo>
                    <a:cubicBezTo>
                      <a:pt x="10301" y="110"/>
                      <a:pt x="10356" y="55"/>
                      <a:pt x="10412" y="0"/>
                    </a:cubicBezTo>
                    <a:cubicBezTo>
                      <a:pt x="10412" y="0"/>
                      <a:pt x="10412" y="0"/>
                      <a:pt x="10412" y="0"/>
                    </a:cubicBezTo>
                    <a:cubicBezTo>
                      <a:pt x="10467" y="0"/>
                      <a:pt x="10523" y="55"/>
                      <a:pt x="10523" y="165"/>
                    </a:cubicBezTo>
                    <a:cubicBezTo>
                      <a:pt x="10523" y="165"/>
                      <a:pt x="10523" y="165"/>
                      <a:pt x="10523" y="165"/>
                    </a:cubicBezTo>
                    <a:cubicBezTo>
                      <a:pt x="10523" y="220"/>
                      <a:pt x="10467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356" y="276"/>
                      <a:pt x="10301" y="220"/>
                      <a:pt x="10301" y="165"/>
                    </a:cubicBezTo>
                  </a:path>
                  <a:path w="21600" h="21600">
                    <a:moveTo>
                      <a:pt x="10799" y="276"/>
                    </a:move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</a:path>
                  <a:path w="21600" h="21600">
                    <a:moveTo>
                      <a:pt x="10689" y="110"/>
                    </a:moveTo>
                    <a:cubicBezTo>
                      <a:pt x="10689" y="55"/>
                      <a:pt x="10744" y="0"/>
                      <a:pt x="10799" y="0"/>
                    </a:cubicBezTo>
                    <a:cubicBezTo>
                      <a:pt x="10799" y="0"/>
                      <a:pt x="10799" y="0"/>
                      <a:pt x="10799" y="0"/>
                    </a:cubicBezTo>
                    <a:cubicBezTo>
                      <a:pt x="10855" y="0"/>
                      <a:pt x="10910" y="55"/>
                      <a:pt x="10910" y="110"/>
                    </a:cubicBezTo>
                    <a:cubicBezTo>
                      <a:pt x="10910" y="110"/>
                      <a:pt x="10910" y="110"/>
                      <a:pt x="10910" y="110"/>
                    </a:cubicBezTo>
                    <a:cubicBezTo>
                      <a:pt x="10910" y="220"/>
                      <a:pt x="10855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44" y="276"/>
                      <a:pt x="10689" y="220"/>
                      <a:pt x="10689" y="110"/>
                    </a:cubicBezTo>
                    <a:close/>
                  </a:path>
                </a:pathLst>
              </a:custGeom>
              <a:solidFill>
                <a:srgbClr val="F4EDE7"/>
              </a:solidFill>
              <a:ln w="9525" cap="flat" cmpd="sng">
                <a:noFill/>
                <a:prstDash val="solid"/>
                <a:round/>
              </a:ln>
            </p:spPr>
          </p:sp>
          <p:grpSp>
            <p:nvGrpSpPr>
              <p:cNvPr id="221" name="组合"/>
              <p:cNvGrpSpPr/>
              <p:nvPr/>
            </p:nvGrpSpPr>
            <p:grpSpPr>
              <a:xfrm>
                <a:off x="1234105" y="1885208"/>
                <a:ext cx="3248400" cy="3078381"/>
                <a:chOff x="1234105" y="1885208"/>
                <a:chExt cx="3248400" cy="3078381"/>
              </a:xfrm>
            </p:grpSpPr>
            <p:sp>
              <p:nvSpPr>
                <p:cNvPr id="219" name="曲线"/>
                <p:cNvSpPr/>
                <p:nvPr/>
              </p:nvSpPr>
              <p:spPr>
                <a:xfrm>
                  <a:off x="1234105" y="1885208"/>
                  <a:ext cx="3248400" cy="307838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0541" y="21600"/>
                      </a:moveTo>
                      <a:cubicBezTo>
                        <a:pt x="9921" y="21600"/>
                        <a:pt x="9301" y="21600"/>
                        <a:pt x="8681" y="21490"/>
                      </a:cubicBezTo>
                      <a:cubicBezTo>
                        <a:pt x="5994" y="20942"/>
                        <a:pt x="3720" y="19297"/>
                        <a:pt x="2170" y="16994"/>
                      </a:cubicBezTo>
                      <a:cubicBezTo>
                        <a:pt x="620" y="14582"/>
                        <a:pt x="0" y="11731"/>
                        <a:pt x="516" y="8881"/>
                      </a:cubicBezTo>
                      <a:cubicBezTo>
                        <a:pt x="1446" y="3727"/>
                        <a:pt x="5580" y="0"/>
                        <a:pt x="10541" y="0"/>
                      </a:cubicBezTo>
                      <a:cubicBezTo>
                        <a:pt x="11161" y="0"/>
                        <a:pt x="11781" y="0"/>
                        <a:pt x="12401" y="109"/>
                      </a:cubicBezTo>
                      <a:cubicBezTo>
                        <a:pt x="17879" y="1206"/>
                        <a:pt x="21600" y="6907"/>
                        <a:pt x="20566" y="12718"/>
                      </a:cubicBezTo>
                      <a:cubicBezTo>
                        <a:pt x="19739" y="17872"/>
                        <a:pt x="15502" y="21600"/>
                        <a:pt x="10541" y="216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  <p:sp>
              <p:nvSpPr>
                <p:cNvPr id="220" name="曲线"/>
                <p:cNvSpPr/>
                <p:nvPr/>
              </p:nvSpPr>
              <p:spPr>
                <a:xfrm>
                  <a:off x="1450906" y="2087542"/>
                  <a:ext cx="2800345" cy="267371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2359" y="252"/>
                      </a:moveTo>
                      <a:cubicBezTo>
                        <a:pt x="11759" y="126"/>
                        <a:pt x="11160" y="0"/>
                        <a:pt x="10559" y="0"/>
                      </a:cubicBezTo>
                      <a:cubicBezTo>
                        <a:pt x="5639" y="0"/>
                        <a:pt x="1439" y="3789"/>
                        <a:pt x="480" y="8842"/>
                      </a:cubicBezTo>
                      <a:cubicBezTo>
                        <a:pt x="0" y="11621"/>
                        <a:pt x="600" y="14526"/>
                        <a:pt x="2159" y="16926"/>
                      </a:cubicBezTo>
                      <a:cubicBezTo>
                        <a:pt x="3720" y="19200"/>
                        <a:pt x="6000" y="20842"/>
                        <a:pt x="8759" y="21347"/>
                      </a:cubicBezTo>
                      <a:cubicBezTo>
                        <a:pt x="9360" y="21473"/>
                        <a:pt x="9959" y="21600"/>
                        <a:pt x="10559" y="21600"/>
                      </a:cubicBezTo>
                      <a:cubicBezTo>
                        <a:pt x="15479" y="21600"/>
                        <a:pt x="19680" y="17810"/>
                        <a:pt x="20639" y="12757"/>
                      </a:cubicBezTo>
                      <a:cubicBezTo>
                        <a:pt x="21600" y="6947"/>
                        <a:pt x="17999" y="1263"/>
                        <a:pt x="12359" y="252"/>
                      </a:cubicBezTo>
                    </a:path>
                    <a:path w="21600" h="21600">
                      <a:moveTo>
                        <a:pt x="20280" y="12631"/>
                      </a:moveTo>
                      <a:cubicBezTo>
                        <a:pt x="19320" y="17557"/>
                        <a:pt x="15359" y="21094"/>
                        <a:pt x="10559" y="21094"/>
                      </a:cubicBezTo>
                      <a:cubicBezTo>
                        <a:pt x="9959" y="21094"/>
                        <a:pt x="9360" y="21094"/>
                        <a:pt x="8759" y="20968"/>
                      </a:cubicBezTo>
                      <a:cubicBezTo>
                        <a:pt x="6240" y="20463"/>
                        <a:pt x="3959" y="18947"/>
                        <a:pt x="2519" y="16673"/>
                      </a:cubicBezTo>
                      <a:cubicBezTo>
                        <a:pt x="960" y="14399"/>
                        <a:pt x="480" y="11621"/>
                        <a:pt x="960" y="8968"/>
                      </a:cubicBezTo>
                      <a:cubicBezTo>
                        <a:pt x="1800" y="4042"/>
                        <a:pt x="5879" y="505"/>
                        <a:pt x="10559" y="505"/>
                      </a:cubicBezTo>
                      <a:cubicBezTo>
                        <a:pt x="11160" y="505"/>
                        <a:pt x="11759" y="505"/>
                        <a:pt x="12359" y="631"/>
                      </a:cubicBezTo>
                      <a:cubicBezTo>
                        <a:pt x="17639" y="1642"/>
                        <a:pt x="21239" y="7073"/>
                        <a:pt x="20280" y="12631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</p:grpSp>
        </p:grpSp>
        <p:sp>
          <p:nvSpPr>
            <p:cNvPr id="223" name="矩形"/>
            <p:cNvSpPr/>
            <p:nvPr/>
          </p:nvSpPr>
          <p:spPr>
            <a:xfrm>
              <a:off x="1798712" y="1586620"/>
              <a:ext cx="1973418" cy="483905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3900" b="1" u="none" strike="noStrike" kern="1200" cap="none" spc="0" baseline="0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  <a:sym typeface="微软雅黑" panose="020B0503020204020204" pitchFamily="34" charset="-122"/>
                </a:rPr>
                <a:t>4</a:t>
              </a:r>
              <a:endParaRPr lang="zh-CN" altLang="en-US" sz="239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"/>
          <p:cNvSpPr/>
          <p:nvPr/>
        </p:nvSpPr>
        <p:spPr>
          <a:xfrm>
            <a:off x="516414" y="1568683"/>
            <a:ext cx="11104454" cy="4094161"/>
          </a:xfrm>
          <a:prstGeom prst="rect">
            <a:avLst/>
          </a:prstGeom>
          <a:solidFill>
            <a:srgbClr val="D10E0C"/>
          </a:solidFill>
          <a:ln w="9525" cap="flat" cmpd="sng">
            <a:noFill/>
            <a:prstDash val="solid"/>
            <a:round/>
          </a:ln>
        </p:spPr>
      </p:sp>
      <p:sp>
        <p:nvSpPr>
          <p:cNvPr id="226" name="矩形"/>
          <p:cNvSpPr/>
          <p:nvPr/>
        </p:nvSpPr>
        <p:spPr>
          <a:xfrm>
            <a:off x="748714" y="2328416"/>
            <a:ext cx="8519573" cy="169164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Tab(Module-Tabs)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，也称选项卡、页签。是指将多个分类内容放置在同一个布局块内，但每次只有一个分类的内容是可见的，当使用鼠标切换不同分类时，展示不同的内容。</a:t>
            </a: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tab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实现了在一定的空间中展示更多信息的功能，在一个区域内分门别类的展示信息，用户依据自身需求查看不同内容，同时</a:t>
            </a: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tab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的使用也使得网页的页面大小变得更加容易控制，在减小显示信息密度的同时不会牺牲信息数量。</a:t>
            </a:r>
            <a:r>
              <a:rPr lang="en-US" altLang="zh-CN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tab</a:t>
            </a:r>
            <a:r>
              <a:rPr lang="zh-CN" altLang="en-US" sz="18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在目前的网页开发中得到了广泛的运用。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27" name="直线"/>
          <p:cNvSpPr/>
          <p:nvPr/>
        </p:nvSpPr>
        <p:spPr>
          <a:xfrm>
            <a:off x="569681" y="1960361"/>
            <a:ext cx="7171647" cy="10481"/>
          </a:xfrm>
          <a:prstGeom prst="line">
            <a:avLst/>
          </a:prstGeom>
          <a:noFill/>
          <a:ln w="28575" cap="flat" cmpd="sng">
            <a:solidFill>
              <a:srgbClr val="FFFFFF"/>
            </a:solidFill>
            <a:prstDash val="solid"/>
            <a:bevel/>
          </a:ln>
        </p:spPr>
      </p:sp>
      <p:grpSp>
        <p:nvGrpSpPr>
          <p:cNvPr id="231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228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29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30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32" name="矩形"/>
          <p:cNvSpPr/>
          <p:nvPr/>
        </p:nvSpPr>
        <p:spPr>
          <a:xfrm>
            <a:off x="1803655" y="346075"/>
            <a:ext cx="3142732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产品详情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tab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选项卡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40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33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34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35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36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39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37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38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41" name="矩形"/>
          <p:cNvSpPr/>
          <p:nvPr/>
        </p:nvSpPr>
        <p:spPr>
          <a:xfrm>
            <a:off x="419100" y="69850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4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838835" y="1361758"/>
            <a:ext cx="3784600" cy="3795712"/>
            <a:chOff x="847725" y="1373188"/>
            <a:chExt cx="3784600" cy="3795712"/>
          </a:xfrm>
        </p:grpSpPr>
        <p:sp>
          <p:nvSpPr>
            <p:cNvPr id="40" name="椭圆"/>
            <p:cNvSpPr/>
            <p:nvPr/>
          </p:nvSpPr>
          <p:spPr>
            <a:xfrm>
              <a:off x="847725" y="1373188"/>
              <a:ext cx="3784600" cy="379571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1" name="曲线"/>
            <p:cNvSpPr/>
            <p:nvPr/>
          </p:nvSpPr>
          <p:spPr>
            <a:xfrm>
              <a:off x="901351" y="1438853"/>
              <a:ext cx="3677467" cy="36820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879" y="21600"/>
                    <a:pt x="5191" y="20487"/>
                    <a:pt x="3151" y="18448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237" y="1112"/>
                    <a:pt x="7926" y="0"/>
                    <a:pt x="10800" y="0"/>
                  </a:cubicBezTo>
                  <a:cubicBezTo>
                    <a:pt x="13720" y="0"/>
                    <a:pt x="16408" y="1112"/>
                    <a:pt x="18448" y="3198"/>
                  </a:cubicBezTo>
                  <a:cubicBezTo>
                    <a:pt x="20487" y="5237"/>
                    <a:pt x="21600" y="7926"/>
                    <a:pt x="21600" y="10800"/>
                  </a:cubicBezTo>
                  <a:cubicBezTo>
                    <a:pt x="21600" y="13720"/>
                    <a:pt x="20441" y="16408"/>
                    <a:pt x="18401" y="18448"/>
                  </a:cubicBezTo>
                  <a:cubicBezTo>
                    <a:pt x="16362" y="20487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2" name="曲线"/>
            <p:cNvSpPr/>
            <p:nvPr/>
          </p:nvSpPr>
          <p:spPr>
            <a:xfrm>
              <a:off x="957825" y="1495348"/>
              <a:ext cx="3567840" cy="3572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10799"/>
                  </a:moveTo>
                  <a:cubicBezTo>
                    <a:pt x="21600" y="16773"/>
                    <a:pt x="16725" y="21599"/>
                    <a:pt x="10800" y="21599"/>
                  </a:cubicBezTo>
                  <a:cubicBezTo>
                    <a:pt x="4826" y="21599"/>
                    <a:pt x="0" y="16725"/>
                    <a:pt x="0" y="10799"/>
                  </a:cubicBezTo>
                  <a:cubicBezTo>
                    <a:pt x="0" y="4826"/>
                    <a:pt x="4874" y="0"/>
                    <a:pt x="10800" y="0"/>
                  </a:cubicBezTo>
                  <a:cubicBezTo>
                    <a:pt x="16773" y="0"/>
                    <a:pt x="21600" y="4874"/>
                    <a:pt x="21600" y="10799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3" name="曲线"/>
            <p:cNvSpPr/>
            <p:nvPr/>
          </p:nvSpPr>
          <p:spPr>
            <a:xfrm>
              <a:off x="981078" y="1518608"/>
              <a:ext cx="3521331" cy="35259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894" y="21600"/>
                    <a:pt x="5182" y="20486"/>
                    <a:pt x="3147" y="18403"/>
                  </a:cubicBezTo>
                  <a:cubicBezTo>
                    <a:pt x="1113" y="16369"/>
                    <a:pt x="0" y="13657"/>
                    <a:pt x="0" y="10799"/>
                  </a:cubicBezTo>
                  <a:cubicBezTo>
                    <a:pt x="0" y="4843"/>
                    <a:pt x="4843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3705" y="0"/>
                    <a:pt x="16417" y="1162"/>
                    <a:pt x="18452" y="3196"/>
                  </a:cubicBezTo>
                  <a:cubicBezTo>
                    <a:pt x="20486" y="5230"/>
                    <a:pt x="21600" y="7942"/>
                    <a:pt x="21600" y="10799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4" name="曲线"/>
            <p:cNvSpPr/>
            <p:nvPr/>
          </p:nvSpPr>
          <p:spPr>
            <a:xfrm>
              <a:off x="1004333" y="1541872"/>
              <a:ext cx="3471502" cy="34793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21600"/>
                  </a:moveTo>
                  <a:cubicBezTo>
                    <a:pt x="7903" y="21600"/>
                    <a:pt x="5203" y="20470"/>
                    <a:pt x="3141" y="18409"/>
                  </a:cubicBezTo>
                  <a:cubicBezTo>
                    <a:pt x="1129" y="16396"/>
                    <a:pt x="0" y="13647"/>
                    <a:pt x="0" y="10799"/>
                  </a:cubicBezTo>
                  <a:cubicBezTo>
                    <a:pt x="0" y="4859"/>
                    <a:pt x="4860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ubicBezTo>
                    <a:pt x="13696" y="0"/>
                    <a:pt x="16396" y="1129"/>
                    <a:pt x="18458" y="3190"/>
                  </a:cubicBezTo>
                  <a:cubicBezTo>
                    <a:pt x="20470" y="5203"/>
                    <a:pt x="21600" y="7952"/>
                    <a:pt x="21600" y="10799"/>
                  </a:cubicBezTo>
                  <a:cubicBezTo>
                    <a:pt x="21600" y="16740"/>
                    <a:pt x="16740" y="21600"/>
                    <a:pt x="10799" y="21600"/>
                  </a:cubicBez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5" name="曲线"/>
            <p:cNvSpPr/>
            <p:nvPr/>
          </p:nvSpPr>
          <p:spPr>
            <a:xfrm>
              <a:off x="1130570" y="1668153"/>
              <a:ext cx="3219029" cy="32234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4817" y="21600"/>
                    <a:pt x="0" y="16729"/>
                    <a:pt x="0" y="10799"/>
                  </a:cubicBezTo>
                  <a:cubicBezTo>
                    <a:pt x="0" y="4817"/>
                    <a:pt x="4870" y="0"/>
                    <a:pt x="10800" y="0"/>
                  </a:cubicBezTo>
                  <a:cubicBezTo>
                    <a:pt x="16782" y="0"/>
                    <a:pt x="21600" y="4870"/>
                    <a:pt x="21600" y="10799"/>
                  </a:cubicBezTo>
                  <a:cubicBezTo>
                    <a:pt x="21600" y="16782"/>
                    <a:pt x="16729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47" name="曲线"/>
          <p:cNvSpPr/>
          <p:nvPr/>
        </p:nvSpPr>
        <p:spPr>
          <a:xfrm>
            <a:off x="3201988" y="2468562"/>
            <a:ext cx="835025" cy="381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0800"/>
                </a:moveTo>
                <a:lnTo>
                  <a:pt x="10946" y="17279"/>
                </a:lnTo>
                <a:lnTo>
                  <a:pt x="0" y="21600"/>
                </a:lnTo>
                <a:lnTo>
                  <a:pt x="0" y="10800"/>
                </a:lnTo>
                <a:lnTo>
                  <a:pt x="0" y="0"/>
                </a:lnTo>
                <a:lnTo>
                  <a:pt x="10946" y="6479"/>
                </a:lnTo>
                <a:lnTo>
                  <a:pt x="21600" y="10800"/>
                </a:ln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48" name="曲线"/>
          <p:cNvSpPr/>
          <p:nvPr/>
        </p:nvSpPr>
        <p:spPr>
          <a:xfrm>
            <a:off x="1441449" y="2468562"/>
            <a:ext cx="827087" cy="381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0800"/>
                </a:moveTo>
                <a:lnTo>
                  <a:pt x="10849" y="17279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49" y="6479"/>
                </a:lnTo>
                <a:lnTo>
                  <a:pt x="0" y="10800"/>
                </a:ln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49" name="曲线"/>
          <p:cNvSpPr/>
          <p:nvPr/>
        </p:nvSpPr>
        <p:spPr>
          <a:xfrm>
            <a:off x="2438400" y="2552700"/>
            <a:ext cx="600075" cy="444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8640"/>
                </a:moveTo>
                <a:cubicBezTo>
                  <a:pt x="21600" y="4320"/>
                  <a:pt x="20955" y="0"/>
                  <a:pt x="20632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322" y="0"/>
                  <a:pt x="0" y="4320"/>
                  <a:pt x="0" y="8640"/>
                </a:cubicBezTo>
                <a:cubicBezTo>
                  <a:pt x="0" y="8640"/>
                  <a:pt x="0" y="8640"/>
                  <a:pt x="0" y="8640"/>
                </a:cubicBezTo>
                <a:cubicBezTo>
                  <a:pt x="0" y="17280"/>
                  <a:pt x="322" y="21600"/>
                  <a:pt x="967" y="21600"/>
                </a:cubicBezTo>
                <a:cubicBezTo>
                  <a:pt x="20632" y="21600"/>
                  <a:pt x="20632" y="21600"/>
                  <a:pt x="20632" y="21600"/>
                </a:cubicBezTo>
                <a:cubicBezTo>
                  <a:pt x="20955" y="21600"/>
                  <a:pt x="21600" y="17280"/>
                  <a:pt x="21600" y="8640"/>
                </a:cubicBez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50" name="曲线"/>
          <p:cNvSpPr/>
          <p:nvPr/>
        </p:nvSpPr>
        <p:spPr>
          <a:xfrm>
            <a:off x="2197100" y="1920875"/>
            <a:ext cx="1076325" cy="6127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80" y="8894"/>
                </a:moveTo>
                <a:cubicBezTo>
                  <a:pt x="19800" y="6988"/>
                  <a:pt x="19800" y="6988"/>
                  <a:pt x="19800" y="6988"/>
                </a:cubicBezTo>
                <a:cubicBezTo>
                  <a:pt x="18360" y="12705"/>
                  <a:pt x="18360" y="12705"/>
                  <a:pt x="18360" y="12705"/>
                </a:cubicBezTo>
                <a:cubicBezTo>
                  <a:pt x="18360" y="12070"/>
                  <a:pt x="18000" y="12070"/>
                  <a:pt x="18000" y="13023"/>
                </a:cubicBezTo>
                <a:cubicBezTo>
                  <a:pt x="17640" y="12070"/>
                  <a:pt x="16740" y="12705"/>
                  <a:pt x="17100" y="13976"/>
                </a:cubicBezTo>
                <a:cubicBezTo>
                  <a:pt x="16560" y="13658"/>
                  <a:pt x="16380" y="14294"/>
                  <a:pt x="16920" y="14611"/>
                </a:cubicBezTo>
                <a:cubicBezTo>
                  <a:pt x="16200" y="14929"/>
                  <a:pt x="16200" y="16517"/>
                  <a:pt x="16920" y="16517"/>
                </a:cubicBezTo>
                <a:cubicBezTo>
                  <a:pt x="16560" y="16835"/>
                  <a:pt x="16560" y="17152"/>
                  <a:pt x="16560" y="17470"/>
                </a:cubicBezTo>
                <a:cubicBezTo>
                  <a:pt x="16380" y="17788"/>
                  <a:pt x="16020" y="17788"/>
                  <a:pt x="15660" y="18105"/>
                </a:cubicBezTo>
                <a:cubicBezTo>
                  <a:pt x="15300" y="17470"/>
                  <a:pt x="15120" y="16835"/>
                  <a:pt x="15120" y="15882"/>
                </a:cubicBezTo>
                <a:cubicBezTo>
                  <a:pt x="15300" y="15882"/>
                  <a:pt x="15300" y="15564"/>
                  <a:pt x="15300" y="15247"/>
                </a:cubicBezTo>
                <a:cubicBezTo>
                  <a:pt x="15840" y="15882"/>
                  <a:pt x="16380" y="14929"/>
                  <a:pt x="16020" y="13976"/>
                </a:cubicBezTo>
                <a:cubicBezTo>
                  <a:pt x="16560" y="13976"/>
                  <a:pt x="16740" y="13341"/>
                  <a:pt x="16200" y="13023"/>
                </a:cubicBezTo>
                <a:cubicBezTo>
                  <a:pt x="16740" y="12705"/>
                  <a:pt x="16560" y="11117"/>
                  <a:pt x="15840" y="11435"/>
                </a:cubicBezTo>
                <a:cubicBezTo>
                  <a:pt x="16200" y="10482"/>
                  <a:pt x="16020" y="10164"/>
                  <a:pt x="15660" y="10482"/>
                </a:cubicBezTo>
                <a:cubicBezTo>
                  <a:pt x="16920" y="4764"/>
                  <a:pt x="16920" y="4764"/>
                  <a:pt x="16920" y="4764"/>
                </a:cubicBezTo>
                <a:cubicBezTo>
                  <a:pt x="16020" y="5717"/>
                  <a:pt x="16020" y="5717"/>
                  <a:pt x="16020" y="5717"/>
                </a:cubicBezTo>
                <a:cubicBezTo>
                  <a:pt x="16380" y="1270"/>
                  <a:pt x="16380" y="1270"/>
                  <a:pt x="16380" y="1270"/>
                </a:cubicBezTo>
                <a:cubicBezTo>
                  <a:pt x="15480" y="5717"/>
                  <a:pt x="15480" y="5717"/>
                  <a:pt x="15480" y="5717"/>
                </a:cubicBezTo>
                <a:cubicBezTo>
                  <a:pt x="14939" y="3811"/>
                  <a:pt x="14939" y="3811"/>
                  <a:pt x="14939" y="3811"/>
                </a:cubicBezTo>
                <a:cubicBezTo>
                  <a:pt x="14400" y="9847"/>
                  <a:pt x="14400" y="9847"/>
                  <a:pt x="14400" y="9847"/>
                </a:cubicBezTo>
                <a:cubicBezTo>
                  <a:pt x="14219" y="9211"/>
                  <a:pt x="14040" y="9529"/>
                  <a:pt x="14040" y="10482"/>
                </a:cubicBezTo>
                <a:cubicBezTo>
                  <a:pt x="13499" y="9529"/>
                  <a:pt x="12960" y="10800"/>
                  <a:pt x="13320" y="11752"/>
                </a:cubicBezTo>
                <a:cubicBezTo>
                  <a:pt x="12779" y="11435"/>
                  <a:pt x="12600" y="12070"/>
                  <a:pt x="13320" y="12388"/>
                </a:cubicBezTo>
                <a:cubicBezTo>
                  <a:pt x="12600" y="13023"/>
                  <a:pt x="12779" y="14611"/>
                  <a:pt x="13499" y="14294"/>
                </a:cubicBezTo>
                <a:cubicBezTo>
                  <a:pt x="13320" y="14611"/>
                  <a:pt x="13320" y="15247"/>
                  <a:pt x="13499" y="15247"/>
                </a:cubicBezTo>
                <a:cubicBezTo>
                  <a:pt x="13140" y="15564"/>
                  <a:pt x="12960" y="15882"/>
                  <a:pt x="12600" y="16200"/>
                </a:cubicBezTo>
                <a:cubicBezTo>
                  <a:pt x="12240" y="15882"/>
                  <a:pt x="11880" y="15247"/>
                  <a:pt x="11700" y="14611"/>
                </a:cubicBezTo>
                <a:cubicBezTo>
                  <a:pt x="11880" y="14611"/>
                  <a:pt x="11880" y="14294"/>
                  <a:pt x="11700" y="13658"/>
                </a:cubicBezTo>
                <a:cubicBezTo>
                  <a:pt x="12420" y="14294"/>
                  <a:pt x="12779" y="13023"/>
                  <a:pt x="12240" y="12070"/>
                </a:cubicBezTo>
                <a:cubicBezTo>
                  <a:pt x="12779" y="12070"/>
                  <a:pt x="12779" y="11435"/>
                  <a:pt x="12240" y="11435"/>
                </a:cubicBezTo>
                <a:cubicBezTo>
                  <a:pt x="12779" y="10482"/>
                  <a:pt x="12420" y="9211"/>
                  <a:pt x="11700" y="9847"/>
                </a:cubicBezTo>
                <a:cubicBezTo>
                  <a:pt x="12059" y="8894"/>
                  <a:pt x="11700" y="8576"/>
                  <a:pt x="11520" y="9211"/>
                </a:cubicBezTo>
                <a:cubicBezTo>
                  <a:pt x="11880" y="2858"/>
                  <a:pt x="11880" y="2858"/>
                  <a:pt x="11880" y="2858"/>
                </a:cubicBezTo>
                <a:cubicBezTo>
                  <a:pt x="11160" y="4447"/>
                  <a:pt x="11160" y="4447"/>
                  <a:pt x="11160" y="4447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0619" y="4447"/>
                  <a:pt x="10619" y="4447"/>
                  <a:pt x="10619" y="4447"/>
                </a:cubicBezTo>
                <a:cubicBezTo>
                  <a:pt x="9720" y="2858"/>
                  <a:pt x="9720" y="2858"/>
                  <a:pt x="9720" y="2858"/>
                </a:cubicBezTo>
                <a:cubicBezTo>
                  <a:pt x="10260" y="9211"/>
                  <a:pt x="10260" y="9211"/>
                  <a:pt x="10260" y="9211"/>
                </a:cubicBezTo>
                <a:cubicBezTo>
                  <a:pt x="9899" y="8576"/>
                  <a:pt x="9720" y="8894"/>
                  <a:pt x="9899" y="9847"/>
                </a:cubicBezTo>
                <a:cubicBezTo>
                  <a:pt x="9179" y="9211"/>
                  <a:pt x="8820" y="10482"/>
                  <a:pt x="9360" y="11435"/>
                </a:cubicBezTo>
                <a:cubicBezTo>
                  <a:pt x="8820" y="11435"/>
                  <a:pt x="8820" y="12070"/>
                  <a:pt x="9360" y="12070"/>
                </a:cubicBezTo>
                <a:cubicBezTo>
                  <a:pt x="8820" y="13023"/>
                  <a:pt x="9179" y="14294"/>
                  <a:pt x="9899" y="13658"/>
                </a:cubicBezTo>
                <a:cubicBezTo>
                  <a:pt x="9720" y="14294"/>
                  <a:pt x="9899" y="14611"/>
                  <a:pt x="9899" y="14611"/>
                </a:cubicBezTo>
                <a:cubicBezTo>
                  <a:pt x="9720" y="15247"/>
                  <a:pt x="9540" y="15882"/>
                  <a:pt x="9179" y="16200"/>
                </a:cubicBezTo>
                <a:cubicBezTo>
                  <a:pt x="8820" y="15882"/>
                  <a:pt x="8459" y="15564"/>
                  <a:pt x="8280" y="15247"/>
                </a:cubicBezTo>
                <a:cubicBezTo>
                  <a:pt x="8459" y="15247"/>
                  <a:pt x="8459" y="14611"/>
                  <a:pt x="8100" y="14294"/>
                </a:cubicBezTo>
                <a:cubicBezTo>
                  <a:pt x="8820" y="14611"/>
                  <a:pt x="9179" y="13023"/>
                  <a:pt x="8459" y="12388"/>
                </a:cubicBezTo>
                <a:cubicBezTo>
                  <a:pt x="9000" y="12070"/>
                  <a:pt x="8820" y="11435"/>
                  <a:pt x="8280" y="11752"/>
                </a:cubicBezTo>
                <a:cubicBezTo>
                  <a:pt x="8820" y="10800"/>
                  <a:pt x="8100" y="9529"/>
                  <a:pt x="7560" y="10482"/>
                </a:cubicBezTo>
                <a:cubicBezTo>
                  <a:pt x="7739" y="9529"/>
                  <a:pt x="7380" y="9211"/>
                  <a:pt x="7200" y="9847"/>
                </a:cubicBezTo>
                <a:cubicBezTo>
                  <a:pt x="6660" y="3811"/>
                  <a:pt x="6660" y="3811"/>
                  <a:pt x="6660" y="3811"/>
                </a:cubicBezTo>
                <a:cubicBezTo>
                  <a:pt x="6120" y="5717"/>
                  <a:pt x="6120" y="5717"/>
                  <a:pt x="6120" y="5717"/>
                </a:cubicBezTo>
                <a:cubicBezTo>
                  <a:pt x="5220" y="1270"/>
                  <a:pt x="5220" y="1270"/>
                  <a:pt x="5220" y="1270"/>
                </a:cubicBezTo>
                <a:cubicBezTo>
                  <a:pt x="5579" y="5717"/>
                  <a:pt x="5579" y="5717"/>
                  <a:pt x="5579" y="5717"/>
                </a:cubicBezTo>
                <a:cubicBezTo>
                  <a:pt x="4679" y="4764"/>
                  <a:pt x="4679" y="4764"/>
                  <a:pt x="4679" y="4764"/>
                </a:cubicBezTo>
                <a:cubicBezTo>
                  <a:pt x="5940" y="10482"/>
                  <a:pt x="5940" y="10482"/>
                  <a:pt x="5940" y="10482"/>
                </a:cubicBezTo>
                <a:cubicBezTo>
                  <a:pt x="5579" y="10164"/>
                  <a:pt x="5400" y="10482"/>
                  <a:pt x="5760" y="11435"/>
                </a:cubicBezTo>
                <a:cubicBezTo>
                  <a:pt x="5040" y="11117"/>
                  <a:pt x="4859" y="12705"/>
                  <a:pt x="5579" y="13023"/>
                </a:cubicBezTo>
                <a:cubicBezTo>
                  <a:pt x="5040" y="13341"/>
                  <a:pt x="5040" y="13976"/>
                  <a:pt x="5760" y="13976"/>
                </a:cubicBezTo>
                <a:cubicBezTo>
                  <a:pt x="5220" y="14929"/>
                  <a:pt x="5760" y="15882"/>
                  <a:pt x="6480" y="15247"/>
                </a:cubicBezTo>
                <a:cubicBezTo>
                  <a:pt x="6299" y="15564"/>
                  <a:pt x="6480" y="15882"/>
                  <a:pt x="6480" y="15882"/>
                </a:cubicBezTo>
                <a:cubicBezTo>
                  <a:pt x="6480" y="16835"/>
                  <a:pt x="6299" y="17470"/>
                  <a:pt x="5940" y="18105"/>
                </a:cubicBezTo>
                <a:cubicBezTo>
                  <a:pt x="5579" y="17788"/>
                  <a:pt x="5220" y="17788"/>
                  <a:pt x="5040" y="17470"/>
                </a:cubicBezTo>
                <a:cubicBezTo>
                  <a:pt x="5220" y="17152"/>
                  <a:pt x="5040" y="16835"/>
                  <a:pt x="4859" y="16517"/>
                </a:cubicBezTo>
                <a:cubicBezTo>
                  <a:pt x="5579" y="16517"/>
                  <a:pt x="5579" y="14929"/>
                  <a:pt x="4859" y="14611"/>
                </a:cubicBezTo>
                <a:cubicBezTo>
                  <a:pt x="5220" y="14294"/>
                  <a:pt x="5040" y="13658"/>
                  <a:pt x="4500" y="13976"/>
                </a:cubicBezTo>
                <a:cubicBezTo>
                  <a:pt x="4859" y="12705"/>
                  <a:pt x="4139" y="12070"/>
                  <a:pt x="3599" y="13023"/>
                </a:cubicBezTo>
                <a:cubicBezTo>
                  <a:pt x="3599" y="12070"/>
                  <a:pt x="3419" y="12070"/>
                  <a:pt x="3239" y="12705"/>
                </a:cubicBezTo>
                <a:cubicBezTo>
                  <a:pt x="1799" y="6988"/>
                  <a:pt x="1799" y="6988"/>
                  <a:pt x="1799" y="6988"/>
                </a:cubicBezTo>
                <a:cubicBezTo>
                  <a:pt x="1620" y="8894"/>
                  <a:pt x="1620" y="8894"/>
                  <a:pt x="1620" y="8894"/>
                </a:cubicBezTo>
                <a:cubicBezTo>
                  <a:pt x="0" y="5400"/>
                  <a:pt x="0" y="5400"/>
                  <a:pt x="0" y="5400"/>
                </a:cubicBezTo>
                <a:cubicBezTo>
                  <a:pt x="180" y="5400"/>
                  <a:pt x="180" y="5400"/>
                  <a:pt x="180" y="5400"/>
                </a:cubicBezTo>
                <a:cubicBezTo>
                  <a:pt x="3060" y="14611"/>
                  <a:pt x="3060" y="14611"/>
                  <a:pt x="3060" y="14611"/>
                </a:cubicBezTo>
                <a:cubicBezTo>
                  <a:pt x="3060" y="14611"/>
                  <a:pt x="3060" y="14611"/>
                  <a:pt x="3239" y="14611"/>
                </a:cubicBezTo>
                <a:cubicBezTo>
                  <a:pt x="3419" y="14611"/>
                  <a:pt x="3780" y="14611"/>
                  <a:pt x="3959" y="15247"/>
                </a:cubicBezTo>
                <a:cubicBezTo>
                  <a:pt x="4139" y="15882"/>
                  <a:pt x="4139" y="16517"/>
                  <a:pt x="3780" y="16835"/>
                </a:cubicBezTo>
                <a:cubicBezTo>
                  <a:pt x="3780" y="16835"/>
                  <a:pt x="3780" y="16835"/>
                  <a:pt x="3780" y="16835"/>
                </a:cubicBezTo>
                <a:cubicBezTo>
                  <a:pt x="4859" y="20011"/>
                  <a:pt x="4859" y="20011"/>
                  <a:pt x="4859" y="20011"/>
                </a:cubicBezTo>
                <a:cubicBezTo>
                  <a:pt x="4859" y="20329"/>
                  <a:pt x="4859" y="20329"/>
                  <a:pt x="4859" y="20647"/>
                </a:cubicBezTo>
                <a:cubicBezTo>
                  <a:pt x="4859" y="21282"/>
                  <a:pt x="5040" y="21600"/>
                  <a:pt x="5400" y="21600"/>
                </a:cubicBezTo>
                <a:cubicBezTo>
                  <a:pt x="16380" y="21600"/>
                  <a:pt x="16380" y="21600"/>
                  <a:pt x="16380" y="21600"/>
                </a:cubicBezTo>
                <a:cubicBezTo>
                  <a:pt x="16560" y="21600"/>
                  <a:pt x="16920" y="21282"/>
                  <a:pt x="16920" y="20647"/>
                </a:cubicBezTo>
                <a:cubicBezTo>
                  <a:pt x="16920" y="20329"/>
                  <a:pt x="16740" y="20329"/>
                  <a:pt x="16740" y="20011"/>
                </a:cubicBezTo>
                <a:cubicBezTo>
                  <a:pt x="17820" y="16835"/>
                  <a:pt x="17820" y="16835"/>
                  <a:pt x="17820" y="16835"/>
                </a:cubicBezTo>
                <a:cubicBezTo>
                  <a:pt x="17820" y="16835"/>
                  <a:pt x="17820" y="16835"/>
                  <a:pt x="17820" y="16835"/>
                </a:cubicBezTo>
                <a:cubicBezTo>
                  <a:pt x="17640" y="16517"/>
                  <a:pt x="17640" y="15882"/>
                  <a:pt x="17820" y="15247"/>
                </a:cubicBezTo>
                <a:cubicBezTo>
                  <a:pt x="18000" y="14611"/>
                  <a:pt x="18180" y="14611"/>
                  <a:pt x="18540" y="14611"/>
                </a:cubicBezTo>
                <a:cubicBezTo>
                  <a:pt x="18540" y="14611"/>
                  <a:pt x="18540" y="14611"/>
                  <a:pt x="18540" y="14611"/>
                </a:cubicBezTo>
                <a:cubicBezTo>
                  <a:pt x="21600" y="5400"/>
                  <a:pt x="21600" y="5400"/>
                  <a:pt x="21600" y="5400"/>
                </a:cubicBezTo>
                <a:cubicBezTo>
                  <a:pt x="21600" y="5400"/>
                  <a:pt x="21600" y="5400"/>
                  <a:pt x="21600" y="5400"/>
                </a:cubicBezTo>
                <a:lnTo>
                  <a:pt x="19980" y="8894"/>
                </a:lnTo>
              </a:path>
              <a:path w="21600" h="21600">
                <a:moveTo>
                  <a:pt x="14219" y="12705"/>
                </a:moveTo>
                <a:cubicBezTo>
                  <a:pt x="14219" y="12070"/>
                  <a:pt x="14580" y="11752"/>
                  <a:pt x="14760" y="11752"/>
                </a:cubicBezTo>
                <a:cubicBezTo>
                  <a:pt x="15120" y="11752"/>
                  <a:pt x="15300" y="12388"/>
                  <a:pt x="15120" y="13023"/>
                </a:cubicBezTo>
                <a:cubicBezTo>
                  <a:pt x="15120" y="13658"/>
                  <a:pt x="14760" y="13976"/>
                  <a:pt x="14580" y="13976"/>
                </a:cubicBezTo>
                <a:cubicBezTo>
                  <a:pt x="14219" y="13976"/>
                  <a:pt x="14040" y="13341"/>
                  <a:pt x="14219" y="12705"/>
                </a:cubicBezTo>
              </a:path>
              <a:path w="21600" h="21600">
                <a:moveTo>
                  <a:pt x="10800" y="10800"/>
                </a:moveTo>
                <a:cubicBezTo>
                  <a:pt x="11160" y="10800"/>
                  <a:pt x="11339" y="11117"/>
                  <a:pt x="11339" y="11752"/>
                </a:cubicBezTo>
                <a:cubicBezTo>
                  <a:pt x="11339" y="12388"/>
                  <a:pt x="11160" y="13023"/>
                  <a:pt x="10800" y="13023"/>
                </a:cubicBezTo>
                <a:cubicBezTo>
                  <a:pt x="10619" y="13023"/>
                  <a:pt x="10260" y="12388"/>
                  <a:pt x="10260" y="11752"/>
                </a:cubicBezTo>
                <a:cubicBezTo>
                  <a:pt x="10260" y="11117"/>
                  <a:pt x="10619" y="10800"/>
                  <a:pt x="10800" y="10800"/>
                </a:cubicBezTo>
              </a:path>
              <a:path w="21600" h="21600">
                <a:moveTo>
                  <a:pt x="6480" y="13023"/>
                </a:moveTo>
                <a:cubicBezTo>
                  <a:pt x="6480" y="12388"/>
                  <a:pt x="6480" y="11752"/>
                  <a:pt x="6840" y="11752"/>
                </a:cubicBezTo>
                <a:cubicBezTo>
                  <a:pt x="7200" y="11752"/>
                  <a:pt x="7380" y="12070"/>
                  <a:pt x="7560" y="12705"/>
                </a:cubicBezTo>
                <a:cubicBezTo>
                  <a:pt x="7560" y="13341"/>
                  <a:pt x="7380" y="13976"/>
                  <a:pt x="7200" y="13976"/>
                </a:cubicBezTo>
                <a:cubicBezTo>
                  <a:pt x="6840" y="13976"/>
                  <a:pt x="6660" y="13658"/>
                  <a:pt x="6480" y="13023"/>
                </a:cubicBez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51" name="曲线"/>
          <p:cNvSpPr/>
          <p:nvPr/>
        </p:nvSpPr>
        <p:spPr>
          <a:xfrm>
            <a:off x="3201988" y="4006850"/>
            <a:ext cx="827087" cy="269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5428"/>
                </a:moveTo>
                <a:lnTo>
                  <a:pt x="10750" y="9257"/>
                </a:lnTo>
                <a:lnTo>
                  <a:pt x="0" y="0"/>
                </a:lnTo>
                <a:lnTo>
                  <a:pt x="0" y="15428"/>
                </a:lnTo>
                <a:lnTo>
                  <a:pt x="0" y="21600"/>
                </a:lnTo>
                <a:lnTo>
                  <a:pt x="10750" y="21600"/>
                </a:lnTo>
                <a:lnTo>
                  <a:pt x="21600" y="15428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2" name="曲线"/>
          <p:cNvSpPr/>
          <p:nvPr/>
        </p:nvSpPr>
        <p:spPr>
          <a:xfrm>
            <a:off x="1433513" y="4006850"/>
            <a:ext cx="823912" cy="269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5428"/>
                </a:moveTo>
                <a:lnTo>
                  <a:pt x="10799" y="9257"/>
                </a:lnTo>
                <a:lnTo>
                  <a:pt x="21600" y="0"/>
                </a:lnTo>
                <a:lnTo>
                  <a:pt x="21600" y="15428"/>
                </a:lnTo>
                <a:lnTo>
                  <a:pt x="21600" y="21600"/>
                </a:lnTo>
                <a:lnTo>
                  <a:pt x="10799" y="21600"/>
                </a:lnTo>
                <a:lnTo>
                  <a:pt x="0" y="15428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3" name="椭圆"/>
          <p:cNvSpPr/>
          <p:nvPr/>
        </p:nvSpPr>
        <p:spPr>
          <a:xfrm>
            <a:off x="2301875" y="3935412"/>
            <a:ext cx="182563" cy="180974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4" name="椭圆"/>
          <p:cNvSpPr/>
          <p:nvPr/>
        </p:nvSpPr>
        <p:spPr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5" name="椭圆"/>
          <p:cNvSpPr/>
          <p:nvPr/>
        </p:nvSpPr>
        <p:spPr>
          <a:xfrm>
            <a:off x="2978150" y="3935412"/>
            <a:ext cx="177800" cy="180974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6" name="曲线"/>
          <p:cNvSpPr/>
          <p:nvPr/>
        </p:nvSpPr>
        <p:spPr>
          <a:xfrm>
            <a:off x="3201988" y="2468562"/>
            <a:ext cx="827087" cy="3016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8100"/>
                </a:moveTo>
                <a:lnTo>
                  <a:pt x="10750" y="13499"/>
                </a:lnTo>
                <a:lnTo>
                  <a:pt x="0" y="21600"/>
                </a:lnTo>
                <a:lnTo>
                  <a:pt x="0" y="8100"/>
                </a:lnTo>
                <a:lnTo>
                  <a:pt x="0" y="0"/>
                </a:lnTo>
                <a:lnTo>
                  <a:pt x="10750" y="8100"/>
                </a:lnTo>
                <a:lnTo>
                  <a:pt x="21600" y="810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7" name="曲线"/>
          <p:cNvSpPr/>
          <p:nvPr/>
        </p:nvSpPr>
        <p:spPr>
          <a:xfrm>
            <a:off x="1433513" y="2468562"/>
            <a:ext cx="823912" cy="3016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8100"/>
                </a:moveTo>
                <a:lnTo>
                  <a:pt x="10799" y="13499"/>
                </a:lnTo>
                <a:lnTo>
                  <a:pt x="21600" y="21600"/>
                </a:lnTo>
                <a:lnTo>
                  <a:pt x="21600" y="8100"/>
                </a:lnTo>
                <a:lnTo>
                  <a:pt x="21600" y="0"/>
                </a:lnTo>
                <a:lnTo>
                  <a:pt x="10799" y="8100"/>
                </a:lnTo>
                <a:lnTo>
                  <a:pt x="0" y="810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8" name="曲线"/>
          <p:cNvSpPr/>
          <p:nvPr/>
        </p:nvSpPr>
        <p:spPr>
          <a:xfrm>
            <a:off x="2430463" y="2539999"/>
            <a:ext cx="601662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0800"/>
                </a:moveTo>
                <a:cubicBezTo>
                  <a:pt x="21600" y="3600"/>
                  <a:pt x="21277" y="0"/>
                  <a:pt x="20632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322" y="0"/>
                  <a:pt x="0" y="3600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8000"/>
                  <a:pt x="322" y="21600"/>
                  <a:pt x="967" y="21600"/>
                </a:cubicBezTo>
                <a:cubicBezTo>
                  <a:pt x="20632" y="21600"/>
                  <a:pt x="20632" y="21600"/>
                  <a:pt x="20632" y="21600"/>
                </a:cubicBezTo>
                <a:cubicBezTo>
                  <a:pt x="21277" y="21600"/>
                  <a:pt x="21600" y="18000"/>
                  <a:pt x="21600" y="10800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9" name="曲线"/>
          <p:cNvSpPr/>
          <p:nvPr/>
        </p:nvSpPr>
        <p:spPr>
          <a:xfrm>
            <a:off x="2197100" y="1914525"/>
            <a:ext cx="1068388" cy="6191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7" y="9078"/>
                </a:moveTo>
                <a:cubicBezTo>
                  <a:pt x="19784" y="7199"/>
                  <a:pt x="19784" y="7199"/>
                  <a:pt x="19784" y="7199"/>
                </a:cubicBezTo>
                <a:cubicBezTo>
                  <a:pt x="18514" y="12834"/>
                  <a:pt x="18514" y="12834"/>
                  <a:pt x="18514" y="12834"/>
                </a:cubicBezTo>
                <a:cubicBezTo>
                  <a:pt x="18332" y="12208"/>
                  <a:pt x="17969" y="12208"/>
                  <a:pt x="17969" y="13147"/>
                </a:cubicBezTo>
                <a:cubicBezTo>
                  <a:pt x="17606" y="11895"/>
                  <a:pt x="16880" y="12834"/>
                  <a:pt x="17062" y="14086"/>
                </a:cubicBezTo>
                <a:cubicBezTo>
                  <a:pt x="16517" y="13460"/>
                  <a:pt x="16336" y="14086"/>
                  <a:pt x="16880" y="14713"/>
                </a:cubicBezTo>
                <a:cubicBezTo>
                  <a:pt x="16154" y="14713"/>
                  <a:pt x="16154" y="16278"/>
                  <a:pt x="16880" y="16591"/>
                </a:cubicBezTo>
                <a:cubicBezTo>
                  <a:pt x="16517" y="16904"/>
                  <a:pt x="16517" y="17217"/>
                  <a:pt x="16699" y="17217"/>
                </a:cubicBezTo>
                <a:cubicBezTo>
                  <a:pt x="16336" y="17530"/>
                  <a:pt x="16154" y="17843"/>
                  <a:pt x="15791" y="17843"/>
                </a:cubicBezTo>
                <a:cubicBezTo>
                  <a:pt x="15428" y="17530"/>
                  <a:pt x="15247" y="16591"/>
                  <a:pt x="15065" y="15965"/>
                </a:cubicBezTo>
                <a:cubicBezTo>
                  <a:pt x="15247" y="15965"/>
                  <a:pt x="15428" y="15652"/>
                  <a:pt x="15247" y="15026"/>
                </a:cubicBezTo>
                <a:cubicBezTo>
                  <a:pt x="15791" y="15965"/>
                  <a:pt x="16517" y="14713"/>
                  <a:pt x="15973" y="13773"/>
                </a:cubicBezTo>
                <a:cubicBezTo>
                  <a:pt x="16517" y="14086"/>
                  <a:pt x="16699" y="13460"/>
                  <a:pt x="16154" y="13147"/>
                </a:cubicBezTo>
                <a:cubicBezTo>
                  <a:pt x="16880" y="12521"/>
                  <a:pt x="16517" y="10956"/>
                  <a:pt x="15791" y="11269"/>
                </a:cubicBezTo>
                <a:cubicBezTo>
                  <a:pt x="16154" y="10643"/>
                  <a:pt x="15973" y="10330"/>
                  <a:pt x="15610" y="10643"/>
                </a:cubicBezTo>
                <a:cubicBezTo>
                  <a:pt x="17062" y="5008"/>
                  <a:pt x="17062" y="5008"/>
                  <a:pt x="17062" y="5008"/>
                </a:cubicBezTo>
                <a:cubicBezTo>
                  <a:pt x="15973" y="5947"/>
                  <a:pt x="15973" y="5947"/>
                  <a:pt x="15973" y="5947"/>
                </a:cubicBezTo>
                <a:cubicBezTo>
                  <a:pt x="16517" y="1565"/>
                  <a:pt x="16517" y="1565"/>
                  <a:pt x="16517" y="1565"/>
                </a:cubicBezTo>
                <a:cubicBezTo>
                  <a:pt x="15428" y="5634"/>
                  <a:pt x="15428" y="5634"/>
                  <a:pt x="15428" y="5634"/>
                </a:cubicBezTo>
                <a:cubicBezTo>
                  <a:pt x="14884" y="4069"/>
                  <a:pt x="14884" y="4069"/>
                  <a:pt x="14884" y="4069"/>
                </a:cubicBezTo>
                <a:cubicBezTo>
                  <a:pt x="14521" y="10017"/>
                  <a:pt x="14521" y="10017"/>
                  <a:pt x="14521" y="10017"/>
                </a:cubicBezTo>
                <a:cubicBezTo>
                  <a:pt x="14339" y="9391"/>
                  <a:pt x="13976" y="9704"/>
                  <a:pt x="14157" y="10643"/>
                </a:cubicBezTo>
                <a:cubicBezTo>
                  <a:pt x="13613" y="9704"/>
                  <a:pt x="12887" y="10643"/>
                  <a:pt x="13431" y="11582"/>
                </a:cubicBezTo>
                <a:cubicBezTo>
                  <a:pt x="12705" y="11582"/>
                  <a:pt x="12705" y="12208"/>
                  <a:pt x="13250" y="12521"/>
                </a:cubicBezTo>
                <a:cubicBezTo>
                  <a:pt x="12524" y="12834"/>
                  <a:pt x="12705" y="14400"/>
                  <a:pt x="13431" y="14086"/>
                </a:cubicBezTo>
                <a:cubicBezTo>
                  <a:pt x="13250" y="14713"/>
                  <a:pt x="13250" y="15026"/>
                  <a:pt x="13431" y="15026"/>
                </a:cubicBezTo>
                <a:cubicBezTo>
                  <a:pt x="13250" y="15652"/>
                  <a:pt x="12887" y="15965"/>
                  <a:pt x="12524" y="16278"/>
                </a:cubicBezTo>
                <a:cubicBezTo>
                  <a:pt x="12161" y="15965"/>
                  <a:pt x="11798" y="15339"/>
                  <a:pt x="11616" y="14713"/>
                </a:cubicBezTo>
                <a:cubicBezTo>
                  <a:pt x="11798" y="14713"/>
                  <a:pt x="11798" y="14086"/>
                  <a:pt x="11798" y="13773"/>
                </a:cubicBezTo>
                <a:cubicBezTo>
                  <a:pt x="12342" y="14086"/>
                  <a:pt x="12887" y="12834"/>
                  <a:pt x="12161" y="12208"/>
                </a:cubicBezTo>
                <a:cubicBezTo>
                  <a:pt x="12887" y="12208"/>
                  <a:pt x="12887" y="11269"/>
                  <a:pt x="12161" y="11269"/>
                </a:cubicBezTo>
                <a:cubicBezTo>
                  <a:pt x="12887" y="10643"/>
                  <a:pt x="12342" y="9391"/>
                  <a:pt x="11798" y="9704"/>
                </a:cubicBezTo>
                <a:cubicBezTo>
                  <a:pt x="11979" y="9078"/>
                  <a:pt x="11798" y="8765"/>
                  <a:pt x="11435" y="9078"/>
                </a:cubicBezTo>
                <a:cubicBezTo>
                  <a:pt x="11798" y="3130"/>
                  <a:pt x="11798" y="3130"/>
                  <a:pt x="11798" y="3130"/>
                </a:cubicBezTo>
                <a:cubicBezTo>
                  <a:pt x="11072" y="4382"/>
                  <a:pt x="11072" y="4382"/>
                  <a:pt x="11072" y="4382"/>
                </a:cubicBezTo>
                <a:cubicBezTo>
                  <a:pt x="10890" y="0"/>
                  <a:pt x="10890" y="0"/>
                  <a:pt x="10890" y="0"/>
                </a:cubicBezTo>
                <a:cubicBezTo>
                  <a:pt x="10527" y="4382"/>
                  <a:pt x="10527" y="4382"/>
                  <a:pt x="10527" y="4382"/>
                </a:cubicBezTo>
                <a:cubicBezTo>
                  <a:pt x="9801" y="3130"/>
                  <a:pt x="9801" y="3130"/>
                  <a:pt x="9801" y="3130"/>
                </a:cubicBezTo>
                <a:cubicBezTo>
                  <a:pt x="10164" y="9078"/>
                  <a:pt x="10164" y="9078"/>
                  <a:pt x="10164" y="9078"/>
                </a:cubicBezTo>
                <a:cubicBezTo>
                  <a:pt x="9801" y="8765"/>
                  <a:pt x="9620" y="9078"/>
                  <a:pt x="9801" y="9704"/>
                </a:cubicBezTo>
                <a:cubicBezTo>
                  <a:pt x="9257" y="9391"/>
                  <a:pt x="8712" y="10643"/>
                  <a:pt x="9438" y="11269"/>
                </a:cubicBezTo>
                <a:cubicBezTo>
                  <a:pt x="8712" y="11269"/>
                  <a:pt x="8712" y="12208"/>
                  <a:pt x="9438" y="12208"/>
                </a:cubicBezTo>
                <a:cubicBezTo>
                  <a:pt x="8712" y="12834"/>
                  <a:pt x="9257" y="14086"/>
                  <a:pt x="9801" y="13773"/>
                </a:cubicBezTo>
                <a:cubicBezTo>
                  <a:pt x="9801" y="14086"/>
                  <a:pt x="9801" y="14713"/>
                  <a:pt x="9983" y="14713"/>
                </a:cubicBezTo>
                <a:cubicBezTo>
                  <a:pt x="9801" y="15339"/>
                  <a:pt x="9438" y="15965"/>
                  <a:pt x="9075" y="16278"/>
                </a:cubicBezTo>
                <a:cubicBezTo>
                  <a:pt x="8712" y="15965"/>
                  <a:pt x="8531" y="15652"/>
                  <a:pt x="8168" y="15026"/>
                </a:cubicBezTo>
                <a:cubicBezTo>
                  <a:pt x="8349" y="15026"/>
                  <a:pt x="8349" y="14713"/>
                  <a:pt x="8168" y="14086"/>
                </a:cubicBezTo>
                <a:cubicBezTo>
                  <a:pt x="8894" y="14400"/>
                  <a:pt x="9075" y="12834"/>
                  <a:pt x="8349" y="12521"/>
                </a:cubicBezTo>
                <a:cubicBezTo>
                  <a:pt x="8894" y="12208"/>
                  <a:pt x="8894" y="11582"/>
                  <a:pt x="8168" y="11582"/>
                </a:cubicBezTo>
                <a:cubicBezTo>
                  <a:pt x="8712" y="10643"/>
                  <a:pt x="8168" y="9704"/>
                  <a:pt x="7442" y="10643"/>
                </a:cubicBezTo>
                <a:cubicBezTo>
                  <a:pt x="7623" y="9704"/>
                  <a:pt x="7442" y="9391"/>
                  <a:pt x="7078" y="10017"/>
                </a:cubicBezTo>
                <a:cubicBezTo>
                  <a:pt x="6715" y="4069"/>
                  <a:pt x="6715" y="4069"/>
                  <a:pt x="6715" y="4069"/>
                </a:cubicBezTo>
                <a:cubicBezTo>
                  <a:pt x="6171" y="5634"/>
                  <a:pt x="6171" y="5634"/>
                  <a:pt x="6171" y="5634"/>
                </a:cubicBezTo>
                <a:cubicBezTo>
                  <a:pt x="5082" y="1565"/>
                  <a:pt x="5082" y="1565"/>
                  <a:pt x="5082" y="1565"/>
                </a:cubicBezTo>
                <a:cubicBezTo>
                  <a:pt x="5626" y="5947"/>
                  <a:pt x="5626" y="5947"/>
                  <a:pt x="5626" y="5947"/>
                </a:cubicBezTo>
                <a:cubicBezTo>
                  <a:pt x="4537" y="5008"/>
                  <a:pt x="4537" y="5008"/>
                  <a:pt x="4537" y="5008"/>
                </a:cubicBezTo>
                <a:cubicBezTo>
                  <a:pt x="5989" y="10643"/>
                  <a:pt x="5989" y="10643"/>
                  <a:pt x="5989" y="10643"/>
                </a:cubicBezTo>
                <a:cubicBezTo>
                  <a:pt x="5626" y="10330"/>
                  <a:pt x="5445" y="10643"/>
                  <a:pt x="5808" y="11269"/>
                </a:cubicBezTo>
                <a:cubicBezTo>
                  <a:pt x="5082" y="10956"/>
                  <a:pt x="4719" y="12521"/>
                  <a:pt x="5445" y="13147"/>
                </a:cubicBezTo>
                <a:cubicBezTo>
                  <a:pt x="4900" y="13460"/>
                  <a:pt x="5082" y="14086"/>
                  <a:pt x="5626" y="13773"/>
                </a:cubicBezTo>
                <a:cubicBezTo>
                  <a:pt x="5082" y="14713"/>
                  <a:pt x="5808" y="15965"/>
                  <a:pt x="6352" y="15026"/>
                </a:cubicBezTo>
                <a:cubicBezTo>
                  <a:pt x="6171" y="15652"/>
                  <a:pt x="6352" y="15965"/>
                  <a:pt x="6534" y="15965"/>
                </a:cubicBezTo>
                <a:cubicBezTo>
                  <a:pt x="6352" y="16591"/>
                  <a:pt x="6171" y="17530"/>
                  <a:pt x="5808" y="17843"/>
                </a:cubicBezTo>
                <a:cubicBezTo>
                  <a:pt x="5626" y="17843"/>
                  <a:pt x="5263" y="17530"/>
                  <a:pt x="4900" y="17217"/>
                </a:cubicBezTo>
                <a:cubicBezTo>
                  <a:pt x="5082" y="17217"/>
                  <a:pt x="5082" y="16904"/>
                  <a:pt x="4719" y="16591"/>
                </a:cubicBezTo>
                <a:cubicBezTo>
                  <a:pt x="5445" y="16278"/>
                  <a:pt x="5445" y="14713"/>
                  <a:pt x="4719" y="14713"/>
                </a:cubicBezTo>
                <a:cubicBezTo>
                  <a:pt x="5263" y="14086"/>
                  <a:pt x="5082" y="13460"/>
                  <a:pt x="4537" y="14086"/>
                </a:cubicBezTo>
                <a:cubicBezTo>
                  <a:pt x="4719" y="12834"/>
                  <a:pt x="3993" y="11895"/>
                  <a:pt x="3630" y="13147"/>
                </a:cubicBezTo>
                <a:cubicBezTo>
                  <a:pt x="3630" y="12208"/>
                  <a:pt x="3267" y="12208"/>
                  <a:pt x="3085" y="12834"/>
                </a:cubicBezTo>
                <a:cubicBezTo>
                  <a:pt x="1815" y="7199"/>
                  <a:pt x="1815" y="7199"/>
                  <a:pt x="1815" y="7199"/>
                </a:cubicBezTo>
                <a:cubicBezTo>
                  <a:pt x="1452" y="9078"/>
                  <a:pt x="1452" y="9078"/>
                  <a:pt x="1452" y="9078"/>
                </a:cubicBezTo>
                <a:cubicBezTo>
                  <a:pt x="0" y="5321"/>
                  <a:pt x="0" y="5321"/>
                  <a:pt x="0" y="5321"/>
                </a:cubicBezTo>
                <a:cubicBezTo>
                  <a:pt x="0" y="5634"/>
                  <a:pt x="0" y="5634"/>
                  <a:pt x="0" y="5634"/>
                </a:cubicBezTo>
                <a:cubicBezTo>
                  <a:pt x="3085" y="14713"/>
                  <a:pt x="3085" y="14713"/>
                  <a:pt x="3085" y="14713"/>
                </a:cubicBezTo>
                <a:cubicBezTo>
                  <a:pt x="3085" y="14713"/>
                  <a:pt x="3085" y="14713"/>
                  <a:pt x="3085" y="14713"/>
                </a:cubicBezTo>
                <a:cubicBezTo>
                  <a:pt x="3267" y="14400"/>
                  <a:pt x="3630" y="14713"/>
                  <a:pt x="3811" y="15339"/>
                </a:cubicBezTo>
                <a:cubicBezTo>
                  <a:pt x="3993" y="15652"/>
                  <a:pt x="3993" y="16278"/>
                  <a:pt x="3630" y="16591"/>
                </a:cubicBezTo>
                <a:cubicBezTo>
                  <a:pt x="3630" y="16591"/>
                  <a:pt x="3630" y="16591"/>
                  <a:pt x="3630" y="16591"/>
                </a:cubicBezTo>
                <a:cubicBezTo>
                  <a:pt x="4900" y="20034"/>
                  <a:pt x="4900" y="20034"/>
                  <a:pt x="4900" y="20034"/>
                </a:cubicBezTo>
                <a:cubicBezTo>
                  <a:pt x="4719" y="20034"/>
                  <a:pt x="4719" y="20347"/>
                  <a:pt x="4719" y="20660"/>
                </a:cubicBezTo>
                <a:cubicBezTo>
                  <a:pt x="4719" y="20973"/>
                  <a:pt x="4900" y="21600"/>
                  <a:pt x="5263" y="21600"/>
                </a:cubicBezTo>
                <a:cubicBezTo>
                  <a:pt x="16336" y="21600"/>
                  <a:pt x="16336" y="21600"/>
                  <a:pt x="16336" y="21600"/>
                </a:cubicBezTo>
                <a:cubicBezTo>
                  <a:pt x="16699" y="21600"/>
                  <a:pt x="16880" y="20973"/>
                  <a:pt x="16880" y="20660"/>
                </a:cubicBezTo>
                <a:cubicBezTo>
                  <a:pt x="16880" y="20347"/>
                  <a:pt x="16880" y="20034"/>
                  <a:pt x="16699" y="20034"/>
                </a:cubicBezTo>
                <a:cubicBezTo>
                  <a:pt x="17969" y="16591"/>
                  <a:pt x="17969" y="16591"/>
                  <a:pt x="17969" y="16591"/>
                </a:cubicBezTo>
                <a:cubicBezTo>
                  <a:pt x="17969" y="16591"/>
                  <a:pt x="17969" y="16591"/>
                  <a:pt x="17969" y="16591"/>
                </a:cubicBezTo>
                <a:cubicBezTo>
                  <a:pt x="17606" y="16278"/>
                  <a:pt x="17606" y="15652"/>
                  <a:pt x="17788" y="15339"/>
                </a:cubicBezTo>
                <a:cubicBezTo>
                  <a:pt x="17969" y="14713"/>
                  <a:pt x="18332" y="14400"/>
                  <a:pt x="18514" y="14713"/>
                </a:cubicBezTo>
                <a:cubicBezTo>
                  <a:pt x="18514" y="14713"/>
                  <a:pt x="18514" y="14713"/>
                  <a:pt x="18514" y="14713"/>
                </a:cubicBezTo>
                <a:cubicBezTo>
                  <a:pt x="21600" y="5634"/>
                  <a:pt x="21600" y="5634"/>
                  <a:pt x="21600" y="5634"/>
                </a:cubicBezTo>
                <a:cubicBezTo>
                  <a:pt x="21600" y="5321"/>
                  <a:pt x="21600" y="5321"/>
                  <a:pt x="21600" y="5321"/>
                </a:cubicBezTo>
                <a:lnTo>
                  <a:pt x="20147" y="9078"/>
                </a:lnTo>
              </a:path>
              <a:path w="21600" h="21600">
                <a:moveTo>
                  <a:pt x="14157" y="12521"/>
                </a:moveTo>
                <a:cubicBezTo>
                  <a:pt x="14339" y="11895"/>
                  <a:pt x="14521" y="11582"/>
                  <a:pt x="14884" y="11895"/>
                </a:cubicBezTo>
                <a:cubicBezTo>
                  <a:pt x="15065" y="11895"/>
                  <a:pt x="15247" y="12521"/>
                  <a:pt x="15247" y="13147"/>
                </a:cubicBezTo>
                <a:cubicBezTo>
                  <a:pt x="15065" y="13773"/>
                  <a:pt x="14702" y="14086"/>
                  <a:pt x="14521" y="14086"/>
                </a:cubicBezTo>
                <a:cubicBezTo>
                  <a:pt x="14157" y="13773"/>
                  <a:pt x="13976" y="13147"/>
                  <a:pt x="14157" y="12521"/>
                </a:cubicBezTo>
              </a:path>
              <a:path w="21600" h="21600">
                <a:moveTo>
                  <a:pt x="10890" y="10643"/>
                </a:moveTo>
                <a:cubicBezTo>
                  <a:pt x="11072" y="10643"/>
                  <a:pt x="11253" y="11269"/>
                  <a:pt x="11253" y="11895"/>
                </a:cubicBezTo>
                <a:cubicBezTo>
                  <a:pt x="11253" y="12521"/>
                  <a:pt x="11072" y="12834"/>
                  <a:pt x="10890" y="12834"/>
                </a:cubicBezTo>
                <a:cubicBezTo>
                  <a:pt x="10527" y="12834"/>
                  <a:pt x="10346" y="12521"/>
                  <a:pt x="10346" y="11895"/>
                </a:cubicBezTo>
                <a:cubicBezTo>
                  <a:pt x="10346" y="11269"/>
                  <a:pt x="10527" y="10643"/>
                  <a:pt x="10890" y="10643"/>
                </a:cubicBezTo>
              </a:path>
              <a:path w="21600" h="21600">
                <a:moveTo>
                  <a:pt x="6352" y="13147"/>
                </a:moveTo>
                <a:cubicBezTo>
                  <a:pt x="6352" y="12521"/>
                  <a:pt x="6534" y="11895"/>
                  <a:pt x="6715" y="11895"/>
                </a:cubicBezTo>
                <a:cubicBezTo>
                  <a:pt x="7078" y="11582"/>
                  <a:pt x="7442" y="11895"/>
                  <a:pt x="7442" y="12521"/>
                </a:cubicBezTo>
                <a:cubicBezTo>
                  <a:pt x="7623" y="13147"/>
                  <a:pt x="7442" y="13773"/>
                  <a:pt x="7078" y="14086"/>
                </a:cubicBezTo>
                <a:cubicBezTo>
                  <a:pt x="6897" y="14086"/>
                  <a:pt x="6534" y="13773"/>
                  <a:pt x="6352" y="13147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60" name="矩形"/>
          <p:cNvSpPr/>
          <p:nvPr/>
        </p:nvSpPr>
        <p:spPr>
          <a:xfrm>
            <a:off x="2197100" y="2947670"/>
            <a:ext cx="1097280" cy="64516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目录</a:t>
            </a:r>
            <a:endParaRPr lang="zh-CN" altLang="en-US" sz="36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61" name="矩形"/>
          <p:cNvSpPr/>
          <p:nvPr/>
        </p:nvSpPr>
        <p:spPr>
          <a:xfrm>
            <a:off x="1955419" y="4108450"/>
            <a:ext cx="1559686" cy="3867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CONTENTS</a:t>
            </a:r>
            <a:endParaRPr lang="zh-CN" altLang="en-US" sz="2000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65" name="组合"/>
          <p:cNvGrpSpPr/>
          <p:nvPr/>
        </p:nvGrpSpPr>
        <p:grpSpPr>
          <a:xfrm>
            <a:off x="5326698" y="1653223"/>
            <a:ext cx="5791200" cy="827087"/>
            <a:chOff x="5710238" y="887413"/>
            <a:chExt cx="5791200" cy="827087"/>
          </a:xfrm>
        </p:grpSpPr>
        <p:sp>
          <p:nvSpPr>
            <p:cNvPr id="62" name="曲线"/>
            <p:cNvSpPr/>
            <p:nvPr/>
          </p:nvSpPr>
          <p:spPr>
            <a:xfrm>
              <a:off x="5710238" y="887413"/>
              <a:ext cx="5791200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3" name="曲线"/>
            <p:cNvSpPr/>
            <p:nvPr/>
          </p:nvSpPr>
          <p:spPr>
            <a:xfrm>
              <a:off x="5722949" y="8974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4" name="曲线"/>
            <p:cNvSpPr/>
            <p:nvPr/>
          </p:nvSpPr>
          <p:spPr>
            <a:xfrm>
              <a:off x="5737075" y="906438"/>
              <a:ext cx="5717750" cy="7880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66" name="矩形"/>
          <p:cNvSpPr/>
          <p:nvPr/>
        </p:nvSpPr>
        <p:spPr>
          <a:xfrm>
            <a:off x="7612380" y="1804670"/>
            <a:ext cx="16052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项目介绍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74" name="组合"/>
          <p:cNvGrpSpPr/>
          <p:nvPr/>
        </p:nvGrpSpPr>
        <p:grpSpPr>
          <a:xfrm>
            <a:off x="5496243" y="1541779"/>
            <a:ext cx="1122362" cy="1128712"/>
            <a:chOff x="5846763" y="711199"/>
            <a:chExt cx="1122362" cy="1128712"/>
          </a:xfrm>
        </p:grpSpPr>
        <p:sp>
          <p:nvSpPr>
            <p:cNvPr id="67" name="曲线"/>
            <p:cNvSpPr/>
            <p:nvPr/>
          </p:nvSpPr>
          <p:spPr>
            <a:xfrm>
              <a:off x="5846763" y="711199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8" name="椭圆"/>
            <p:cNvSpPr/>
            <p:nvPr/>
          </p:nvSpPr>
          <p:spPr>
            <a:xfrm>
              <a:off x="5856274" y="720718"/>
              <a:ext cx="1103339" cy="1106877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9" name="椭圆"/>
            <p:cNvSpPr/>
            <p:nvPr/>
          </p:nvSpPr>
          <p:spPr>
            <a:xfrm>
              <a:off x="5865786" y="730235"/>
              <a:ext cx="1084316" cy="108784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0" name="曲线"/>
            <p:cNvSpPr/>
            <p:nvPr/>
          </p:nvSpPr>
          <p:spPr>
            <a:xfrm>
              <a:off x="5937962" y="800780"/>
              <a:ext cx="939405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40" y="15689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73" name="组合"/>
            <p:cNvGrpSpPr/>
            <p:nvPr/>
          </p:nvGrpSpPr>
          <p:grpSpPr>
            <a:xfrm>
              <a:off x="5978671" y="862403"/>
              <a:ext cx="869601" cy="824690"/>
              <a:chOff x="5978671" y="862403"/>
              <a:chExt cx="869601" cy="824690"/>
            </a:xfrm>
          </p:grpSpPr>
          <p:sp>
            <p:nvSpPr>
              <p:cNvPr id="71" name="曲线"/>
              <p:cNvSpPr/>
              <p:nvPr/>
            </p:nvSpPr>
            <p:spPr>
              <a:xfrm>
                <a:off x="5978671" y="8624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72" name="曲线"/>
              <p:cNvSpPr/>
              <p:nvPr/>
            </p:nvSpPr>
            <p:spPr>
              <a:xfrm>
                <a:off x="6036708" y="9166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199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400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75" name="矩形"/>
          <p:cNvSpPr/>
          <p:nvPr/>
        </p:nvSpPr>
        <p:spPr>
          <a:xfrm>
            <a:off x="5694998" y="1483995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1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79" name="组合"/>
          <p:cNvGrpSpPr/>
          <p:nvPr/>
        </p:nvGrpSpPr>
        <p:grpSpPr>
          <a:xfrm>
            <a:off x="5326698" y="2991485"/>
            <a:ext cx="5791200" cy="827088"/>
            <a:chOff x="5710238" y="2225675"/>
            <a:chExt cx="5791200" cy="827088"/>
          </a:xfrm>
        </p:grpSpPr>
        <p:sp>
          <p:nvSpPr>
            <p:cNvPr id="76" name="曲线"/>
            <p:cNvSpPr/>
            <p:nvPr/>
          </p:nvSpPr>
          <p:spPr>
            <a:xfrm>
              <a:off x="5710238" y="2225675"/>
              <a:ext cx="5791200" cy="8270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7" name="曲线"/>
            <p:cNvSpPr/>
            <p:nvPr/>
          </p:nvSpPr>
          <p:spPr>
            <a:xfrm>
              <a:off x="5722949" y="2235688"/>
              <a:ext cx="5755889" cy="8070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8" name="曲线"/>
            <p:cNvSpPr/>
            <p:nvPr/>
          </p:nvSpPr>
          <p:spPr>
            <a:xfrm>
              <a:off x="5737075" y="2244700"/>
              <a:ext cx="5717750" cy="7880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80" name="矩形"/>
          <p:cNvSpPr/>
          <p:nvPr/>
        </p:nvSpPr>
        <p:spPr>
          <a:xfrm>
            <a:off x="7494269" y="3135948"/>
            <a:ext cx="23164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典型模块说明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88" name="组合"/>
          <p:cNvGrpSpPr/>
          <p:nvPr/>
        </p:nvGrpSpPr>
        <p:grpSpPr>
          <a:xfrm>
            <a:off x="5463223" y="2815273"/>
            <a:ext cx="1122362" cy="1128712"/>
            <a:chOff x="5846763" y="2049463"/>
            <a:chExt cx="1122362" cy="1128712"/>
          </a:xfrm>
        </p:grpSpPr>
        <p:sp>
          <p:nvSpPr>
            <p:cNvPr id="81" name="曲线"/>
            <p:cNvSpPr/>
            <p:nvPr/>
          </p:nvSpPr>
          <p:spPr>
            <a:xfrm>
              <a:off x="5846763" y="2049463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799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799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2" name="椭圆"/>
            <p:cNvSpPr/>
            <p:nvPr/>
          </p:nvSpPr>
          <p:spPr>
            <a:xfrm>
              <a:off x="5856274" y="2058981"/>
              <a:ext cx="1103339" cy="1106876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3" name="椭圆"/>
            <p:cNvSpPr/>
            <p:nvPr/>
          </p:nvSpPr>
          <p:spPr>
            <a:xfrm>
              <a:off x="5865786" y="2068498"/>
              <a:ext cx="1084316" cy="108784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4" name="曲线"/>
            <p:cNvSpPr/>
            <p:nvPr/>
          </p:nvSpPr>
          <p:spPr>
            <a:xfrm>
              <a:off x="5937962" y="2139043"/>
              <a:ext cx="939405" cy="9473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8"/>
                    <a:pt x="20270" y="15688"/>
                    <a:pt x="20326" y="15688"/>
                  </a:cubicBezTo>
                  <a:cubicBezTo>
                    <a:pt x="20326" y="15688"/>
                    <a:pt x="20326" y="15688"/>
                    <a:pt x="20326" y="15688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8"/>
                    <a:pt x="1273" y="15688"/>
                  </a:cubicBezTo>
                  <a:cubicBezTo>
                    <a:pt x="1273" y="15688"/>
                    <a:pt x="1273" y="15688"/>
                    <a:pt x="1273" y="15688"/>
                  </a:cubicBezTo>
                  <a:cubicBezTo>
                    <a:pt x="1329" y="15633"/>
                    <a:pt x="1440" y="15688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87" name="组合"/>
            <p:cNvGrpSpPr/>
            <p:nvPr/>
          </p:nvGrpSpPr>
          <p:grpSpPr>
            <a:xfrm>
              <a:off x="5978671" y="2200666"/>
              <a:ext cx="869601" cy="824690"/>
              <a:chOff x="5978671" y="2200666"/>
              <a:chExt cx="869601" cy="824690"/>
            </a:xfrm>
          </p:grpSpPr>
          <p:sp>
            <p:nvSpPr>
              <p:cNvPr id="85" name="曲线"/>
              <p:cNvSpPr/>
              <p:nvPr/>
            </p:nvSpPr>
            <p:spPr>
              <a:xfrm>
                <a:off x="5978671" y="2200666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86" name="曲线"/>
              <p:cNvSpPr/>
              <p:nvPr/>
            </p:nvSpPr>
            <p:spPr>
              <a:xfrm>
                <a:off x="6036708" y="2254871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89" name="矩形"/>
          <p:cNvSpPr/>
          <p:nvPr/>
        </p:nvSpPr>
        <p:spPr>
          <a:xfrm>
            <a:off x="5694998" y="2859723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93" name="组合"/>
          <p:cNvGrpSpPr/>
          <p:nvPr/>
        </p:nvGrpSpPr>
        <p:grpSpPr>
          <a:xfrm>
            <a:off x="5326698" y="4348798"/>
            <a:ext cx="5791200" cy="828675"/>
            <a:chOff x="5710238" y="3582988"/>
            <a:chExt cx="5791200" cy="828675"/>
          </a:xfrm>
        </p:grpSpPr>
        <p:sp>
          <p:nvSpPr>
            <p:cNvPr id="90" name="曲线"/>
            <p:cNvSpPr/>
            <p:nvPr/>
          </p:nvSpPr>
          <p:spPr>
            <a:xfrm>
              <a:off x="5710238" y="3582988"/>
              <a:ext cx="5791200" cy="8286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1" name="曲线"/>
            <p:cNvSpPr/>
            <p:nvPr/>
          </p:nvSpPr>
          <p:spPr>
            <a:xfrm>
              <a:off x="5722949" y="3593020"/>
              <a:ext cx="5755889" cy="8086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2" name="曲线"/>
            <p:cNvSpPr/>
            <p:nvPr/>
          </p:nvSpPr>
          <p:spPr>
            <a:xfrm>
              <a:off x="5737075" y="3602049"/>
              <a:ext cx="5717750" cy="7895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94" name="矩形"/>
          <p:cNvSpPr/>
          <p:nvPr/>
        </p:nvSpPr>
        <p:spPr>
          <a:xfrm>
            <a:off x="7849867" y="4493260"/>
            <a:ext cx="16052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项目小结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02" name="组合"/>
          <p:cNvGrpSpPr/>
          <p:nvPr/>
        </p:nvGrpSpPr>
        <p:grpSpPr>
          <a:xfrm>
            <a:off x="5463223" y="4174172"/>
            <a:ext cx="1122362" cy="1127125"/>
            <a:chOff x="5846763" y="3408362"/>
            <a:chExt cx="1122362" cy="1127125"/>
          </a:xfrm>
        </p:grpSpPr>
        <p:sp>
          <p:nvSpPr>
            <p:cNvPr id="95" name="曲线"/>
            <p:cNvSpPr/>
            <p:nvPr/>
          </p:nvSpPr>
          <p:spPr>
            <a:xfrm>
              <a:off x="5846763" y="3408362"/>
              <a:ext cx="1122362" cy="11271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6" name="椭圆"/>
            <p:cNvSpPr/>
            <p:nvPr/>
          </p:nvSpPr>
          <p:spPr>
            <a:xfrm>
              <a:off x="5856274" y="3417867"/>
              <a:ext cx="1103339" cy="1105320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7" name="椭圆"/>
            <p:cNvSpPr/>
            <p:nvPr/>
          </p:nvSpPr>
          <p:spPr>
            <a:xfrm>
              <a:off x="5865786" y="3427372"/>
              <a:ext cx="1084316" cy="108631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8" name="曲线"/>
            <p:cNvSpPr/>
            <p:nvPr/>
          </p:nvSpPr>
          <p:spPr>
            <a:xfrm>
              <a:off x="5937962" y="3497817"/>
              <a:ext cx="939405" cy="945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40" y="15689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01" name="组合"/>
            <p:cNvGrpSpPr/>
            <p:nvPr/>
          </p:nvGrpSpPr>
          <p:grpSpPr>
            <a:xfrm>
              <a:off x="5978671" y="3559354"/>
              <a:ext cx="869601" cy="823530"/>
              <a:chOff x="5978671" y="3559354"/>
              <a:chExt cx="869601" cy="823530"/>
            </a:xfrm>
          </p:grpSpPr>
          <p:sp>
            <p:nvSpPr>
              <p:cNvPr id="99" name="曲线"/>
              <p:cNvSpPr/>
              <p:nvPr/>
            </p:nvSpPr>
            <p:spPr>
              <a:xfrm>
                <a:off x="5978671" y="3559354"/>
                <a:ext cx="869601" cy="82353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00" name="曲线"/>
              <p:cNvSpPr/>
              <p:nvPr/>
            </p:nvSpPr>
            <p:spPr>
              <a:xfrm>
                <a:off x="6036708" y="3613482"/>
                <a:ext cx="749656" cy="71527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03" name="矩形"/>
          <p:cNvSpPr/>
          <p:nvPr/>
        </p:nvSpPr>
        <p:spPr>
          <a:xfrm>
            <a:off x="5694998" y="4213225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"/>
          <p:cNvGrpSpPr/>
          <p:nvPr/>
        </p:nvGrpSpPr>
        <p:grpSpPr>
          <a:xfrm>
            <a:off x="314325" y="2589213"/>
            <a:ext cx="11744324" cy="1679574"/>
            <a:chOff x="314325" y="2589213"/>
            <a:chExt cx="11744324" cy="1679574"/>
          </a:xfrm>
        </p:grpSpPr>
        <p:sp>
          <p:nvSpPr>
            <p:cNvPr id="178" name="曲线"/>
            <p:cNvSpPr/>
            <p:nvPr/>
          </p:nvSpPr>
          <p:spPr>
            <a:xfrm>
              <a:off x="314325" y="2589213"/>
              <a:ext cx="11744324" cy="16795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79" name="曲线"/>
            <p:cNvSpPr/>
            <p:nvPr/>
          </p:nvSpPr>
          <p:spPr>
            <a:xfrm>
              <a:off x="340104" y="2609546"/>
              <a:ext cx="11672714" cy="163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80" name="曲线"/>
            <p:cNvSpPr/>
            <p:nvPr/>
          </p:nvSpPr>
          <p:spPr>
            <a:xfrm>
              <a:off x="368749" y="2627847"/>
              <a:ext cx="11595374" cy="16002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82" name="矩形"/>
          <p:cNvSpPr/>
          <p:nvPr/>
        </p:nvSpPr>
        <p:spPr>
          <a:xfrm>
            <a:off x="6452234" y="3025775"/>
            <a:ext cx="3535680" cy="7683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经验问题方向</a:t>
            </a:r>
            <a:endParaRPr lang="zh-CN" altLang="en-US" sz="44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92" name="组合"/>
          <p:cNvGrpSpPr/>
          <p:nvPr/>
        </p:nvGrpSpPr>
        <p:grpSpPr>
          <a:xfrm>
            <a:off x="693738" y="1196976"/>
            <a:ext cx="4192587" cy="4213225"/>
            <a:chOff x="693738" y="1196976"/>
            <a:chExt cx="4192587" cy="4213225"/>
          </a:xfrm>
        </p:grpSpPr>
        <p:grpSp>
          <p:nvGrpSpPr>
            <p:cNvPr id="190" name="组合"/>
            <p:cNvGrpSpPr/>
            <p:nvPr/>
          </p:nvGrpSpPr>
          <p:grpSpPr>
            <a:xfrm>
              <a:off x="693738" y="1196976"/>
              <a:ext cx="4192587" cy="4213225"/>
              <a:chOff x="693738" y="1196976"/>
              <a:chExt cx="4192587" cy="4213225"/>
            </a:xfrm>
          </p:grpSpPr>
          <p:sp>
            <p:nvSpPr>
              <p:cNvPr id="183" name="曲线"/>
              <p:cNvSpPr/>
              <p:nvPr/>
            </p:nvSpPr>
            <p:spPr>
              <a:xfrm>
                <a:off x="693738" y="1196976"/>
                <a:ext cx="4192587" cy="421322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7926" y="21600"/>
                      <a:pt x="5191" y="20441"/>
                      <a:pt x="3151" y="18401"/>
                    </a:cubicBezTo>
                    <a:cubicBezTo>
                      <a:pt x="1112" y="16362"/>
                      <a:pt x="0" y="13673"/>
                      <a:pt x="0" y="10800"/>
                    </a:cubicBezTo>
                    <a:cubicBezTo>
                      <a:pt x="0" y="7879"/>
                      <a:pt x="1112" y="5191"/>
                      <a:pt x="3151" y="3151"/>
                    </a:cubicBezTo>
                    <a:cubicBezTo>
                      <a:pt x="5191" y="1112"/>
                      <a:pt x="7926" y="0"/>
                      <a:pt x="10800" y="0"/>
                    </a:cubicBezTo>
                    <a:cubicBezTo>
                      <a:pt x="13673" y="0"/>
                      <a:pt x="16408" y="1112"/>
                      <a:pt x="18448" y="3151"/>
                    </a:cubicBezTo>
                    <a:cubicBezTo>
                      <a:pt x="20487" y="5191"/>
                      <a:pt x="21600" y="7879"/>
                      <a:pt x="21600" y="10800"/>
                    </a:cubicBezTo>
                    <a:cubicBezTo>
                      <a:pt x="21600" y="13673"/>
                      <a:pt x="20487" y="16362"/>
                      <a:pt x="18448" y="18401"/>
                    </a:cubicBezTo>
                    <a:cubicBezTo>
                      <a:pt x="16408" y="20441"/>
                      <a:pt x="13673" y="21600"/>
                      <a:pt x="10800" y="21600"/>
                    </a:cubicBezTo>
                    <a:close/>
                  </a:path>
                </a:pathLst>
              </a:cu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4" name="椭圆"/>
              <p:cNvSpPr/>
              <p:nvPr/>
            </p:nvSpPr>
            <p:spPr>
              <a:xfrm>
                <a:off x="729269" y="1232505"/>
                <a:ext cx="4121525" cy="4131720"/>
              </a:xfrm>
              <a:prstGeom prst="ellipse">
                <a:avLst/>
              </a:pr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5" name="椭圆"/>
              <p:cNvSpPr/>
              <p:nvPr/>
            </p:nvSpPr>
            <p:spPr>
              <a:xfrm>
                <a:off x="764799" y="1268033"/>
                <a:ext cx="4050465" cy="4060663"/>
              </a:xfrm>
              <a:prstGeom prst="ellipse">
                <a:avLst/>
              </a:pr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86" name="曲线"/>
              <p:cNvSpPr/>
              <p:nvPr/>
            </p:nvSpPr>
            <p:spPr>
              <a:xfrm>
                <a:off x="1034413" y="1531359"/>
                <a:ext cx="3509150" cy="353609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689" y="21489"/>
                    </a:moveTo>
                    <a:cubicBezTo>
                      <a:pt x="10689" y="21379"/>
                      <a:pt x="10744" y="21323"/>
                      <a:pt x="10799" y="21323"/>
                    </a:cubicBezTo>
                    <a:cubicBezTo>
                      <a:pt x="10799" y="21323"/>
                      <a:pt x="10799" y="21323"/>
                      <a:pt x="10799" y="21323"/>
                    </a:cubicBezTo>
                    <a:cubicBezTo>
                      <a:pt x="10855" y="21323"/>
                      <a:pt x="10910" y="21379"/>
                      <a:pt x="10910" y="21489"/>
                    </a:cubicBezTo>
                    <a:cubicBezTo>
                      <a:pt x="10910" y="21489"/>
                      <a:pt x="10910" y="21489"/>
                      <a:pt x="10910" y="21489"/>
                    </a:cubicBezTo>
                    <a:cubicBezTo>
                      <a:pt x="10910" y="21544"/>
                      <a:pt x="10855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44" y="21600"/>
                      <a:pt x="10689" y="21544"/>
                      <a:pt x="10689" y="21489"/>
                    </a:cubicBezTo>
                  </a:path>
                  <a:path w="21600" h="21600">
                    <a:moveTo>
                      <a:pt x="11076" y="21434"/>
                    </a:moveTo>
                    <a:cubicBezTo>
                      <a:pt x="11076" y="21379"/>
                      <a:pt x="11132" y="21323"/>
                      <a:pt x="11187" y="21323"/>
                    </a:cubicBezTo>
                    <a:cubicBezTo>
                      <a:pt x="11187" y="21323"/>
                      <a:pt x="11187" y="21323"/>
                      <a:pt x="11187" y="21323"/>
                    </a:cubicBezTo>
                    <a:cubicBezTo>
                      <a:pt x="11243" y="21323"/>
                      <a:pt x="11298" y="21379"/>
                      <a:pt x="11298" y="21434"/>
                    </a:cubicBezTo>
                    <a:cubicBezTo>
                      <a:pt x="11298" y="21434"/>
                      <a:pt x="11298" y="21434"/>
                      <a:pt x="11298" y="21434"/>
                    </a:cubicBezTo>
                    <a:cubicBezTo>
                      <a:pt x="11298" y="21544"/>
                      <a:pt x="11243" y="21544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32" y="21600"/>
                      <a:pt x="11076" y="21544"/>
                      <a:pt x="11076" y="21434"/>
                    </a:cubicBezTo>
                  </a:path>
                  <a:path w="21600" h="21600">
                    <a:moveTo>
                      <a:pt x="10412" y="21600"/>
                    </a:moveTo>
                    <a:cubicBezTo>
                      <a:pt x="10356" y="21544"/>
                      <a:pt x="10301" y="21489"/>
                      <a:pt x="10301" y="21434"/>
                    </a:cubicBezTo>
                    <a:cubicBezTo>
                      <a:pt x="10301" y="21434"/>
                      <a:pt x="10301" y="21434"/>
                      <a:pt x="10301" y="21434"/>
                    </a:cubicBezTo>
                    <a:cubicBezTo>
                      <a:pt x="10301" y="21379"/>
                      <a:pt x="10356" y="21323"/>
                      <a:pt x="10412" y="21323"/>
                    </a:cubicBezTo>
                    <a:cubicBezTo>
                      <a:pt x="10412" y="21323"/>
                      <a:pt x="10412" y="21323"/>
                      <a:pt x="10412" y="21323"/>
                    </a:cubicBezTo>
                    <a:cubicBezTo>
                      <a:pt x="10467" y="21323"/>
                      <a:pt x="10523" y="21379"/>
                      <a:pt x="10523" y="21434"/>
                    </a:cubicBezTo>
                    <a:cubicBezTo>
                      <a:pt x="10523" y="21434"/>
                      <a:pt x="10523" y="21434"/>
                      <a:pt x="10523" y="21434"/>
                    </a:cubicBezTo>
                    <a:cubicBezTo>
                      <a:pt x="10523" y="21544"/>
                      <a:pt x="10467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</a:path>
                  <a:path w="21600" h="21600">
                    <a:moveTo>
                      <a:pt x="11464" y="21434"/>
                    </a:moveTo>
                    <a:cubicBezTo>
                      <a:pt x="11464" y="21379"/>
                      <a:pt x="11519" y="21323"/>
                      <a:pt x="11575" y="21323"/>
                    </a:cubicBezTo>
                    <a:cubicBezTo>
                      <a:pt x="11575" y="21323"/>
                      <a:pt x="11575" y="21323"/>
                      <a:pt x="11575" y="21323"/>
                    </a:cubicBezTo>
                    <a:cubicBezTo>
                      <a:pt x="11630" y="21323"/>
                      <a:pt x="11686" y="21379"/>
                      <a:pt x="11686" y="21434"/>
                    </a:cubicBezTo>
                    <a:cubicBezTo>
                      <a:pt x="11686" y="21434"/>
                      <a:pt x="11686" y="21434"/>
                      <a:pt x="11686" y="21434"/>
                    </a:cubicBezTo>
                    <a:cubicBezTo>
                      <a:pt x="11686" y="21489"/>
                      <a:pt x="11630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19" y="21544"/>
                      <a:pt x="11464" y="21489"/>
                      <a:pt x="11464" y="21434"/>
                    </a:cubicBezTo>
                  </a:path>
                  <a:path w="21600" h="21600">
                    <a:moveTo>
                      <a:pt x="10024" y="21544"/>
                    </a:moveTo>
                    <a:cubicBezTo>
                      <a:pt x="9913" y="21544"/>
                      <a:pt x="9858" y="21489"/>
                      <a:pt x="9913" y="21434"/>
                    </a:cubicBezTo>
                    <a:cubicBezTo>
                      <a:pt x="9913" y="21434"/>
                      <a:pt x="9913" y="21434"/>
                      <a:pt x="9913" y="21434"/>
                    </a:cubicBezTo>
                    <a:cubicBezTo>
                      <a:pt x="9913" y="21379"/>
                      <a:pt x="9969" y="21323"/>
                      <a:pt x="10024" y="21323"/>
                    </a:cubicBezTo>
                    <a:cubicBezTo>
                      <a:pt x="10024" y="21323"/>
                      <a:pt x="10024" y="21323"/>
                      <a:pt x="10024" y="21323"/>
                    </a:cubicBezTo>
                    <a:cubicBezTo>
                      <a:pt x="10080" y="21323"/>
                      <a:pt x="10135" y="21379"/>
                      <a:pt x="10135" y="21434"/>
                    </a:cubicBezTo>
                    <a:cubicBezTo>
                      <a:pt x="10135" y="21434"/>
                      <a:pt x="10135" y="21434"/>
                      <a:pt x="10135" y="21434"/>
                    </a:cubicBezTo>
                    <a:cubicBezTo>
                      <a:pt x="10135" y="21489"/>
                      <a:pt x="10080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</a:path>
                  <a:path w="21600" h="21600">
                    <a:moveTo>
                      <a:pt x="11852" y="21434"/>
                    </a:moveTo>
                    <a:cubicBezTo>
                      <a:pt x="11852" y="21323"/>
                      <a:pt x="11907" y="21268"/>
                      <a:pt x="11963" y="21268"/>
                    </a:cubicBezTo>
                    <a:cubicBezTo>
                      <a:pt x="11963" y="21268"/>
                      <a:pt x="11963" y="21268"/>
                      <a:pt x="11963" y="21268"/>
                    </a:cubicBezTo>
                    <a:cubicBezTo>
                      <a:pt x="12018" y="21268"/>
                      <a:pt x="12073" y="21323"/>
                      <a:pt x="12073" y="21379"/>
                    </a:cubicBezTo>
                    <a:cubicBezTo>
                      <a:pt x="12073" y="21379"/>
                      <a:pt x="12073" y="21379"/>
                      <a:pt x="12073" y="21379"/>
                    </a:cubicBezTo>
                    <a:cubicBezTo>
                      <a:pt x="12129" y="21434"/>
                      <a:pt x="12073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07" y="21489"/>
                      <a:pt x="11852" y="21489"/>
                      <a:pt x="11852" y="21434"/>
                    </a:cubicBezTo>
                  </a:path>
                  <a:path w="21600" h="21600">
                    <a:moveTo>
                      <a:pt x="9581" y="21489"/>
                    </a:moveTo>
                    <a:cubicBezTo>
                      <a:pt x="9526" y="21489"/>
                      <a:pt x="9470" y="21434"/>
                      <a:pt x="9470" y="21379"/>
                    </a:cubicBezTo>
                    <a:cubicBezTo>
                      <a:pt x="9470" y="21379"/>
                      <a:pt x="9470" y="21379"/>
                      <a:pt x="9470" y="21379"/>
                    </a:cubicBezTo>
                    <a:cubicBezTo>
                      <a:pt x="9470" y="21323"/>
                      <a:pt x="9581" y="21268"/>
                      <a:pt x="9636" y="21268"/>
                    </a:cubicBezTo>
                    <a:cubicBezTo>
                      <a:pt x="9636" y="21268"/>
                      <a:pt x="9636" y="21268"/>
                      <a:pt x="9636" y="21268"/>
                    </a:cubicBezTo>
                    <a:cubicBezTo>
                      <a:pt x="9692" y="21268"/>
                      <a:pt x="9747" y="21323"/>
                      <a:pt x="9747" y="21434"/>
                    </a:cubicBezTo>
                    <a:cubicBezTo>
                      <a:pt x="9747" y="21434"/>
                      <a:pt x="9747" y="21434"/>
                      <a:pt x="9747" y="21434"/>
                    </a:cubicBezTo>
                    <a:cubicBezTo>
                      <a:pt x="9692" y="21489"/>
                      <a:pt x="9692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</a:path>
                  <a:path w="21600" h="21600">
                    <a:moveTo>
                      <a:pt x="12239" y="21379"/>
                    </a:moveTo>
                    <a:cubicBezTo>
                      <a:pt x="12239" y="21323"/>
                      <a:pt x="12295" y="21268"/>
                      <a:pt x="12350" y="21213"/>
                    </a:cubicBezTo>
                    <a:cubicBezTo>
                      <a:pt x="12350" y="21213"/>
                      <a:pt x="12350" y="21213"/>
                      <a:pt x="12350" y="21213"/>
                    </a:cubicBezTo>
                    <a:cubicBezTo>
                      <a:pt x="12406" y="21213"/>
                      <a:pt x="12461" y="21268"/>
                      <a:pt x="12516" y="21323"/>
                    </a:cubicBezTo>
                    <a:cubicBezTo>
                      <a:pt x="12516" y="21323"/>
                      <a:pt x="12516" y="21323"/>
                      <a:pt x="12516" y="21323"/>
                    </a:cubicBezTo>
                    <a:cubicBezTo>
                      <a:pt x="12516" y="21379"/>
                      <a:pt x="12461" y="21434"/>
                      <a:pt x="12406" y="21489"/>
                    </a:cubicBezTo>
                    <a:cubicBezTo>
                      <a:pt x="12406" y="21489"/>
                      <a:pt x="12406" y="21489"/>
                      <a:pt x="12406" y="21489"/>
                    </a:cubicBezTo>
                    <a:cubicBezTo>
                      <a:pt x="12406" y="21489"/>
                      <a:pt x="12406" y="21489"/>
                      <a:pt x="12350" y="21489"/>
                    </a:cubicBezTo>
                    <a:cubicBezTo>
                      <a:pt x="12350" y="21489"/>
                      <a:pt x="12350" y="21489"/>
                      <a:pt x="12350" y="21489"/>
                    </a:cubicBezTo>
                    <a:cubicBezTo>
                      <a:pt x="12295" y="21489"/>
                      <a:pt x="12295" y="21434"/>
                      <a:pt x="12239" y="21379"/>
                    </a:cubicBezTo>
                  </a:path>
                  <a:path w="21600" h="21600">
                    <a:moveTo>
                      <a:pt x="9193" y="21434"/>
                    </a:moveTo>
                    <a:cubicBezTo>
                      <a:pt x="9138" y="21434"/>
                      <a:pt x="9083" y="21379"/>
                      <a:pt x="9083" y="21323"/>
                    </a:cubicBezTo>
                    <a:cubicBezTo>
                      <a:pt x="9083" y="21323"/>
                      <a:pt x="9083" y="21323"/>
                      <a:pt x="9083" y="21323"/>
                    </a:cubicBezTo>
                    <a:cubicBezTo>
                      <a:pt x="9083" y="21268"/>
                      <a:pt x="9138" y="21213"/>
                      <a:pt x="9249" y="21213"/>
                    </a:cubicBezTo>
                    <a:cubicBezTo>
                      <a:pt x="9249" y="21213"/>
                      <a:pt x="9249" y="21213"/>
                      <a:pt x="9249" y="21213"/>
                    </a:cubicBezTo>
                    <a:cubicBezTo>
                      <a:pt x="9304" y="21213"/>
                      <a:pt x="9360" y="21323"/>
                      <a:pt x="9304" y="21379"/>
                    </a:cubicBezTo>
                    <a:cubicBezTo>
                      <a:pt x="9304" y="21379"/>
                      <a:pt x="9304" y="21379"/>
                      <a:pt x="9304" y="21379"/>
                    </a:cubicBezTo>
                    <a:cubicBezTo>
                      <a:pt x="9304" y="21434"/>
                      <a:pt x="9249" y="21489"/>
                      <a:pt x="9193" y="21489"/>
                    </a:cubicBezTo>
                    <a:cubicBezTo>
                      <a:pt x="9193" y="21489"/>
                      <a:pt x="9193" y="21489"/>
                      <a:pt x="9193" y="21489"/>
                    </a:cubicBezTo>
                    <a:cubicBezTo>
                      <a:pt x="9193" y="21489"/>
                      <a:pt x="9193" y="21489"/>
                      <a:pt x="9193" y="21434"/>
                    </a:cubicBezTo>
                  </a:path>
                  <a:path w="21600" h="21600">
                    <a:moveTo>
                      <a:pt x="12683" y="21323"/>
                    </a:moveTo>
                    <a:cubicBezTo>
                      <a:pt x="12627" y="21213"/>
                      <a:pt x="12683" y="21158"/>
                      <a:pt x="12738" y="21158"/>
                    </a:cubicBezTo>
                    <a:cubicBezTo>
                      <a:pt x="12738" y="21158"/>
                      <a:pt x="12738" y="21158"/>
                      <a:pt x="12738" y="21158"/>
                    </a:cubicBezTo>
                    <a:cubicBezTo>
                      <a:pt x="12793" y="21158"/>
                      <a:pt x="12849" y="21213"/>
                      <a:pt x="12904" y="21268"/>
                    </a:cubicBezTo>
                    <a:cubicBezTo>
                      <a:pt x="12904" y="21268"/>
                      <a:pt x="12904" y="21268"/>
                      <a:pt x="12904" y="21268"/>
                    </a:cubicBezTo>
                    <a:cubicBezTo>
                      <a:pt x="12904" y="21323"/>
                      <a:pt x="12849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38" y="21379"/>
                      <a:pt x="12683" y="21379"/>
                      <a:pt x="12683" y="21323"/>
                    </a:cubicBezTo>
                  </a:path>
                  <a:path w="21600" h="21600">
                    <a:moveTo>
                      <a:pt x="8806" y="21379"/>
                    </a:move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750" y="21379"/>
                      <a:pt x="8695" y="21323"/>
                      <a:pt x="8695" y="21268"/>
                    </a:cubicBezTo>
                    <a:cubicBezTo>
                      <a:pt x="8695" y="21268"/>
                      <a:pt x="8695" y="21268"/>
                      <a:pt x="8695" y="21268"/>
                    </a:cubicBezTo>
                    <a:cubicBezTo>
                      <a:pt x="8695" y="21213"/>
                      <a:pt x="8750" y="21158"/>
                      <a:pt x="8861" y="21158"/>
                    </a:cubicBezTo>
                    <a:cubicBezTo>
                      <a:pt x="8861" y="21158"/>
                      <a:pt x="8861" y="21158"/>
                      <a:pt x="8861" y="21158"/>
                    </a:cubicBezTo>
                    <a:cubicBezTo>
                      <a:pt x="8916" y="21158"/>
                      <a:pt x="8916" y="21213"/>
                      <a:pt x="8916" y="21323"/>
                    </a:cubicBezTo>
                    <a:cubicBezTo>
                      <a:pt x="8916" y="21323"/>
                      <a:pt x="8916" y="21323"/>
                      <a:pt x="8916" y="21323"/>
                    </a:cubicBezTo>
                    <a:cubicBezTo>
                      <a:pt x="8916" y="21379"/>
                      <a:pt x="8861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</a:path>
                  <a:path w="21600" h="21600">
                    <a:moveTo>
                      <a:pt x="13070" y="21213"/>
                    </a:moveTo>
                    <a:cubicBezTo>
                      <a:pt x="13015" y="21158"/>
                      <a:pt x="13070" y="21102"/>
                      <a:pt x="13126" y="21102"/>
                    </a:cubicBezTo>
                    <a:cubicBezTo>
                      <a:pt x="13126" y="21102"/>
                      <a:pt x="13126" y="21102"/>
                      <a:pt x="13126" y="21102"/>
                    </a:cubicBezTo>
                    <a:cubicBezTo>
                      <a:pt x="13181" y="21047"/>
                      <a:pt x="13236" y="21102"/>
                      <a:pt x="13292" y="21158"/>
                    </a:cubicBezTo>
                    <a:cubicBezTo>
                      <a:pt x="13292" y="21158"/>
                      <a:pt x="13292" y="21158"/>
                      <a:pt x="13292" y="21158"/>
                    </a:cubicBezTo>
                    <a:cubicBezTo>
                      <a:pt x="13292" y="21213"/>
                      <a:pt x="13236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26" y="21323"/>
                      <a:pt x="13070" y="21268"/>
                      <a:pt x="13070" y="21213"/>
                    </a:cubicBezTo>
                  </a:path>
                  <a:path w="21600" h="21600">
                    <a:moveTo>
                      <a:pt x="8418" y="21323"/>
                    </a:moveTo>
                    <a:cubicBezTo>
                      <a:pt x="8363" y="21323"/>
                      <a:pt x="8307" y="21213"/>
                      <a:pt x="8307" y="21158"/>
                    </a:cubicBezTo>
                    <a:cubicBezTo>
                      <a:pt x="8307" y="21158"/>
                      <a:pt x="8307" y="21158"/>
                      <a:pt x="8307" y="21158"/>
                    </a:cubicBezTo>
                    <a:cubicBezTo>
                      <a:pt x="8307" y="21102"/>
                      <a:pt x="8363" y="21047"/>
                      <a:pt x="8473" y="21102"/>
                    </a:cubicBezTo>
                    <a:cubicBezTo>
                      <a:pt x="8473" y="21102"/>
                      <a:pt x="8473" y="21102"/>
                      <a:pt x="8473" y="21102"/>
                    </a:cubicBezTo>
                    <a:cubicBezTo>
                      <a:pt x="8529" y="21102"/>
                      <a:pt x="8529" y="21158"/>
                      <a:pt x="8529" y="21213"/>
                    </a:cubicBezTo>
                    <a:cubicBezTo>
                      <a:pt x="8529" y="21213"/>
                      <a:pt x="8529" y="21213"/>
                      <a:pt x="8529" y="21213"/>
                    </a:cubicBezTo>
                    <a:cubicBezTo>
                      <a:pt x="8529" y="21268"/>
                      <a:pt x="8473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</a:path>
                  <a:path w="21600" h="21600">
                    <a:moveTo>
                      <a:pt x="13458" y="21158"/>
                    </a:moveTo>
                    <a:cubicBezTo>
                      <a:pt x="13403" y="21047"/>
                      <a:pt x="13458" y="20992"/>
                      <a:pt x="13513" y="20992"/>
                    </a:cubicBezTo>
                    <a:cubicBezTo>
                      <a:pt x="13513" y="20992"/>
                      <a:pt x="13513" y="20992"/>
                      <a:pt x="13513" y="20992"/>
                    </a:cubicBezTo>
                    <a:cubicBezTo>
                      <a:pt x="13569" y="20992"/>
                      <a:pt x="13624" y="20992"/>
                      <a:pt x="13680" y="21102"/>
                    </a:cubicBezTo>
                    <a:cubicBezTo>
                      <a:pt x="13680" y="21102"/>
                      <a:pt x="13680" y="21102"/>
                      <a:pt x="13680" y="21102"/>
                    </a:cubicBezTo>
                    <a:cubicBezTo>
                      <a:pt x="13680" y="21158"/>
                      <a:pt x="13624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13" y="21213"/>
                      <a:pt x="13458" y="21213"/>
                      <a:pt x="13458" y="21158"/>
                    </a:cubicBezTo>
                  </a:path>
                  <a:path w="21600" h="21600">
                    <a:moveTo>
                      <a:pt x="8030" y="21213"/>
                    </a:move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7920" y="21213"/>
                      <a:pt x="7920" y="21158"/>
                      <a:pt x="7920" y="21047"/>
                    </a:cubicBezTo>
                    <a:cubicBezTo>
                      <a:pt x="7920" y="21047"/>
                      <a:pt x="7920" y="21047"/>
                      <a:pt x="7920" y="21047"/>
                    </a:cubicBezTo>
                    <a:cubicBezTo>
                      <a:pt x="7920" y="20992"/>
                      <a:pt x="8030" y="20992"/>
                      <a:pt x="8086" y="20992"/>
                    </a:cubicBezTo>
                    <a:cubicBezTo>
                      <a:pt x="8086" y="20992"/>
                      <a:pt x="8086" y="20992"/>
                      <a:pt x="8086" y="20992"/>
                    </a:cubicBezTo>
                    <a:cubicBezTo>
                      <a:pt x="8141" y="20992"/>
                      <a:pt x="8141" y="21047"/>
                      <a:pt x="8141" y="21158"/>
                    </a:cubicBezTo>
                    <a:cubicBezTo>
                      <a:pt x="8141" y="21158"/>
                      <a:pt x="8141" y="21158"/>
                      <a:pt x="8141" y="21158"/>
                    </a:cubicBezTo>
                    <a:cubicBezTo>
                      <a:pt x="8141" y="21158"/>
                      <a:pt x="8086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</a:path>
                  <a:path w="21600" h="21600">
                    <a:moveTo>
                      <a:pt x="13846" y="21047"/>
                    </a:moveTo>
                    <a:cubicBezTo>
                      <a:pt x="13790" y="20992"/>
                      <a:pt x="13846" y="20881"/>
                      <a:pt x="13901" y="20881"/>
                    </a:cubicBezTo>
                    <a:cubicBezTo>
                      <a:pt x="13901" y="20881"/>
                      <a:pt x="13901" y="20881"/>
                      <a:pt x="13901" y="20881"/>
                    </a:cubicBezTo>
                    <a:cubicBezTo>
                      <a:pt x="13956" y="20881"/>
                      <a:pt x="14012" y="20881"/>
                      <a:pt x="14067" y="20937"/>
                    </a:cubicBezTo>
                    <a:cubicBezTo>
                      <a:pt x="14067" y="20937"/>
                      <a:pt x="14067" y="20937"/>
                      <a:pt x="14067" y="20937"/>
                    </a:cubicBezTo>
                    <a:cubicBezTo>
                      <a:pt x="14067" y="21047"/>
                      <a:pt x="14012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01" y="21102"/>
                      <a:pt x="13846" y="21102"/>
                      <a:pt x="13846" y="21047"/>
                    </a:cubicBezTo>
                  </a:path>
                  <a:path w="21600" h="21600">
                    <a:moveTo>
                      <a:pt x="7643" y="21102"/>
                    </a:moveTo>
                    <a:cubicBezTo>
                      <a:pt x="7532" y="21102"/>
                      <a:pt x="7532" y="20992"/>
                      <a:pt x="7532" y="20937"/>
                    </a:cubicBezTo>
                    <a:cubicBezTo>
                      <a:pt x="7532" y="20937"/>
                      <a:pt x="7532" y="20937"/>
                      <a:pt x="7532" y="20937"/>
                    </a:cubicBezTo>
                    <a:cubicBezTo>
                      <a:pt x="7532" y="20881"/>
                      <a:pt x="7643" y="20881"/>
                      <a:pt x="7698" y="20881"/>
                    </a:cubicBezTo>
                    <a:cubicBezTo>
                      <a:pt x="7698" y="20881"/>
                      <a:pt x="7698" y="20881"/>
                      <a:pt x="7698" y="20881"/>
                    </a:cubicBezTo>
                    <a:cubicBezTo>
                      <a:pt x="7753" y="20881"/>
                      <a:pt x="7809" y="20937"/>
                      <a:pt x="7753" y="21047"/>
                    </a:cubicBezTo>
                    <a:cubicBezTo>
                      <a:pt x="7753" y="21047"/>
                      <a:pt x="7753" y="21047"/>
                      <a:pt x="7753" y="21047"/>
                    </a:cubicBezTo>
                    <a:cubicBezTo>
                      <a:pt x="7753" y="21102"/>
                      <a:pt x="7698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</a:path>
                  <a:path w="21600" h="21600">
                    <a:moveTo>
                      <a:pt x="14178" y="20937"/>
                    </a:moveTo>
                    <a:cubicBezTo>
                      <a:pt x="14178" y="20826"/>
                      <a:pt x="14233" y="20771"/>
                      <a:pt x="14289" y="20771"/>
                    </a:cubicBezTo>
                    <a:cubicBezTo>
                      <a:pt x="14289" y="20771"/>
                      <a:pt x="14289" y="20771"/>
                      <a:pt x="14289" y="20771"/>
                    </a:cubicBezTo>
                    <a:cubicBezTo>
                      <a:pt x="14344" y="20716"/>
                      <a:pt x="14399" y="20771"/>
                      <a:pt x="14399" y="20826"/>
                    </a:cubicBezTo>
                    <a:cubicBezTo>
                      <a:pt x="14399" y="20826"/>
                      <a:pt x="14399" y="20826"/>
                      <a:pt x="14399" y="20826"/>
                    </a:cubicBezTo>
                    <a:cubicBezTo>
                      <a:pt x="14455" y="20881"/>
                      <a:pt x="14399" y="20937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289" y="20992"/>
                      <a:pt x="14233" y="20937"/>
                      <a:pt x="14178" y="20937"/>
                    </a:cubicBezTo>
                  </a:path>
                  <a:path w="21600" h="21600">
                    <a:moveTo>
                      <a:pt x="7255" y="20992"/>
                    </a:moveTo>
                    <a:cubicBezTo>
                      <a:pt x="7144" y="20937"/>
                      <a:pt x="7144" y="20881"/>
                      <a:pt x="7144" y="20826"/>
                    </a:cubicBezTo>
                    <a:cubicBezTo>
                      <a:pt x="7144" y="20826"/>
                      <a:pt x="7144" y="20826"/>
                      <a:pt x="7144" y="20826"/>
                    </a:cubicBezTo>
                    <a:cubicBezTo>
                      <a:pt x="7200" y="20771"/>
                      <a:pt x="7255" y="20716"/>
                      <a:pt x="7310" y="20771"/>
                    </a:cubicBezTo>
                    <a:cubicBezTo>
                      <a:pt x="7310" y="20771"/>
                      <a:pt x="7310" y="20771"/>
                      <a:pt x="7310" y="20771"/>
                    </a:cubicBezTo>
                    <a:cubicBezTo>
                      <a:pt x="7366" y="20771"/>
                      <a:pt x="7421" y="20826"/>
                      <a:pt x="7366" y="20881"/>
                    </a:cubicBezTo>
                    <a:cubicBezTo>
                      <a:pt x="7366" y="20881"/>
                      <a:pt x="7366" y="20881"/>
                      <a:pt x="7366" y="20881"/>
                    </a:cubicBezTo>
                    <a:cubicBezTo>
                      <a:pt x="7366" y="20937"/>
                      <a:pt x="7310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</a:path>
                  <a:path w="21600" h="21600">
                    <a:moveTo>
                      <a:pt x="14566" y="20771"/>
                    </a:moveTo>
                    <a:cubicBezTo>
                      <a:pt x="14566" y="20716"/>
                      <a:pt x="14566" y="20660"/>
                      <a:pt x="14621" y="20605"/>
                    </a:cubicBezTo>
                    <a:cubicBezTo>
                      <a:pt x="14621" y="20605"/>
                      <a:pt x="14621" y="20605"/>
                      <a:pt x="14621" y="20605"/>
                    </a:cubicBezTo>
                    <a:cubicBezTo>
                      <a:pt x="14732" y="20605"/>
                      <a:pt x="14787" y="20605"/>
                      <a:pt x="14787" y="20716"/>
                    </a:cubicBezTo>
                    <a:cubicBezTo>
                      <a:pt x="14787" y="20716"/>
                      <a:pt x="14787" y="20716"/>
                      <a:pt x="14787" y="20716"/>
                    </a:cubicBezTo>
                    <a:cubicBezTo>
                      <a:pt x="14843" y="20771"/>
                      <a:pt x="14787" y="20826"/>
                      <a:pt x="14732" y="20826"/>
                    </a:cubicBezTo>
                    <a:cubicBezTo>
                      <a:pt x="14732" y="20826"/>
                      <a:pt x="14732" y="20826"/>
                      <a:pt x="14732" y="20826"/>
                    </a:cubicBezTo>
                    <a:cubicBezTo>
                      <a:pt x="14732" y="20826"/>
                      <a:pt x="14732" y="20826"/>
                      <a:pt x="14676" y="20826"/>
                    </a:cubicBezTo>
                    <a:cubicBezTo>
                      <a:pt x="14676" y="20826"/>
                      <a:pt x="14676" y="20826"/>
                      <a:pt x="14676" y="20826"/>
                    </a:cubicBezTo>
                    <a:cubicBezTo>
                      <a:pt x="14621" y="20826"/>
                      <a:pt x="14621" y="20826"/>
                      <a:pt x="14566" y="20771"/>
                    </a:cubicBezTo>
                  </a:path>
                  <a:path w="21600" h="21600">
                    <a:moveTo>
                      <a:pt x="6867" y="20826"/>
                    </a:moveTo>
                    <a:cubicBezTo>
                      <a:pt x="6812" y="20826"/>
                      <a:pt x="6756" y="20716"/>
                      <a:pt x="6812" y="20660"/>
                    </a:cubicBezTo>
                    <a:cubicBezTo>
                      <a:pt x="6812" y="20660"/>
                      <a:pt x="6812" y="20660"/>
                      <a:pt x="6812" y="20660"/>
                    </a:cubicBezTo>
                    <a:cubicBezTo>
                      <a:pt x="6812" y="20605"/>
                      <a:pt x="6867" y="20605"/>
                      <a:pt x="6923" y="20605"/>
                    </a:cubicBezTo>
                    <a:cubicBezTo>
                      <a:pt x="6923" y="20605"/>
                      <a:pt x="6923" y="20605"/>
                      <a:pt x="6923" y="20605"/>
                    </a:cubicBezTo>
                    <a:cubicBezTo>
                      <a:pt x="6978" y="20660"/>
                      <a:pt x="7033" y="20716"/>
                      <a:pt x="6978" y="20771"/>
                    </a:cubicBezTo>
                    <a:cubicBezTo>
                      <a:pt x="6978" y="20771"/>
                      <a:pt x="6978" y="20771"/>
                      <a:pt x="6978" y="20771"/>
                    </a:cubicBezTo>
                    <a:cubicBezTo>
                      <a:pt x="6978" y="20826"/>
                      <a:pt x="6923" y="20826"/>
                      <a:pt x="6923" y="20826"/>
                    </a:cubicBezTo>
                    <a:cubicBezTo>
                      <a:pt x="6923" y="20826"/>
                      <a:pt x="6923" y="20826"/>
                      <a:pt x="6923" y="20826"/>
                    </a:cubicBezTo>
                    <a:cubicBezTo>
                      <a:pt x="6867" y="20826"/>
                      <a:pt x="6867" y="20826"/>
                      <a:pt x="6867" y="20826"/>
                    </a:cubicBezTo>
                  </a:path>
                  <a:path w="21600" h="21600">
                    <a:moveTo>
                      <a:pt x="14953" y="20605"/>
                    </a:moveTo>
                    <a:cubicBezTo>
                      <a:pt x="14953" y="20550"/>
                      <a:pt x="14953" y="20495"/>
                      <a:pt x="15009" y="20495"/>
                    </a:cubicBezTo>
                    <a:cubicBezTo>
                      <a:pt x="15009" y="20495"/>
                      <a:pt x="15009" y="20495"/>
                      <a:pt x="15009" y="20495"/>
                    </a:cubicBezTo>
                    <a:cubicBezTo>
                      <a:pt x="15064" y="20439"/>
                      <a:pt x="15119" y="20495"/>
                      <a:pt x="15175" y="20550"/>
                    </a:cubicBezTo>
                    <a:cubicBezTo>
                      <a:pt x="15175" y="20550"/>
                      <a:pt x="15175" y="20550"/>
                      <a:pt x="15175" y="20550"/>
                    </a:cubicBezTo>
                    <a:cubicBezTo>
                      <a:pt x="15175" y="20605"/>
                      <a:pt x="15175" y="20660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09" y="20716"/>
                      <a:pt x="14953" y="20660"/>
                      <a:pt x="14953" y="20605"/>
                    </a:cubicBezTo>
                  </a:path>
                  <a:path w="21600" h="21600">
                    <a:moveTo>
                      <a:pt x="6480" y="20660"/>
                    </a:moveTo>
                    <a:cubicBezTo>
                      <a:pt x="6424" y="20660"/>
                      <a:pt x="6369" y="20605"/>
                      <a:pt x="6424" y="20550"/>
                    </a:cubicBezTo>
                    <a:cubicBezTo>
                      <a:pt x="6424" y="20550"/>
                      <a:pt x="6424" y="20550"/>
                      <a:pt x="6424" y="20550"/>
                    </a:cubicBezTo>
                    <a:cubicBezTo>
                      <a:pt x="6424" y="20439"/>
                      <a:pt x="6535" y="20439"/>
                      <a:pt x="6590" y="20439"/>
                    </a:cubicBezTo>
                    <a:cubicBezTo>
                      <a:pt x="6590" y="20439"/>
                      <a:pt x="6590" y="20439"/>
                      <a:pt x="6590" y="20439"/>
                    </a:cubicBezTo>
                    <a:cubicBezTo>
                      <a:pt x="6646" y="20495"/>
                      <a:pt x="6646" y="20550"/>
                      <a:pt x="6646" y="20605"/>
                    </a:cubicBezTo>
                    <a:cubicBezTo>
                      <a:pt x="6646" y="20605"/>
                      <a:pt x="6646" y="20605"/>
                      <a:pt x="6646" y="20605"/>
                    </a:cubicBezTo>
                    <a:cubicBezTo>
                      <a:pt x="6590" y="20660"/>
                      <a:pt x="6590" y="20716"/>
                      <a:pt x="6535" y="20716"/>
                    </a:cubicBezTo>
                    <a:cubicBezTo>
                      <a:pt x="6535" y="20716"/>
                      <a:pt x="6535" y="20716"/>
                      <a:pt x="6535" y="20716"/>
                    </a:cubicBezTo>
                    <a:cubicBezTo>
                      <a:pt x="6535" y="20716"/>
                      <a:pt x="6480" y="20660"/>
                      <a:pt x="6480" y="20660"/>
                    </a:cubicBezTo>
                  </a:path>
                  <a:path w="21600" h="21600">
                    <a:moveTo>
                      <a:pt x="15341" y="20439"/>
                    </a:moveTo>
                    <a:cubicBezTo>
                      <a:pt x="15286" y="20384"/>
                      <a:pt x="15286" y="20329"/>
                      <a:pt x="15396" y="20329"/>
                    </a:cubicBezTo>
                    <a:cubicBezTo>
                      <a:pt x="15396" y="20329"/>
                      <a:pt x="15396" y="20329"/>
                      <a:pt x="15396" y="20329"/>
                    </a:cubicBezTo>
                    <a:cubicBezTo>
                      <a:pt x="15452" y="20274"/>
                      <a:pt x="15507" y="20329"/>
                      <a:pt x="15507" y="20384"/>
                    </a:cubicBezTo>
                    <a:cubicBezTo>
                      <a:pt x="15507" y="20384"/>
                      <a:pt x="15507" y="20384"/>
                      <a:pt x="15507" y="20384"/>
                    </a:cubicBezTo>
                    <a:cubicBezTo>
                      <a:pt x="15563" y="20439"/>
                      <a:pt x="15507" y="20495"/>
                      <a:pt x="15452" y="20495"/>
                    </a:cubicBezTo>
                    <a:cubicBezTo>
                      <a:pt x="15452" y="20495"/>
                      <a:pt x="15452" y="20495"/>
                      <a:pt x="15452" y="20495"/>
                    </a:cubicBezTo>
                    <a:cubicBezTo>
                      <a:pt x="15452" y="20550"/>
                      <a:pt x="15452" y="20550"/>
                      <a:pt x="15396" y="20550"/>
                    </a:cubicBezTo>
                    <a:cubicBezTo>
                      <a:pt x="15396" y="20550"/>
                      <a:pt x="15396" y="20550"/>
                      <a:pt x="15396" y="20550"/>
                    </a:cubicBezTo>
                    <a:cubicBezTo>
                      <a:pt x="15396" y="20550"/>
                      <a:pt x="15341" y="20495"/>
                      <a:pt x="15341" y="20439"/>
                    </a:cubicBezTo>
                  </a:path>
                  <a:path w="21600" h="21600">
                    <a:moveTo>
                      <a:pt x="6092" y="20495"/>
                    </a:moveTo>
                    <a:cubicBezTo>
                      <a:pt x="6036" y="20495"/>
                      <a:pt x="6036" y="20439"/>
                      <a:pt x="6036" y="20329"/>
                    </a:cubicBezTo>
                    <a:cubicBezTo>
                      <a:pt x="6036" y="20329"/>
                      <a:pt x="6036" y="20329"/>
                      <a:pt x="6036" y="20329"/>
                    </a:cubicBezTo>
                    <a:cubicBezTo>
                      <a:pt x="6092" y="20274"/>
                      <a:pt x="6147" y="20274"/>
                      <a:pt x="6203" y="20274"/>
                    </a:cubicBezTo>
                    <a:cubicBezTo>
                      <a:pt x="6203" y="20274"/>
                      <a:pt x="6203" y="20274"/>
                      <a:pt x="6203" y="20274"/>
                    </a:cubicBezTo>
                    <a:cubicBezTo>
                      <a:pt x="6258" y="20329"/>
                      <a:pt x="6313" y="20384"/>
                      <a:pt x="6258" y="20439"/>
                    </a:cubicBezTo>
                    <a:cubicBezTo>
                      <a:pt x="6258" y="20439"/>
                      <a:pt x="6258" y="20439"/>
                      <a:pt x="6258" y="20439"/>
                    </a:cubicBezTo>
                    <a:cubicBezTo>
                      <a:pt x="6258" y="20495"/>
                      <a:pt x="6203" y="20495"/>
                      <a:pt x="6147" y="20495"/>
                    </a:cubicBezTo>
                    <a:cubicBezTo>
                      <a:pt x="6147" y="20495"/>
                      <a:pt x="6147" y="20495"/>
                      <a:pt x="6147" y="20495"/>
                    </a:cubicBezTo>
                    <a:cubicBezTo>
                      <a:pt x="6147" y="20495"/>
                      <a:pt x="6147" y="20495"/>
                      <a:pt x="6092" y="20495"/>
                    </a:cubicBezTo>
                  </a:path>
                  <a:path w="21600" h="21600">
                    <a:moveTo>
                      <a:pt x="15673" y="20274"/>
                    </a:moveTo>
                    <a:cubicBezTo>
                      <a:pt x="15618" y="20218"/>
                      <a:pt x="15673" y="20163"/>
                      <a:pt x="15729" y="20108"/>
                    </a:cubicBezTo>
                    <a:cubicBezTo>
                      <a:pt x="15729" y="20108"/>
                      <a:pt x="15729" y="20108"/>
                      <a:pt x="15729" y="20108"/>
                    </a:cubicBezTo>
                    <a:cubicBezTo>
                      <a:pt x="15784" y="20108"/>
                      <a:pt x="15840" y="20108"/>
                      <a:pt x="15895" y="20163"/>
                    </a:cubicBezTo>
                    <a:cubicBezTo>
                      <a:pt x="15895" y="20163"/>
                      <a:pt x="15895" y="20163"/>
                      <a:pt x="15895" y="20163"/>
                    </a:cubicBezTo>
                    <a:cubicBezTo>
                      <a:pt x="15895" y="20218"/>
                      <a:pt x="15895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784" y="20329"/>
                      <a:pt x="15784" y="20329"/>
                    </a:cubicBezTo>
                    <a:cubicBezTo>
                      <a:pt x="15784" y="20329"/>
                      <a:pt x="15784" y="20329"/>
                      <a:pt x="15784" y="20329"/>
                    </a:cubicBezTo>
                    <a:cubicBezTo>
                      <a:pt x="15729" y="20329"/>
                      <a:pt x="15673" y="20329"/>
                      <a:pt x="15673" y="20274"/>
                    </a:cubicBezTo>
                  </a:path>
                  <a:path w="21600" h="21600">
                    <a:moveTo>
                      <a:pt x="5759" y="20329"/>
                    </a:moveTo>
                    <a:cubicBezTo>
                      <a:pt x="5704" y="20274"/>
                      <a:pt x="5649" y="20218"/>
                      <a:pt x="5704" y="20163"/>
                    </a:cubicBezTo>
                    <a:cubicBezTo>
                      <a:pt x="5704" y="20163"/>
                      <a:pt x="5704" y="20163"/>
                      <a:pt x="5704" y="20163"/>
                    </a:cubicBezTo>
                    <a:cubicBezTo>
                      <a:pt x="5704" y="20108"/>
                      <a:pt x="5815" y="20108"/>
                      <a:pt x="5870" y="20108"/>
                    </a:cubicBezTo>
                    <a:cubicBezTo>
                      <a:pt x="5870" y="20108"/>
                      <a:pt x="5870" y="20108"/>
                      <a:pt x="5870" y="20108"/>
                    </a:cubicBezTo>
                    <a:cubicBezTo>
                      <a:pt x="5926" y="20163"/>
                      <a:pt x="5926" y="20218"/>
                      <a:pt x="5926" y="20274"/>
                    </a:cubicBezTo>
                    <a:cubicBezTo>
                      <a:pt x="5926" y="20274"/>
                      <a:pt x="5926" y="20274"/>
                      <a:pt x="5926" y="20274"/>
                    </a:cubicBezTo>
                    <a:cubicBezTo>
                      <a:pt x="5870" y="20329"/>
                      <a:pt x="5870" y="20329"/>
                      <a:pt x="5815" y="20329"/>
                    </a:cubicBezTo>
                    <a:cubicBezTo>
                      <a:pt x="5815" y="20329"/>
                      <a:pt x="5815" y="20329"/>
                      <a:pt x="5815" y="20329"/>
                    </a:cubicBezTo>
                    <a:cubicBezTo>
                      <a:pt x="5759" y="20329"/>
                      <a:pt x="5759" y="20329"/>
                      <a:pt x="5759" y="20329"/>
                    </a:cubicBezTo>
                  </a:path>
                  <a:path w="21600" h="21600">
                    <a:moveTo>
                      <a:pt x="16006" y="20108"/>
                    </a:moveTo>
                    <a:cubicBezTo>
                      <a:pt x="16006" y="20053"/>
                      <a:pt x="16006" y="19997"/>
                      <a:pt x="16061" y="19942"/>
                    </a:cubicBezTo>
                    <a:cubicBezTo>
                      <a:pt x="16061" y="19942"/>
                      <a:pt x="16061" y="19942"/>
                      <a:pt x="16061" y="19942"/>
                    </a:cubicBezTo>
                    <a:cubicBezTo>
                      <a:pt x="16116" y="19887"/>
                      <a:pt x="16172" y="19942"/>
                      <a:pt x="16227" y="19997"/>
                    </a:cubicBezTo>
                    <a:cubicBezTo>
                      <a:pt x="16227" y="19997"/>
                      <a:pt x="16227" y="19997"/>
                      <a:pt x="16227" y="19997"/>
                    </a:cubicBezTo>
                    <a:cubicBezTo>
                      <a:pt x="16283" y="20053"/>
                      <a:pt x="16227" y="20108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16" y="20163"/>
                    </a:cubicBezTo>
                    <a:cubicBezTo>
                      <a:pt x="16116" y="20163"/>
                      <a:pt x="16116" y="20163"/>
                      <a:pt x="16116" y="20163"/>
                    </a:cubicBezTo>
                    <a:cubicBezTo>
                      <a:pt x="16061" y="20163"/>
                      <a:pt x="16061" y="20163"/>
                      <a:pt x="16006" y="20108"/>
                    </a:cubicBezTo>
                  </a:path>
                  <a:path w="21600" h="21600">
                    <a:moveTo>
                      <a:pt x="5372" y="20108"/>
                    </a:moveTo>
                    <a:cubicBezTo>
                      <a:pt x="5316" y="20108"/>
                      <a:pt x="5316" y="20053"/>
                      <a:pt x="5372" y="19997"/>
                    </a:cubicBezTo>
                    <a:cubicBezTo>
                      <a:pt x="5372" y="19997"/>
                      <a:pt x="5372" y="19997"/>
                      <a:pt x="5372" y="19997"/>
                    </a:cubicBezTo>
                    <a:cubicBezTo>
                      <a:pt x="5372" y="19942"/>
                      <a:pt x="5483" y="19887"/>
                      <a:pt x="5538" y="19942"/>
                    </a:cubicBezTo>
                    <a:cubicBezTo>
                      <a:pt x="5538" y="19942"/>
                      <a:pt x="5538" y="19942"/>
                      <a:pt x="5538" y="19942"/>
                    </a:cubicBezTo>
                    <a:cubicBezTo>
                      <a:pt x="5593" y="19942"/>
                      <a:pt x="5593" y="20053"/>
                      <a:pt x="5538" y="20108"/>
                    </a:cubicBezTo>
                    <a:cubicBezTo>
                      <a:pt x="5538" y="20108"/>
                      <a:pt x="5538" y="20108"/>
                      <a:pt x="5538" y="20108"/>
                    </a:cubicBezTo>
                    <a:cubicBezTo>
                      <a:pt x="5538" y="20108"/>
                      <a:pt x="5483" y="20163"/>
                      <a:pt x="5427" y="20163"/>
                    </a:cubicBezTo>
                    <a:cubicBezTo>
                      <a:pt x="5427" y="20163"/>
                      <a:pt x="5427" y="20163"/>
                      <a:pt x="5427" y="20163"/>
                    </a:cubicBezTo>
                    <a:cubicBezTo>
                      <a:pt x="5427" y="20163"/>
                      <a:pt x="5427" y="20163"/>
                      <a:pt x="5372" y="20108"/>
                    </a:cubicBezTo>
                  </a:path>
                  <a:path w="21600" h="21600">
                    <a:moveTo>
                      <a:pt x="16393" y="19887"/>
                    </a:moveTo>
                    <a:cubicBezTo>
                      <a:pt x="16338" y="19832"/>
                      <a:pt x="16338" y="19776"/>
                      <a:pt x="16393" y="19721"/>
                    </a:cubicBezTo>
                    <a:cubicBezTo>
                      <a:pt x="16393" y="19721"/>
                      <a:pt x="16393" y="19721"/>
                      <a:pt x="16393" y="19721"/>
                    </a:cubicBezTo>
                    <a:cubicBezTo>
                      <a:pt x="16449" y="19721"/>
                      <a:pt x="16559" y="19721"/>
                      <a:pt x="16559" y="19776"/>
                    </a:cubicBezTo>
                    <a:cubicBezTo>
                      <a:pt x="16559" y="19776"/>
                      <a:pt x="16559" y="19776"/>
                      <a:pt x="16559" y="19776"/>
                    </a:cubicBezTo>
                    <a:cubicBezTo>
                      <a:pt x="16615" y="19832"/>
                      <a:pt x="16559" y="19887"/>
                      <a:pt x="16559" y="19942"/>
                    </a:cubicBezTo>
                    <a:cubicBezTo>
                      <a:pt x="16559" y="19942"/>
                      <a:pt x="16559" y="19942"/>
                      <a:pt x="16559" y="19942"/>
                    </a:cubicBezTo>
                    <a:cubicBezTo>
                      <a:pt x="16504" y="19942"/>
                      <a:pt x="16504" y="19942"/>
                      <a:pt x="16449" y="19942"/>
                    </a:cubicBezTo>
                    <a:cubicBezTo>
                      <a:pt x="16449" y="19942"/>
                      <a:pt x="16449" y="19942"/>
                      <a:pt x="16449" y="19942"/>
                    </a:cubicBezTo>
                    <a:cubicBezTo>
                      <a:pt x="16449" y="19942"/>
                      <a:pt x="16393" y="19942"/>
                      <a:pt x="16393" y="19887"/>
                    </a:cubicBezTo>
                  </a:path>
                  <a:path w="21600" h="21600">
                    <a:moveTo>
                      <a:pt x="5040" y="19942"/>
                    </a:moveTo>
                    <a:cubicBezTo>
                      <a:pt x="4984" y="19887"/>
                      <a:pt x="4984" y="19832"/>
                      <a:pt x="5040" y="19776"/>
                    </a:cubicBezTo>
                    <a:cubicBezTo>
                      <a:pt x="5040" y="19776"/>
                      <a:pt x="5040" y="19776"/>
                      <a:pt x="5040" y="19776"/>
                    </a:cubicBezTo>
                    <a:cubicBezTo>
                      <a:pt x="5040" y="19721"/>
                      <a:pt x="5095" y="19666"/>
                      <a:pt x="5150" y="19721"/>
                    </a:cubicBezTo>
                    <a:cubicBezTo>
                      <a:pt x="5150" y="19721"/>
                      <a:pt x="5150" y="19721"/>
                      <a:pt x="5150" y="19721"/>
                    </a:cubicBezTo>
                    <a:cubicBezTo>
                      <a:pt x="5206" y="19776"/>
                      <a:pt x="5261" y="19832"/>
                      <a:pt x="5206" y="19887"/>
                    </a:cubicBezTo>
                    <a:cubicBezTo>
                      <a:pt x="5206" y="19887"/>
                      <a:pt x="5206" y="19887"/>
                      <a:pt x="5206" y="19887"/>
                    </a:cubicBezTo>
                    <a:cubicBezTo>
                      <a:pt x="5206" y="19942"/>
                      <a:pt x="5150" y="19942"/>
                      <a:pt x="5095" y="19942"/>
                    </a:cubicBezTo>
                    <a:cubicBezTo>
                      <a:pt x="5095" y="19942"/>
                      <a:pt x="5095" y="19942"/>
                      <a:pt x="5095" y="19942"/>
                    </a:cubicBezTo>
                    <a:cubicBezTo>
                      <a:pt x="5095" y="19942"/>
                      <a:pt x="5095" y="19942"/>
                      <a:pt x="5040" y="19942"/>
                    </a:cubicBezTo>
                  </a:path>
                  <a:path w="21600" h="21600">
                    <a:moveTo>
                      <a:pt x="16726" y="19666"/>
                    </a:moveTo>
                    <a:cubicBezTo>
                      <a:pt x="16670" y="19611"/>
                      <a:pt x="16670" y="19556"/>
                      <a:pt x="16726" y="19500"/>
                    </a:cubicBezTo>
                    <a:cubicBezTo>
                      <a:pt x="16726" y="19500"/>
                      <a:pt x="16726" y="19500"/>
                      <a:pt x="16726" y="19500"/>
                    </a:cubicBezTo>
                    <a:cubicBezTo>
                      <a:pt x="16781" y="19500"/>
                      <a:pt x="16892" y="19500"/>
                      <a:pt x="16892" y="19556"/>
                    </a:cubicBezTo>
                    <a:cubicBezTo>
                      <a:pt x="16892" y="19556"/>
                      <a:pt x="16892" y="19556"/>
                      <a:pt x="16892" y="19556"/>
                    </a:cubicBezTo>
                    <a:cubicBezTo>
                      <a:pt x="16947" y="19611"/>
                      <a:pt x="16947" y="19666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36" y="19721"/>
                      <a:pt x="16836" y="19721"/>
                      <a:pt x="16781" y="19721"/>
                    </a:cubicBezTo>
                    <a:cubicBezTo>
                      <a:pt x="16781" y="19721"/>
                      <a:pt x="16781" y="19721"/>
                      <a:pt x="16781" y="19721"/>
                    </a:cubicBezTo>
                    <a:cubicBezTo>
                      <a:pt x="16781" y="19721"/>
                      <a:pt x="16726" y="19721"/>
                      <a:pt x="16726" y="19666"/>
                    </a:cubicBezTo>
                  </a:path>
                  <a:path w="21600" h="21600">
                    <a:moveTo>
                      <a:pt x="4707" y="19721"/>
                    </a:moveTo>
                    <a:cubicBezTo>
                      <a:pt x="4652" y="19666"/>
                      <a:pt x="4652" y="19611"/>
                      <a:pt x="4707" y="19556"/>
                    </a:cubicBezTo>
                    <a:cubicBezTo>
                      <a:pt x="4707" y="19556"/>
                      <a:pt x="4707" y="19556"/>
                      <a:pt x="4707" y="19556"/>
                    </a:cubicBezTo>
                    <a:cubicBezTo>
                      <a:pt x="4707" y="19500"/>
                      <a:pt x="4763" y="19445"/>
                      <a:pt x="4818" y="19500"/>
                    </a:cubicBezTo>
                    <a:cubicBezTo>
                      <a:pt x="4818" y="19500"/>
                      <a:pt x="4818" y="19500"/>
                      <a:pt x="4818" y="19500"/>
                    </a:cubicBezTo>
                    <a:cubicBezTo>
                      <a:pt x="4873" y="19556"/>
                      <a:pt x="4929" y="19611"/>
                      <a:pt x="4873" y="19666"/>
                    </a:cubicBezTo>
                    <a:cubicBezTo>
                      <a:pt x="4873" y="19666"/>
                      <a:pt x="4873" y="19666"/>
                      <a:pt x="4873" y="19666"/>
                    </a:cubicBezTo>
                    <a:cubicBezTo>
                      <a:pt x="4873" y="19721"/>
                      <a:pt x="4818" y="19721"/>
                      <a:pt x="4763" y="19721"/>
                    </a:cubicBezTo>
                    <a:cubicBezTo>
                      <a:pt x="4763" y="19721"/>
                      <a:pt x="4763" y="19721"/>
                      <a:pt x="4763" y="19721"/>
                    </a:cubicBezTo>
                    <a:cubicBezTo>
                      <a:pt x="4763" y="19721"/>
                      <a:pt x="4707" y="19721"/>
                      <a:pt x="4707" y="19721"/>
                    </a:cubicBezTo>
                  </a:path>
                  <a:path w="21600" h="21600">
                    <a:moveTo>
                      <a:pt x="17058" y="19445"/>
                    </a:moveTo>
                    <a:cubicBezTo>
                      <a:pt x="17003" y="19390"/>
                      <a:pt x="17003" y="19335"/>
                      <a:pt x="17058" y="19279"/>
                    </a:cubicBezTo>
                    <a:cubicBezTo>
                      <a:pt x="17058" y="19279"/>
                      <a:pt x="17058" y="19279"/>
                      <a:pt x="17058" y="19279"/>
                    </a:cubicBezTo>
                    <a:cubicBezTo>
                      <a:pt x="17113" y="19279"/>
                      <a:pt x="17169" y="19279"/>
                      <a:pt x="17224" y="19335"/>
                    </a:cubicBezTo>
                    <a:cubicBezTo>
                      <a:pt x="17224" y="19335"/>
                      <a:pt x="17224" y="19335"/>
                      <a:pt x="17224" y="19335"/>
                    </a:cubicBezTo>
                    <a:cubicBezTo>
                      <a:pt x="17279" y="19390"/>
                      <a:pt x="17279" y="19445"/>
                      <a:pt x="17224" y="19500"/>
                    </a:cubicBezTo>
                    <a:cubicBezTo>
                      <a:pt x="17224" y="19500"/>
                      <a:pt x="17224" y="19500"/>
                      <a:pt x="17224" y="19500"/>
                    </a:cubicBezTo>
                    <a:cubicBezTo>
                      <a:pt x="17169" y="19500"/>
                      <a:pt x="17169" y="19500"/>
                      <a:pt x="17113" y="19500"/>
                    </a:cubicBezTo>
                    <a:cubicBezTo>
                      <a:pt x="17113" y="19500"/>
                      <a:pt x="17113" y="19500"/>
                      <a:pt x="17113" y="19500"/>
                    </a:cubicBezTo>
                    <a:cubicBezTo>
                      <a:pt x="17113" y="19500"/>
                      <a:pt x="17058" y="19500"/>
                      <a:pt x="17058" y="19445"/>
                    </a:cubicBezTo>
                  </a:path>
                  <a:path w="21600" h="21600">
                    <a:moveTo>
                      <a:pt x="4375" y="19445"/>
                    </a:moveTo>
                    <a:cubicBezTo>
                      <a:pt x="4319" y="19445"/>
                      <a:pt x="4319" y="19335"/>
                      <a:pt x="4375" y="19279"/>
                    </a:cubicBezTo>
                    <a:cubicBezTo>
                      <a:pt x="4375" y="19279"/>
                      <a:pt x="4375" y="19279"/>
                      <a:pt x="4375" y="19279"/>
                    </a:cubicBezTo>
                    <a:cubicBezTo>
                      <a:pt x="4375" y="19224"/>
                      <a:pt x="4486" y="19224"/>
                      <a:pt x="4541" y="19279"/>
                    </a:cubicBezTo>
                    <a:cubicBezTo>
                      <a:pt x="4541" y="19279"/>
                      <a:pt x="4541" y="19279"/>
                      <a:pt x="4541" y="19279"/>
                    </a:cubicBezTo>
                    <a:cubicBezTo>
                      <a:pt x="4596" y="19335"/>
                      <a:pt x="4596" y="19390"/>
                      <a:pt x="4541" y="19445"/>
                    </a:cubicBezTo>
                    <a:cubicBezTo>
                      <a:pt x="4541" y="19445"/>
                      <a:pt x="4541" y="19445"/>
                      <a:pt x="4541" y="19445"/>
                    </a:cubicBezTo>
                    <a:cubicBezTo>
                      <a:pt x="4541" y="19500"/>
                      <a:pt x="4486" y="19500"/>
                      <a:pt x="4430" y="19500"/>
                    </a:cubicBezTo>
                    <a:cubicBezTo>
                      <a:pt x="4430" y="19500"/>
                      <a:pt x="4430" y="19500"/>
                      <a:pt x="4430" y="19500"/>
                    </a:cubicBezTo>
                    <a:cubicBezTo>
                      <a:pt x="4430" y="19500"/>
                      <a:pt x="4430" y="19500"/>
                      <a:pt x="4375" y="19445"/>
                    </a:cubicBezTo>
                  </a:path>
                  <a:path w="21600" h="21600">
                    <a:moveTo>
                      <a:pt x="17335" y="19224"/>
                    </a:moveTo>
                    <a:cubicBezTo>
                      <a:pt x="17335" y="19169"/>
                      <a:pt x="17335" y="19114"/>
                      <a:pt x="17390" y="19058"/>
                    </a:cubicBezTo>
                    <a:cubicBezTo>
                      <a:pt x="17390" y="19058"/>
                      <a:pt x="17390" y="19058"/>
                      <a:pt x="17390" y="19058"/>
                    </a:cubicBezTo>
                    <a:cubicBezTo>
                      <a:pt x="17446" y="19003"/>
                      <a:pt x="17501" y="19003"/>
                      <a:pt x="17556" y="19058"/>
                    </a:cubicBezTo>
                    <a:cubicBezTo>
                      <a:pt x="17556" y="19058"/>
                      <a:pt x="17556" y="19058"/>
                      <a:pt x="17556" y="19058"/>
                    </a:cubicBezTo>
                    <a:cubicBezTo>
                      <a:pt x="17556" y="19114"/>
                      <a:pt x="17556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79"/>
                      <a:pt x="17446" y="19279"/>
                      <a:pt x="17446" y="19279"/>
                    </a:cubicBezTo>
                    <a:cubicBezTo>
                      <a:pt x="17446" y="19279"/>
                      <a:pt x="17446" y="19279"/>
                      <a:pt x="17446" y="19279"/>
                    </a:cubicBezTo>
                    <a:cubicBezTo>
                      <a:pt x="17390" y="19279"/>
                      <a:pt x="17390" y="19224"/>
                      <a:pt x="17335" y="19224"/>
                    </a:cubicBezTo>
                  </a:path>
                  <a:path w="21600" h="21600">
                    <a:moveTo>
                      <a:pt x="4043" y="19224"/>
                    </a:moveTo>
                    <a:cubicBezTo>
                      <a:pt x="3987" y="19169"/>
                      <a:pt x="3987" y="19114"/>
                      <a:pt x="4043" y="19058"/>
                    </a:cubicBezTo>
                    <a:cubicBezTo>
                      <a:pt x="4043" y="19058"/>
                      <a:pt x="4043" y="19058"/>
                      <a:pt x="4043" y="19058"/>
                    </a:cubicBezTo>
                    <a:cubicBezTo>
                      <a:pt x="4098" y="19003"/>
                      <a:pt x="4153" y="19003"/>
                      <a:pt x="4209" y="19058"/>
                    </a:cubicBezTo>
                    <a:cubicBezTo>
                      <a:pt x="4209" y="19058"/>
                      <a:pt x="4209" y="19058"/>
                      <a:pt x="4209" y="19058"/>
                    </a:cubicBezTo>
                    <a:cubicBezTo>
                      <a:pt x="4264" y="19058"/>
                      <a:pt x="4264" y="19169"/>
                      <a:pt x="4209" y="19224"/>
                    </a:cubicBezTo>
                    <a:cubicBezTo>
                      <a:pt x="4209" y="19224"/>
                      <a:pt x="4209" y="19224"/>
                      <a:pt x="4209" y="19224"/>
                    </a:cubicBezTo>
                    <a:cubicBezTo>
                      <a:pt x="4209" y="19224"/>
                      <a:pt x="4153" y="19224"/>
                      <a:pt x="4153" y="19224"/>
                    </a:cubicBezTo>
                    <a:cubicBezTo>
                      <a:pt x="4153" y="19224"/>
                      <a:pt x="4153" y="19224"/>
                      <a:pt x="4153" y="19224"/>
                    </a:cubicBezTo>
                    <a:cubicBezTo>
                      <a:pt x="4098" y="19224"/>
                      <a:pt x="4098" y="19224"/>
                      <a:pt x="4043" y="19224"/>
                    </a:cubicBezTo>
                  </a:path>
                  <a:path w="21600" h="21600">
                    <a:moveTo>
                      <a:pt x="17667" y="18948"/>
                    </a:moveTo>
                    <a:cubicBezTo>
                      <a:pt x="17612" y="18948"/>
                      <a:pt x="17612" y="18837"/>
                      <a:pt x="17667" y="18782"/>
                    </a:cubicBezTo>
                    <a:cubicBezTo>
                      <a:pt x="17667" y="18782"/>
                      <a:pt x="17667" y="18782"/>
                      <a:pt x="17667" y="18782"/>
                    </a:cubicBezTo>
                    <a:cubicBezTo>
                      <a:pt x="17723" y="18782"/>
                      <a:pt x="17778" y="18782"/>
                      <a:pt x="17833" y="18837"/>
                    </a:cubicBezTo>
                    <a:cubicBezTo>
                      <a:pt x="17833" y="18837"/>
                      <a:pt x="17833" y="18837"/>
                      <a:pt x="17833" y="18837"/>
                    </a:cubicBezTo>
                    <a:cubicBezTo>
                      <a:pt x="17889" y="18893"/>
                      <a:pt x="17889" y="18948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778" y="19003"/>
                      <a:pt x="17778" y="19003"/>
                    </a:cubicBezTo>
                    <a:cubicBezTo>
                      <a:pt x="17778" y="19003"/>
                      <a:pt x="17778" y="19003"/>
                      <a:pt x="17778" y="19003"/>
                    </a:cubicBezTo>
                    <a:cubicBezTo>
                      <a:pt x="17723" y="19003"/>
                      <a:pt x="17667" y="19003"/>
                      <a:pt x="17667" y="18948"/>
                    </a:cubicBezTo>
                  </a:path>
                  <a:path w="21600" h="21600">
                    <a:moveTo>
                      <a:pt x="3766" y="18948"/>
                    </a:moveTo>
                    <a:cubicBezTo>
                      <a:pt x="3710" y="18893"/>
                      <a:pt x="3710" y="18837"/>
                      <a:pt x="3766" y="18782"/>
                    </a:cubicBezTo>
                    <a:cubicBezTo>
                      <a:pt x="3766" y="18782"/>
                      <a:pt x="3766" y="18782"/>
                      <a:pt x="3766" y="18782"/>
                    </a:cubicBezTo>
                    <a:cubicBezTo>
                      <a:pt x="3766" y="18727"/>
                      <a:pt x="3876" y="18727"/>
                      <a:pt x="3876" y="18782"/>
                    </a:cubicBezTo>
                    <a:cubicBezTo>
                      <a:pt x="3876" y="18782"/>
                      <a:pt x="3876" y="18782"/>
                      <a:pt x="3876" y="18782"/>
                    </a:cubicBezTo>
                    <a:cubicBezTo>
                      <a:pt x="3932" y="18837"/>
                      <a:pt x="3932" y="18893"/>
                      <a:pt x="3932" y="18948"/>
                    </a:cubicBezTo>
                    <a:cubicBezTo>
                      <a:pt x="3932" y="18948"/>
                      <a:pt x="3932" y="18948"/>
                      <a:pt x="3932" y="18948"/>
                    </a:cubicBezTo>
                    <a:cubicBezTo>
                      <a:pt x="3876" y="19003"/>
                      <a:pt x="3876" y="19003"/>
                      <a:pt x="3821" y="19003"/>
                    </a:cubicBezTo>
                    <a:cubicBezTo>
                      <a:pt x="3821" y="19003"/>
                      <a:pt x="3821" y="19003"/>
                      <a:pt x="3821" y="19003"/>
                    </a:cubicBezTo>
                    <a:cubicBezTo>
                      <a:pt x="3821" y="19003"/>
                      <a:pt x="3766" y="19003"/>
                      <a:pt x="3766" y="18948"/>
                    </a:cubicBezTo>
                  </a:path>
                  <a:path w="21600" h="21600">
                    <a:moveTo>
                      <a:pt x="17944" y="18727"/>
                    </a:moveTo>
                    <a:cubicBezTo>
                      <a:pt x="17944" y="18672"/>
                      <a:pt x="17944" y="18561"/>
                      <a:pt x="18000" y="18561"/>
                    </a:cubicBezTo>
                    <a:cubicBezTo>
                      <a:pt x="18000" y="18561"/>
                      <a:pt x="18000" y="18561"/>
                      <a:pt x="18000" y="18561"/>
                    </a:cubicBezTo>
                    <a:cubicBezTo>
                      <a:pt x="18000" y="18506"/>
                      <a:pt x="18110" y="18506"/>
                      <a:pt x="18166" y="18561"/>
                    </a:cubicBezTo>
                    <a:cubicBezTo>
                      <a:pt x="18166" y="18561"/>
                      <a:pt x="18166" y="18561"/>
                      <a:pt x="18166" y="18561"/>
                    </a:cubicBezTo>
                    <a:cubicBezTo>
                      <a:pt x="18166" y="18616"/>
                      <a:pt x="18166" y="18672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055" y="18727"/>
                    </a:cubicBezTo>
                    <a:cubicBezTo>
                      <a:pt x="18055" y="18727"/>
                      <a:pt x="18055" y="18727"/>
                      <a:pt x="18055" y="18727"/>
                    </a:cubicBezTo>
                    <a:cubicBezTo>
                      <a:pt x="18000" y="18727"/>
                      <a:pt x="18000" y="18727"/>
                      <a:pt x="17944" y="18727"/>
                    </a:cubicBezTo>
                  </a:path>
                  <a:path w="21600" h="21600">
                    <a:moveTo>
                      <a:pt x="3433" y="18672"/>
                    </a:move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378" y="18672"/>
                      <a:pt x="3378" y="18561"/>
                      <a:pt x="3433" y="18506"/>
                    </a:cubicBezTo>
                    <a:cubicBezTo>
                      <a:pt x="3433" y="18506"/>
                      <a:pt x="3433" y="18506"/>
                      <a:pt x="3433" y="18506"/>
                    </a:cubicBezTo>
                    <a:cubicBezTo>
                      <a:pt x="3489" y="18506"/>
                      <a:pt x="3544" y="18451"/>
                      <a:pt x="3600" y="18506"/>
                    </a:cubicBezTo>
                    <a:cubicBezTo>
                      <a:pt x="3600" y="18506"/>
                      <a:pt x="3600" y="18506"/>
                      <a:pt x="3600" y="18506"/>
                    </a:cubicBezTo>
                    <a:cubicBezTo>
                      <a:pt x="3655" y="18561"/>
                      <a:pt x="3655" y="18616"/>
                      <a:pt x="3600" y="18672"/>
                    </a:cubicBezTo>
                    <a:cubicBezTo>
                      <a:pt x="3600" y="18672"/>
                      <a:pt x="3600" y="18672"/>
                      <a:pt x="3600" y="18672"/>
                    </a:cubicBezTo>
                    <a:cubicBezTo>
                      <a:pt x="3600" y="18727"/>
                      <a:pt x="3544" y="18727"/>
                      <a:pt x="3544" y="18727"/>
                    </a:cubicBezTo>
                    <a:cubicBezTo>
                      <a:pt x="3544" y="18727"/>
                      <a:pt x="3544" y="18727"/>
                      <a:pt x="3544" y="18727"/>
                    </a:cubicBezTo>
                    <a:cubicBezTo>
                      <a:pt x="3489" y="18727"/>
                      <a:pt x="3489" y="18727"/>
                      <a:pt x="3433" y="18672"/>
                    </a:cubicBezTo>
                  </a:path>
                  <a:path w="21600" h="21600">
                    <a:moveTo>
                      <a:pt x="18276" y="18451"/>
                    </a:moveTo>
                    <a:cubicBezTo>
                      <a:pt x="18221" y="18395"/>
                      <a:pt x="18221" y="18340"/>
                      <a:pt x="18276" y="18285"/>
                    </a:cubicBezTo>
                    <a:cubicBezTo>
                      <a:pt x="18276" y="18285"/>
                      <a:pt x="18276" y="18285"/>
                      <a:pt x="18276" y="18285"/>
                    </a:cubicBezTo>
                    <a:cubicBezTo>
                      <a:pt x="18332" y="18230"/>
                      <a:pt x="18387" y="18230"/>
                      <a:pt x="18443" y="18285"/>
                    </a:cubicBezTo>
                    <a:cubicBezTo>
                      <a:pt x="18443" y="18285"/>
                      <a:pt x="18443" y="18285"/>
                      <a:pt x="18443" y="18285"/>
                    </a:cubicBezTo>
                    <a:cubicBezTo>
                      <a:pt x="18498" y="18340"/>
                      <a:pt x="18498" y="18395"/>
                      <a:pt x="18443" y="18451"/>
                    </a:cubicBezTo>
                    <a:cubicBezTo>
                      <a:pt x="18443" y="18451"/>
                      <a:pt x="18443" y="18451"/>
                      <a:pt x="18443" y="18451"/>
                    </a:cubicBezTo>
                    <a:cubicBezTo>
                      <a:pt x="18387" y="18451"/>
                      <a:pt x="18387" y="18451"/>
                      <a:pt x="18332" y="18451"/>
                    </a:cubicBezTo>
                    <a:cubicBezTo>
                      <a:pt x="18332" y="18451"/>
                      <a:pt x="18332" y="18451"/>
                      <a:pt x="18332" y="18451"/>
                    </a:cubicBezTo>
                    <a:cubicBezTo>
                      <a:pt x="18332" y="18451"/>
                      <a:pt x="18276" y="18451"/>
                      <a:pt x="18276" y="18451"/>
                    </a:cubicBezTo>
                  </a:path>
                  <a:path w="21600" h="21600">
                    <a:moveTo>
                      <a:pt x="3156" y="18395"/>
                    </a:moveTo>
                    <a:cubicBezTo>
                      <a:pt x="3101" y="18340"/>
                      <a:pt x="3101" y="18285"/>
                      <a:pt x="3156" y="18230"/>
                    </a:cubicBezTo>
                    <a:cubicBezTo>
                      <a:pt x="3156" y="18230"/>
                      <a:pt x="3156" y="18230"/>
                      <a:pt x="3156" y="18230"/>
                    </a:cubicBezTo>
                    <a:cubicBezTo>
                      <a:pt x="3212" y="18174"/>
                      <a:pt x="3267" y="18174"/>
                      <a:pt x="3323" y="18230"/>
                    </a:cubicBezTo>
                    <a:cubicBezTo>
                      <a:pt x="3323" y="18230"/>
                      <a:pt x="3323" y="18230"/>
                      <a:pt x="3323" y="18230"/>
                    </a:cubicBezTo>
                    <a:cubicBezTo>
                      <a:pt x="3378" y="18285"/>
                      <a:pt x="3378" y="18340"/>
                      <a:pt x="3323" y="18395"/>
                    </a:cubicBezTo>
                    <a:cubicBezTo>
                      <a:pt x="3323" y="18395"/>
                      <a:pt x="3323" y="18395"/>
                      <a:pt x="3323" y="18395"/>
                    </a:cubicBezTo>
                    <a:cubicBezTo>
                      <a:pt x="3323" y="18451"/>
                      <a:pt x="3267" y="18451"/>
                      <a:pt x="3267" y="18451"/>
                    </a:cubicBezTo>
                    <a:cubicBezTo>
                      <a:pt x="3267" y="18451"/>
                      <a:pt x="3267" y="18451"/>
                      <a:pt x="3267" y="18451"/>
                    </a:cubicBezTo>
                    <a:cubicBezTo>
                      <a:pt x="3212" y="18451"/>
                      <a:pt x="3156" y="18451"/>
                      <a:pt x="3156" y="18395"/>
                    </a:cubicBezTo>
                  </a:path>
                  <a:path w="21600" h="21600">
                    <a:moveTo>
                      <a:pt x="18553" y="18174"/>
                    </a:moveTo>
                    <a:cubicBezTo>
                      <a:pt x="18498" y="18119"/>
                      <a:pt x="18498" y="18009"/>
                      <a:pt x="18553" y="18009"/>
                    </a:cubicBezTo>
                    <a:cubicBezTo>
                      <a:pt x="18553" y="18009"/>
                      <a:pt x="18553" y="18009"/>
                      <a:pt x="18553" y="18009"/>
                    </a:cubicBezTo>
                    <a:cubicBezTo>
                      <a:pt x="18553" y="17953"/>
                      <a:pt x="18664" y="17953"/>
                      <a:pt x="18720" y="17953"/>
                    </a:cubicBezTo>
                    <a:cubicBezTo>
                      <a:pt x="18720" y="17953"/>
                      <a:pt x="18720" y="17953"/>
                      <a:pt x="18720" y="17953"/>
                    </a:cubicBezTo>
                    <a:cubicBezTo>
                      <a:pt x="18775" y="18009"/>
                      <a:pt x="18775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664" y="18174"/>
                      <a:pt x="18664" y="18174"/>
                      <a:pt x="18609" y="18174"/>
                    </a:cubicBezTo>
                    <a:cubicBezTo>
                      <a:pt x="18609" y="18174"/>
                      <a:pt x="18609" y="18174"/>
                      <a:pt x="18609" y="18174"/>
                    </a:cubicBezTo>
                    <a:cubicBezTo>
                      <a:pt x="18609" y="18174"/>
                      <a:pt x="18553" y="18174"/>
                      <a:pt x="18553" y="18174"/>
                    </a:cubicBezTo>
                  </a:path>
                  <a:path w="21600" h="21600">
                    <a:moveTo>
                      <a:pt x="2879" y="18119"/>
                    </a:move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24" y="18064"/>
                      <a:pt x="2824" y="18009"/>
                      <a:pt x="2879" y="17953"/>
                    </a:cubicBezTo>
                    <a:cubicBezTo>
                      <a:pt x="2879" y="17953"/>
                      <a:pt x="2879" y="17953"/>
                      <a:pt x="2879" y="17953"/>
                    </a:cubicBezTo>
                    <a:cubicBezTo>
                      <a:pt x="2935" y="17898"/>
                      <a:pt x="2990" y="17898"/>
                      <a:pt x="3046" y="17953"/>
                    </a:cubicBezTo>
                    <a:cubicBezTo>
                      <a:pt x="3046" y="17953"/>
                      <a:pt x="3046" y="17953"/>
                      <a:pt x="3046" y="17953"/>
                    </a:cubicBezTo>
                    <a:cubicBezTo>
                      <a:pt x="3101" y="18009"/>
                      <a:pt x="3101" y="18064"/>
                      <a:pt x="3046" y="18119"/>
                    </a:cubicBezTo>
                    <a:cubicBezTo>
                      <a:pt x="3046" y="18119"/>
                      <a:pt x="3046" y="18119"/>
                      <a:pt x="3046" y="18119"/>
                    </a:cubicBezTo>
                    <a:cubicBezTo>
                      <a:pt x="3046" y="18174"/>
                      <a:pt x="2990" y="18174"/>
                      <a:pt x="2990" y="18174"/>
                    </a:cubicBezTo>
                    <a:cubicBezTo>
                      <a:pt x="2990" y="18174"/>
                      <a:pt x="2990" y="18174"/>
                      <a:pt x="2990" y="18174"/>
                    </a:cubicBezTo>
                    <a:cubicBezTo>
                      <a:pt x="2935" y="18174"/>
                      <a:pt x="2879" y="18174"/>
                      <a:pt x="2879" y="18119"/>
                    </a:cubicBezTo>
                  </a:path>
                  <a:path w="21600" h="21600">
                    <a:moveTo>
                      <a:pt x="18830" y="17843"/>
                    </a:moveTo>
                    <a:cubicBezTo>
                      <a:pt x="18775" y="17843"/>
                      <a:pt x="18775" y="17732"/>
                      <a:pt x="18775" y="17677"/>
                    </a:cubicBezTo>
                    <a:cubicBezTo>
                      <a:pt x="18775" y="17677"/>
                      <a:pt x="18775" y="17677"/>
                      <a:pt x="18775" y="17677"/>
                    </a:cubicBezTo>
                    <a:cubicBezTo>
                      <a:pt x="18830" y="17622"/>
                      <a:pt x="18941" y="17622"/>
                      <a:pt x="18941" y="17677"/>
                    </a:cubicBezTo>
                    <a:cubicBezTo>
                      <a:pt x="18941" y="17677"/>
                      <a:pt x="18941" y="17677"/>
                      <a:pt x="18941" y="17677"/>
                    </a:cubicBezTo>
                    <a:cubicBezTo>
                      <a:pt x="18996" y="17732"/>
                      <a:pt x="18996" y="17788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41" y="17898"/>
                      <a:pt x="18941" y="17898"/>
                      <a:pt x="18886" y="17898"/>
                    </a:cubicBezTo>
                    <a:cubicBezTo>
                      <a:pt x="18886" y="17898"/>
                      <a:pt x="18886" y="17898"/>
                      <a:pt x="18886" y="17898"/>
                    </a:cubicBezTo>
                    <a:cubicBezTo>
                      <a:pt x="18886" y="17898"/>
                      <a:pt x="18830" y="17898"/>
                      <a:pt x="18830" y="17843"/>
                    </a:cubicBezTo>
                  </a:path>
                  <a:path w="21600" h="21600">
                    <a:moveTo>
                      <a:pt x="2603" y="17843"/>
                    </a:move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547" y="17788"/>
                      <a:pt x="2547" y="17677"/>
                      <a:pt x="2603" y="17677"/>
                    </a:cubicBezTo>
                    <a:cubicBezTo>
                      <a:pt x="2603" y="17677"/>
                      <a:pt x="2603" y="17677"/>
                      <a:pt x="2603" y="17677"/>
                    </a:cubicBezTo>
                    <a:cubicBezTo>
                      <a:pt x="2658" y="17622"/>
                      <a:pt x="2769" y="17622"/>
                      <a:pt x="2769" y="17677"/>
                    </a:cubicBezTo>
                    <a:cubicBezTo>
                      <a:pt x="2769" y="17677"/>
                      <a:pt x="2769" y="17677"/>
                      <a:pt x="2769" y="17677"/>
                    </a:cubicBezTo>
                    <a:cubicBezTo>
                      <a:pt x="2824" y="17732"/>
                      <a:pt x="2824" y="17788"/>
                      <a:pt x="2769" y="17843"/>
                    </a:cubicBezTo>
                    <a:cubicBezTo>
                      <a:pt x="2769" y="17843"/>
                      <a:pt x="2769" y="17843"/>
                      <a:pt x="2769" y="17843"/>
                    </a:cubicBezTo>
                    <a:cubicBezTo>
                      <a:pt x="2769" y="17843"/>
                      <a:pt x="2713" y="17843"/>
                      <a:pt x="2713" y="17843"/>
                    </a:cubicBezTo>
                    <a:cubicBezTo>
                      <a:pt x="2713" y="17843"/>
                      <a:pt x="2713" y="17843"/>
                      <a:pt x="2713" y="17843"/>
                    </a:cubicBezTo>
                    <a:cubicBezTo>
                      <a:pt x="2658" y="17843"/>
                      <a:pt x="2658" y="17843"/>
                      <a:pt x="2603" y="17843"/>
                    </a:cubicBezTo>
                  </a:path>
                  <a:path w="21600" h="21600">
                    <a:moveTo>
                      <a:pt x="19052" y="17567"/>
                    </a:moveTo>
                    <a:cubicBezTo>
                      <a:pt x="18996" y="17512"/>
                      <a:pt x="18996" y="17456"/>
                      <a:pt x="19052" y="17401"/>
                    </a:cubicBezTo>
                    <a:cubicBezTo>
                      <a:pt x="19052" y="17401"/>
                      <a:pt x="19052" y="17401"/>
                      <a:pt x="19052" y="17401"/>
                    </a:cubicBezTo>
                    <a:cubicBezTo>
                      <a:pt x="19107" y="17346"/>
                      <a:pt x="19163" y="17346"/>
                      <a:pt x="19218" y="17346"/>
                    </a:cubicBezTo>
                    <a:cubicBezTo>
                      <a:pt x="19218" y="17346"/>
                      <a:pt x="19218" y="17346"/>
                      <a:pt x="19218" y="17346"/>
                    </a:cubicBezTo>
                    <a:cubicBezTo>
                      <a:pt x="19273" y="17401"/>
                      <a:pt x="19273" y="17512"/>
                      <a:pt x="19218" y="17512"/>
                    </a:cubicBezTo>
                    <a:cubicBezTo>
                      <a:pt x="19218" y="17512"/>
                      <a:pt x="19218" y="17512"/>
                      <a:pt x="19218" y="17512"/>
                    </a:cubicBezTo>
                    <a:cubicBezTo>
                      <a:pt x="19218" y="17567"/>
                      <a:pt x="19163" y="17567"/>
                      <a:pt x="19163" y="17567"/>
                    </a:cubicBezTo>
                    <a:cubicBezTo>
                      <a:pt x="19163" y="17567"/>
                      <a:pt x="19163" y="17567"/>
                      <a:pt x="19163" y="17567"/>
                    </a:cubicBezTo>
                    <a:cubicBezTo>
                      <a:pt x="19107" y="17567"/>
                      <a:pt x="19107" y="17567"/>
                      <a:pt x="19052" y="17567"/>
                    </a:cubicBezTo>
                  </a:path>
                  <a:path w="21600" h="21600">
                    <a:moveTo>
                      <a:pt x="2326" y="17512"/>
                    </a:moveTo>
                    <a:cubicBezTo>
                      <a:pt x="2326" y="17456"/>
                      <a:pt x="2326" y="17401"/>
                      <a:pt x="2381" y="17346"/>
                    </a:cubicBezTo>
                    <a:cubicBezTo>
                      <a:pt x="2381" y="17346"/>
                      <a:pt x="2381" y="17346"/>
                      <a:pt x="2381" y="17346"/>
                    </a:cubicBezTo>
                    <a:cubicBezTo>
                      <a:pt x="2436" y="17291"/>
                      <a:pt x="2492" y="17291"/>
                      <a:pt x="2547" y="17346"/>
                    </a:cubicBezTo>
                    <a:cubicBezTo>
                      <a:pt x="2547" y="17346"/>
                      <a:pt x="2547" y="17346"/>
                      <a:pt x="2547" y="17346"/>
                    </a:cubicBezTo>
                    <a:cubicBezTo>
                      <a:pt x="2603" y="17401"/>
                      <a:pt x="2547" y="17512"/>
                      <a:pt x="2492" y="17512"/>
                    </a:cubicBezTo>
                    <a:cubicBezTo>
                      <a:pt x="2492" y="17512"/>
                      <a:pt x="2492" y="17512"/>
                      <a:pt x="2492" y="17512"/>
                    </a:cubicBezTo>
                    <a:cubicBezTo>
                      <a:pt x="2492" y="17567"/>
                      <a:pt x="2492" y="17567"/>
                      <a:pt x="2436" y="17567"/>
                    </a:cubicBezTo>
                    <a:cubicBezTo>
                      <a:pt x="2436" y="17567"/>
                      <a:pt x="2436" y="17567"/>
                      <a:pt x="2436" y="17567"/>
                    </a:cubicBezTo>
                    <a:cubicBezTo>
                      <a:pt x="2436" y="17567"/>
                      <a:pt x="2381" y="17567"/>
                      <a:pt x="2326" y="17512"/>
                    </a:cubicBezTo>
                  </a:path>
                  <a:path w="21600" h="21600">
                    <a:moveTo>
                      <a:pt x="19329" y="17235"/>
                    </a:moveTo>
                    <a:cubicBezTo>
                      <a:pt x="19273" y="17180"/>
                      <a:pt x="19273" y="17125"/>
                      <a:pt x="19273" y="17070"/>
                    </a:cubicBezTo>
                    <a:cubicBezTo>
                      <a:pt x="19273" y="17070"/>
                      <a:pt x="19273" y="17070"/>
                      <a:pt x="19273" y="17070"/>
                    </a:cubicBezTo>
                    <a:cubicBezTo>
                      <a:pt x="19329" y="17014"/>
                      <a:pt x="19384" y="17014"/>
                      <a:pt x="19440" y="17070"/>
                    </a:cubicBezTo>
                    <a:cubicBezTo>
                      <a:pt x="19440" y="17070"/>
                      <a:pt x="19440" y="17070"/>
                      <a:pt x="19440" y="17070"/>
                    </a:cubicBezTo>
                    <a:cubicBezTo>
                      <a:pt x="19495" y="17070"/>
                      <a:pt x="19495" y="17180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40" y="17235"/>
                      <a:pt x="19440" y="17291"/>
                      <a:pt x="19384" y="17291"/>
                    </a:cubicBezTo>
                    <a:cubicBezTo>
                      <a:pt x="19384" y="17291"/>
                      <a:pt x="19384" y="17291"/>
                      <a:pt x="19384" y="17291"/>
                    </a:cubicBezTo>
                    <a:cubicBezTo>
                      <a:pt x="19384" y="17291"/>
                      <a:pt x="19329" y="17235"/>
                      <a:pt x="19329" y="17235"/>
                    </a:cubicBezTo>
                  </a:path>
                  <a:path w="21600" h="21600">
                    <a:moveTo>
                      <a:pt x="2104" y="17180"/>
                    </a:moveTo>
                    <a:cubicBezTo>
                      <a:pt x="2049" y="17125"/>
                      <a:pt x="2104" y="17070"/>
                      <a:pt x="2104" y="17014"/>
                    </a:cubicBezTo>
                    <a:cubicBezTo>
                      <a:pt x="2104" y="17014"/>
                      <a:pt x="2104" y="17014"/>
                      <a:pt x="2104" y="17014"/>
                    </a:cubicBezTo>
                    <a:cubicBezTo>
                      <a:pt x="2160" y="17014"/>
                      <a:pt x="2270" y="17014"/>
                      <a:pt x="2270" y="17070"/>
                    </a:cubicBezTo>
                    <a:cubicBezTo>
                      <a:pt x="2270" y="17070"/>
                      <a:pt x="2270" y="17070"/>
                      <a:pt x="2270" y="17070"/>
                    </a:cubicBezTo>
                    <a:cubicBezTo>
                      <a:pt x="2326" y="17125"/>
                      <a:pt x="2326" y="17180"/>
                      <a:pt x="2270" y="17235"/>
                    </a:cubicBezTo>
                    <a:cubicBezTo>
                      <a:pt x="2270" y="17235"/>
                      <a:pt x="2270" y="17235"/>
                      <a:pt x="2270" y="17235"/>
                    </a:cubicBezTo>
                    <a:cubicBezTo>
                      <a:pt x="2270" y="17235"/>
                      <a:pt x="2215" y="17235"/>
                      <a:pt x="2215" y="17235"/>
                    </a:cubicBezTo>
                    <a:cubicBezTo>
                      <a:pt x="2215" y="17235"/>
                      <a:pt x="2215" y="17235"/>
                      <a:pt x="2215" y="17235"/>
                    </a:cubicBezTo>
                    <a:cubicBezTo>
                      <a:pt x="2160" y="17235"/>
                      <a:pt x="2104" y="17235"/>
                      <a:pt x="2104" y="17180"/>
                    </a:cubicBezTo>
                  </a:path>
                  <a:path w="21600" h="21600">
                    <a:moveTo>
                      <a:pt x="19550" y="16904"/>
                    </a:moveTo>
                    <a:cubicBezTo>
                      <a:pt x="19495" y="16904"/>
                      <a:pt x="19495" y="16793"/>
                      <a:pt x="19550" y="16738"/>
                    </a:cubicBezTo>
                    <a:cubicBezTo>
                      <a:pt x="19550" y="16738"/>
                      <a:pt x="19550" y="16738"/>
                      <a:pt x="19550" y="16738"/>
                    </a:cubicBezTo>
                    <a:cubicBezTo>
                      <a:pt x="19550" y="16683"/>
                      <a:pt x="19661" y="16683"/>
                      <a:pt x="19661" y="16738"/>
                    </a:cubicBezTo>
                    <a:cubicBezTo>
                      <a:pt x="19661" y="16738"/>
                      <a:pt x="19661" y="16738"/>
                      <a:pt x="19661" y="16738"/>
                    </a:cubicBezTo>
                    <a:cubicBezTo>
                      <a:pt x="19716" y="16738"/>
                      <a:pt x="19772" y="16849"/>
                      <a:pt x="19716" y="16904"/>
                    </a:cubicBezTo>
                    <a:cubicBezTo>
                      <a:pt x="19716" y="16904"/>
                      <a:pt x="19716" y="16904"/>
                      <a:pt x="19716" y="16904"/>
                    </a:cubicBezTo>
                    <a:cubicBezTo>
                      <a:pt x="19716" y="16904"/>
                      <a:pt x="19661" y="16959"/>
                      <a:pt x="19606" y="16959"/>
                    </a:cubicBezTo>
                    <a:cubicBezTo>
                      <a:pt x="19606" y="16959"/>
                      <a:pt x="19606" y="16959"/>
                      <a:pt x="19606" y="16959"/>
                    </a:cubicBezTo>
                    <a:cubicBezTo>
                      <a:pt x="19606" y="16959"/>
                      <a:pt x="19550" y="16959"/>
                      <a:pt x="19550" y="16904"/>
                    </a:cubicBezTo>
                  </a:path>
                  <a:path w="21600" h="21600">
                    <a:moveTo>
                      <a:pt x="1883" y="16849"/>
                    </a:moveTo>
                    <a:cubicBezTo>
                      <a:pt x="1827" y="16793"/>
                      <a:pt x="1827" y="16738"/>
                      <a:pt x="1883" y="16683"/>
                    </a:cubicBezTo>
                    <a:cubicBezTo>
                      <a:pt x="1883" y="16683"/>
                      <a:pt x="1883" y="16683"/>
                      <a:pt x="1883" y="16683"/>
                    </a:cubicBezTo>
                    <a:cubicBezTo>
                      <a:pt x="1938" y="16683"/>
                      <a:pt x="2049" y="16683"/>
                      <a:pt x="2049" y="16738"/>
                    </a:cubicBezTo>
                    <a:cubicBezTo>
                      <a:pt x="2049" y="16738"/>
                      <a:pt x="2049" y="16738"/>
                      <a:pt x="2049" y="16738"/>
                    </a:cubicBezTo>
                    <a:cubicBezTo>
                      <a:pt x="2104" y="16793"/>
                      <a:pt x="2104" y="16849"/>
                      <a:pt x="2049" y="16904"/>
                    </a:cubicBezTo>
                    <a:cubicBezTo>
                      <a:pt x="2049" y="16904"/>
                      <a:pt x="2049" y="16904"/>
                      <a:pt x="2049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38" y="16904"/>
                      <a:pt x="1883" y="16904"/>
                      <a:pt x="1883" y="16849"/>
                    </a:cubicBezTo>
                  </a:path>
                  <a:path w="21600" h="21600">
                    <a:moveTo>
                      <a:pt x="19772" y="16572"/>
                    </a:moveTo>
                    <a:cubicBezTo>
                      <a:pt x="19716" y="16572"/>
                      <a:pt x="19716" y="16462"/>
                      <a:pt x="19716" y="16407"/>
                    </a:cubicBezTo>
                    <a:cubicBezTo>
                      <a:pt x="19716" y="16407"/>
                      <a:pt x="19716" y="16407"/>
                      <a:pt x="19716" y="16407"/>
                    </a:cubicBezTo>
                    <a:cubicBezTo>
                      <a:pt x="19772" y="16351"/>
                      <a:pt x="19827" y="16351"/>
                      <a:pt x="19883" y="16407"/>
                    </a:cubicBezTo>
                    <a:cubicBezTo>
                      <a:pt x="19883" y="16407"/>
                      <a:pt x="19883" y="16407"/>
                      <a:pt x="19883" y="16407"/>
                    </a:cubicBezTo>
                    <a:cubicBezTo>
                      <a:pt x="19938" y="16407"/>
                      <a:pt x="19993" y="16517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883" y="16628"/>
                      <a:pt x="19827" y="16628"/>
                    </a:cubicBezTo>
                    <a:cubicBezTo>
                      <a:pt x="19827" y="16628"/>
                      <a:pt x="19827" y="16628"/>
                      <a:pt x="19827" y="16628"/>
                    </a:cubicBezTo>
                    <a:cubicBezTo>
                      <a:pt x="19827" y="16628"/>
                      <a:pt x="19772" y="16572"/>
                      <a:pt x="19772" y="16572"/>
                    </a:cubicBezTo>
                  </a:path>
                  <a:path w="21600" h="21600">
                    <a:moveTo>
                      <a:pt x="1661" y="16517"/>
                    </a:move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06" y="16462"/>
                      <a:pt x="1606" y="16407"/>
                      <a:pt x="1661" y="16351"/>
                    </a:cubicBezTo>
                    <a:cubicBezTo>
                      <a:pt x="1661" y="16351"/>
                      <a:pt x="1661" y="16351"/>
                      <a:pt x="1661" y="16351"/>
                    </a:cubicBezTo>
                    <a:cubicBezTo>
                      <a:pt x="1716" y="16351"/>
                      <a:pt x="1827" y="16351"/>
                      <a:pt x="1827" y="16407"/>
                    </a:cubicBezTo>
                    <a:cubicBezTo>
                      <a:pt x="1827" y="16407"/>
                      <a:pt x="1827" y="16407"/>
                      <a:pt x="1827" y="16407"/>
                    </a:cubicBezTo>
                    <a:cubicBezTo>
                      <a:pt x="1883" y="16462"/>
                      <a:pt x="1883" y="16517"/>
                      <a:pt x="1827" y="16572"/>
                    </a:cubicBezTo>
                    <a:cubicBezTo>
                      <a:pt x="1827" y="16572"/>
                      <a:pt x="1827" y="16572"/>
                      <a:pt x="1827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16" y="16572"/>
                      <a:pt x="1661" y="16572"/>
                      <a:pt x="1661" y="16517"/>
                    </a:cubicBezTo>
                  </a:path>
                  <a:path w="21600" h="21600">
                    <a:moveTo>
                      <a:pt x="19993" y="16241"/>
                    </a:moveTo>
                    <a:cubicBezTo>
                      <a:pt x="19938" y="16241"/>
                      <a:pt x="19938" y="16130"/>
                      <a:pt x="19938" y="16075"/>
                    </a:cubicBezTo>
                    <a:cubicBezTo>
                      <a:pt x="19938" y="16075"/>
                      <a:pt x="19938" y="16075"/>
                      <a:pt x="19938" y="16075"/>
                    </a:cubicBezTo>
                    <a:cubicBezTo>
                      <a:pt x="19993" y="16020"/>
                      <a:pt x="20049" y="16020"/>
                      <a:pt x="20104" y="16020"/>
                    </a:cubicBezTo>
                    <a:cubicBezTo>
                      <a:pt x="20104" y="16020"/>
                      <a:pt x="20104" y="16020"/>
                      <a:pt x="20104" y="16020"/>
                    </a:cubicBezTo>
                    <a:cubicBezTo>
                      <a:pt x="20160" y="16075"/>
                      <a:pt x="20160" y="16130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04" y="16241"/>
                      <a:pt x="20104" y="16241"/>
                      <a:pt x="20049" y="16241"/>
                    </a:cubicBezTo>
                    <a:cubicBezTo>
                      <a:pt x="20049" y="16241"/>
                      <a:pt x="20049" y="16241"/>
                      <a:pt x="20049" y="16241"/>
                    </a:cubicBezTo>
                    <a:cubicBezTo>
                      <a:pt x="20049" y="16241"/>
                      <a:pt x="19993" y="16241"/>
                      <a:pt x="19993" y="16241"/>
                    </a:cubicBezTo>
                  </a:path>
                  <a:path w="21600" h="21600">
                    <a:moveTo>
                      <a:pt x="1439" y="16186"/>
                    </a:moveTo>
                    <a:cubicBezTo>
                      <a:pt x="1384" y="16130"/>
                      <a:pt x="1439" y="16075"/>
                      <a:pt x="1495" y="16020"/>
                    </a:cubicBezTo>
                    <a:cubicBezTo>
                      <a:pt x="1495" y="16020"/>
                      <a:pt x="1495" y="16020"/>
                      <a:pt x="1495" y="16020"/>
                    </a:cubicBezTo>
                    <a:cubicBezTo>
                      <a:pt x="1550" y="15965"/>
                      <a:pt x="1606" y="16020"/>
                      <a:pt x="1661" y="16075"/>
                    </a:cubicBezTo>
                    <a:cubicBezTo>
                      <a:pt x="1661" y="16075"/>
                      <a:pt x="1661" y="16075"/>
                      <a:pt x="1661" y="16075"/>
                    </a:cubicBezTo>
                    <a:cubicBezTo>
                      <a:pt x="1661" y="16130"/>
                      <a:pt x="1661" y="16186"/>
                      <a:pt x="1606" y="16241"/>
                    </a:cubicBezTo>
                    <a:cubicBezTo>
                      <a:pt x="1606" y="16241"/>
                      <a:pt x="1606" y="16241"/>
                      <a:pt x="1606" y="16241"/>
                    </a:cubicBezTo>
                    <a:cubicBezTo>
                      <a:pt x="1606" y="16241"/>
                      <a:pt x="1550" y="16241"/>
                      <a:pt x="1550" y="16241"/>
                    </a:cubicBezTo>
                    <a:cubicBezTo>
                      <a:pt x="1550" y="16241"/>
                      <a:pt x="1550" y="16241"/>
                      <a:pt x="1550" y="16241"/>
                    </a:cubicBezTo>
                    <a:cubicBezTo>
                      <a:pt x="1495" y="16241"/>
                      <a:pt x="1439" y="16241"/>
                      <a:pt x="1439" y="16186"/>
                    </a:cubicBezTo>
                  </a:path>
                  <a:path w="21600" h="21600">
                    <a:moveTo>
                      <a:pt x="20215" y="15909"/>
                    </a:moveTo>
                    <a:cubicBezTo>
                      <a:pt x="20160" y="15854"/>
                      <a:pt x="20104" y="15799"/>
                      <a:pt x="20160" y="15744"/>
                    </a:cubicBezTo>
                    <a:cubicBezTo>
                      <a:pt x="20160" y="15744"/>
                      <a:pt x="20160" y="15744"/>
                      <a:pt x="20160" y="15744"/>
                    </a:cubicBezTo>
                    <a:cubicBezTo>
                      <a:pt x="20160" y="15689"/>
                      <a:pt x="20270" y="15689"/>
                      <a:pt x="20326" y="15689"/>
                    </a:cubicBezTo>
                    <a:cubicBezTo>
                      <a:pt x="20326" y="15689"/>
                      <a:pt x="20326" y="15689"/>
                      <a:pt x="20326" y="15689"/>
                    </a:cubicBezTo>
                    <a:cubicBezTo>
                      <a:pt x="20381" y="15744"/>
                      <a:pt x="20381" y="15799"/>
                      <a:pt x="20326" y="15854"/>
                    </a:cubicBezTo>
                    <a:cubicBezTo>
                      <a:pt x="20326" y="15854"/>
                      <a:pt x="20326" y="15854"/>
                      <a:pt x="20326" y="15854"/>
                    </a:cubicBezTo>
                    <a:cubicBezTo>
                      <a:pt x="20326" y="15909"/>
                      <a:pt x="20270" y="15909"/>
                      <a:pt x="20270" y="15909"/>
                    </a:cubicBezTo>
                    <a:cubicBezTo>
                      <a:pt x="20270" y="15909"/>
                      <a:pt x="20270" y="15909"/>
                      <a:pt x="20270" y="15909"/>
                    </a:cubicBezTo>
                    <a:cubicBezTo>
                      <a:pt x="20215" y="15909"/>
                      <a:pt x="20215" y="15909"/>
                      <a:pt x="20215" y="15909"/>
                    </a:cubicBezTo>
                  </a:path>
                  <a:path w="21600" h="21600">
                    <a:moveTo>
                      <a:pt x="1273" y="15854"/>
                    </a:moveTo>
                    <a:cubicBezTo>
                      <a:pt x="1218" y="15799"/>
                      <a:pt x="1218" y="15689"/>
                      <a:pt x="1273" y="15689"/>
                    </a:cubicBezTo>
                    <a:cubicBezTo>
                      <a:pt x="1273" y="15689"/>
                      <a:pt x="1273" y="15689"/>
                      <a:pt x="1273" y="15689"/>
                    </a:cubicBezTo>
                    <a:cubicBezTo>
                      <a:pt x="1329" y="15633"/>
                      <a:pt x="1439" y="15689"/>
                      <a:pt x="1439" y="15744"/>
                    </a:cubicBezTo>
                    <a:cubicBezTo>
                      <a:pt x="1439" y="15744"/>
                      <a:pt x="1439" y="15744"/>
                      <a:pt x="1439" y="15744"/>
                    </a:cubicBezTo>
                    <a:cubicBezTo>
                      <a:pt x="1495" y="15799"/>
                      <a:pt x="1439" y="15854"/>
                      <a:pt x="1384" y="15854"/>
                    </a:cubicBezTo>
                    <a:cubicBezTo>
                      <a:pt x="1384" y="15854"/>
                      <a:pt x="1384" y="15854"/>
                      <a:pt x="1384" y="15854"/>
                    </a:cubicBezTo>
                    <a:cubicBezTo>
                      <a:pt x="1384" y="15909"/>
                      <a:pt x="1384" y="15909"/>
                      <a:pt x="1329" y="15909"/>
                    </a:cubicBezTo>
                    <a:cubicBezTo>
                      <a:pt x="1329" y="15909"/>
                      <a:pt x="1329" y="15909"/>
                      <a:pt x="1329" y="15909"/>
                    </a:cubicBezTo>
                    <a:cubicBezTo>
                      <a:pt x="1329" y="15909"/>
                      <a:pt x="1273" y="15854"/>
                      <a:pt x="1273" y="15854"/>
                    </a:cubicBezTo>
                  </a:path>
                  <a:path w="21600" h="21600">
                    <a:moveTo>
                      <a:pt x="20381" y="15523"/>
                    </a:moveTo>
                    <a:cubicBezTo>
                      <a:pt x="20326" y="15523"/>
                      <a:pt x="20270" y="15468"/>
                      <a:pt x="20326" y="15412"/>
                    </a:cubicBezTo>
                    <a:cubicBezTo>
                      <a:pt x="20326" y="15412"/>
                      <a:pt x="20326" y="15412"/>
                      <a:pt x="20326" y="15412"/>
                    </a:cubicBezTo>
                    <a:cubicBezTo>
                      <a:pt x="20326" y="15357"/>
                      <a:pt x="20436" y="15302"/>
                      <a:pt x="20492" y="15357"/>
                    </a:cubicBezTo>
                    <a:cubicBezTo>
                      <a:pt x="20492" y="15357"/>
                      <a:pt x="20492" y="15357"/>
                      <a:pt x="20492" y="15357"/>
                    </a:cubicBezTo>
                    <a:cubicBezTo>
                      <a:pt x="20547" y="15357"/>
                      <a:pt x="20547" y="15412"/>
                      <a:pt x="20547" y="15468"/>
                    </a:cubicBezTo>
                    <a:cubicBezTo>
                      <a:pt x="20547" y="15468"/>
                      <a:pt x="20547" y="15468"/>
                      <a:pt x="20547" y="15468"/>
                    </a:cubicBezTo>
                    <a:cubicBezTo>
                      <a:pt x="20492" y="15523"/>
                      <a:pt x="20492" y="15578"/>
                      <a:pt x="20436" y="15578"/>
                    </a:cubicBezTo>
                    <a:cubicBezTo>
                      <a:pt x="20436" y="15578"/>
                      <a:pt x="20436" y="15578"/>
                      <a:pt x="20436" y="15578"/>
                    </a:cubicBezTo>
                    <a:cubicBezTo>
                      <a:pt x="20436" y="15578"/>
                      <a:pt x="20381" y="15578"/>
                      <a:pt x="20381" y="15523"/>
                    </a:cubicBezTo>
                  </a:path>
                  <a:path w="21600" h="21600">
                    <a:moveTo>
                      <a:pt x="1052" y="15468"/>
                    </a:moveTo>
                    <a:cubicBezTo>
                      <a:pt x="1052" y="15412"/>
                      <a:pt x="1052" y="15357"/>
                      <a:pt x="1107" y="15302"/>
                    </a:cubicBezTo>
                    <a:cubicBezTo>
                      <a:pt x="1107" y="15302"/>
                      <a:pt x="1107" y="15302"/>
                      <a:pt x="1107" y="15302"/>
                    </a:cubicBezTo>
                    <a:cubicBezTo>
                      <a:pt x="1163" y="15302"/>
                      <a:pt x="1273" y="15302"/>
                      <a:pt x="1273" y="15357"/>
                    </a:cubicBezTo>
                    <a:cubicBezTo>
                      <a:pt x="1273" y="15357"/>
                      <a:pt x="1273" y="15357"/>
                      <a:pt x="1273" y="15357"/>
                    </a:cubicBezTo>
                    <a:cubicBezTo>
                      <a:pt x="1329" y="15412"/>
                      <a:pt x="1273" y="15523"/>
                      <a:pt x="1218" y="15523"/>
                    </a:cubicBezTo>
                    <a:cubicBezTo>
                      <a:pt x="1218" y="15523"/>
                      <a:pt x="1218" y="15523"/>
                      <a:pt x="1218" y="15523"/>
                    </a:cubicBezTo>
                    <a:cubicBezTo>
                      <a:pt x="1218" y="15523"/>
                      <a:pt x="1163" y="15523"/>
                      <a:pt x="1163" y="15523"/>
                    </a:cubicBezTo>
                    <a:cubicBezTo>
                      <a:pt x="1163" y="15523"/>
                      <a:pt x="1163" y="15523"/>
                      <a:pt x="1163" y="15523"/>
                    </a:cubicBezTo>
                    <a:cubicBezTo>
                      <a:pt x="1107" y="15523"/>
                      <a:pt x="1107" y="15523"/>
                      <a:pt x="1052" y="15468"/>
                    </a:cubicBezTo>
                  </a:path>
                  <a:path w="21600" h="21600">
                    <a:moveTo>
                      <a:pt x="20547" y="15191"/>
                    </a:moveTo>
                    <a:cubicBezTo>
                      <a:pt x="20492" y="15136"/>
                      <a:pt x="20436" y="15081"/>
                      <a:pt x="20492" y="15026"/>
                    </a:cubicBezTo>
                    <a:cubicBezTo>
                      <a:pt x="20492" y="15026"/>
                      <a:pt x="20492" y="15026"/>
                      <a:pt x="20492" y="15026"/>
                    </a:cubicBezTo>
                    <a:cubicBezTo>
                      <a:pt x="20492" y="14970"/>
                      <a:pt x="20603" y="14970"/>
                      <a:pt x="20658" y="14970"/>
                    </a:cubicBezTo>
                    <a:cubicBezTo>
                      <a:pt x="20658" y="14970"/>
                      <a:pt x="20658" y="14970"/>
                      <a:pt x="20658" y="14970"/>
                    </a:cubicBezTo>
                    <a:cubicBezTo>
                      <a:pt x="20713" y="15026"/>
                      <a:pt x="20713" y="15081"/>
                      <a:pt x="20713" y="15136"/>
                    </a:cubicBezTo>
                    <a:cubicBezTo>
                      <a:pt x="20713" y="15136"/>
                      <a:pt x="20713" y="15136"/>
                      <a:pt x="20713" y="15136"/>
                    </a:cubicBezTo>
                    <a:cubicBezTo>
                      <a:pt x="20658" y="15191"/>
                      <a:pt x="20658" y="15191"/>
                      <a:pt x="20603" y="15191"/>
                    </a:cubicBezTo>
                    <a:cubicBezTo>
                      <a:pt x="20603" y="15191"/>
                      <a:pt x="20603" y="15191"/>
                      <a:pt x="20603" y="15191"/>
                    </a:cubicBezTo>
                    <a:cubicBezTo>
                      <a:pt x="20603" y="15191"/>
                      <a:pt x="20547" y="15191"/>
                      <a:pt x="20547" y="15191"/>
                    </a:cubicBezTo>
                  </a:path>
                  <a:path w="21600" h="21600">
                    <a:moveTo>
                      <a:pt x="886" y="15081"/>
                    </a:moveTo>
                    <a:cubicBezTo>
                      <a:pt x="886" y="15026"/>
                      <a:pt x="886" y="14970"/>
                      <a:pt x="941" y="14970"/>
                    </a:cubicBezTo>
                    <a:cubicBezTo>
                      <a:pt x="941" y="14970"/>
                      <a:pt x="941" y="14970"/>
                      <a:pt x="941" y="14970"/>
                    </a:cubicBezTo>
                    <a:cubicBezTo>
                      <a:pt x="996" y="14915"/>
                      <a:pt x="1107" y="14970"/>
                      <a:pt x="1107" y="15026"/>
                    </a:cubicBezTo>
                    <a:cubicBezTo>
                      <a:pt x="1107" y="15026"/>
                      <a:pt x="1107" y="15026"/>
                      <a:pt x="1107" y="15026"/>
                    </a:cubicBezTo>
                    <a:cubicBezTo>
                      <a:pt x="1163" y="15081"/>
                      <a:pt x="1107" y="15136"/>
                      <a:pt x="1052" y="15191"/>
                    </a:cubicBezTo>
                    <a:cubicBezTo>
                      <a:pt x="1052" y="15191"/>
                      <a:pt x="1052" y="15191"/>
                      <a:pt x="1052" y="15191"/>
                    </a:cubicBezTo>
                    <a:cubicBezTo>
                      <a:pt x="1052" y="15191"/>
                      <a:pt x="996" y="15191"/>
                      <a:pt x="996" y="15191"/>
                    </a:cubicBezTo>
                    <a:cubicBezTo>
                      <a:pt x="996" y="15191"/>
                      <a:pt x="996" y="15191"/>
                      <a:pt x="996" y="15191"/>
                    </a:cubicBezTo>
                    <a:cubicBezTo>
                      <a:pt x="941" y="15191"/>
                      <a:pt x="941" y="15136"/>
                      <a:pt x="886" y="15081"/>
                    </a:cubicBezTo>
                  </a:path>
                  <a:path w="21600" h="21600">
                    <a:moveTo>
                      <a:pt x="20713" y="14805"/>
                    </a:moveTo>
                    <a:cubicBezTo>
                      <a:pt x="20658" y="14805"/>
                      <a:pt x="20603" y="14749"/>
                      <a:pt x="20658" y="14694"/>
                    </a:cubicBezTo>
                    <a:cubicBezTo>
                      <a:pt x="20658" y="14694"/>
                      <a:pt x="20658" y="14694"/>
                      <a:pt x="20658" y="14694"/>
                    </a:cubicBezTo>
                    <a:cubicBezTo>
                      <a:pt x="20658" y="14584"/>
                      <a:pt x="20713" y="14584"/>
                      <a:pt x="20769" y="14584"/>
                    </a:cubicBezTo>
                    <a:cubicBezTo>
                      <a:pt x="20769" y="14584"/>
                      <a:pt x="20769" y="14584"/>
                      <a:pt x="20769" y="14584"/>
                    </a:cubicBezTo>
                    <a:cubicBezTo>
                      <a:pt x="20879" y="14639"/>
                      <a:pt x="20879" y="14694"/>
                      <a:pt x="20879" y="14749"/>
                    </a:cubicBezTo>
                    <a:cubicBezTo>
                      <a:pt x="20879" y="14749"/>
                      <a:pt x="20879" y="14749"/>
                      <a:pt x="20879" y="14749"/>
                    </a:cubicBezTo>
                    <a:cubicBezTo>
                      <a:pt x="20824" y="14805"/>
                      <a:pt x="20769" y="14805"/>
                      <a:pt x="20769" y="14805"/>
                    </a:cubicBezTo>
                    <a:cubicBezTo>
                      <a:pt x="20769" y="14805"/>
                      <a:pt x="20769" y="14805"/>
                      <a:pt x="20769" y="14805"/>
                    </a:cubicBezTo>
                    <a:cubicBezTo>
                      <a:pt x="20713" y="14805"/>
                      <a:pt x="20713" y="14805"/>
                      <a:pt x="20713" y="14805"/>
                    </a:cubicBezTo>
                  </a:path>
                  <a:path w="21600" h="21600">
                    <a:moveTo>
                      <a:pt x="720" y="14749"/>
                    </a:move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694"/>
                      <a:pt x="720" y="14584"/>
                      <a:pt x="830" y="14584"/>
                    </a:cubicBezTo>
                    <a:cubicBezTo>
                      <a:pt x="830" y="14584"/>
                      <a:pt x="830" y="14584"/>
                      <a:pt x="830" y="14584"/>
                    </a:cubicBezTo>
                    <a:cubicBezTo>
                      <a:pt x="886" y="14584"/>
                      <a:pt x="941" y="14584"/>
                      <a:pt x="941" y="14639"/>
                    </a:cubicBezTo>
                    <a:cubicBezTo>
                      <a:pt x="941" y="14639"/>
                      <a:pt x="941" y="14639"/>
                      <a:pt x="941" y="14639"/>
                    </a:cubicBezTo>
                    <a:cubicBezTo>
                      <a:pt x="996" y="14694"/>
                      <a:pt x="941" y="14749"/>
                      <a:pt x="886" y="14805"/>
                    </a:cubicBezTo>
                    <a:cubicBezTo>
                      <a:pt x="886" y="14805"/>
                      <a:pt x="886" y="14805"/>
                      <a:pt x="886" y="14805"/>
                    </a:cubicBezTo>
                    <a:cubicBezTo>
                      <a:pt x="886" y="14805"/>
                      <a:pt x="886" y="14805"/>
                      <a:pt x="830" y="14805"/>
                    </a:cubicBezTo>
                    <a:cubicBezTo>
                      <a:pt x="830" y="14805"/>
                      <a:pt x="830" y="14805"/>
                      <a:pt x="830" y="14805"/>
                    </a:cubicBezTo>
                    <a:cubicBezTo>
                      <a:pt x="830" y="14805"/>
                      <a:pt x="775" y="14805"/>
                      <a:pt x="720" y="14749"/>
                    </a:cubicBezTo>
                  </a:path>
                  <a:path w="21600" h="21600">
                    <a:moveTo>
                      <a:pt x="20824" y="14473"/>
                    </a:moveTo>
                    <a:cubicBezTo>
                      <a:pt x="20769" y="14418"/>
                      <a:pt x="20769" y="14363"/>
                      <a:pt x="20769" y="14307"/>
                    </a:cubicBezTo>
                    <a:cubicBezTo>
                      <a:pt x="20769" y="14307"/>
                      <a:pt x="20769" y="14307"/>
                      <a:pt x="20769" y="14307"/>
                    </a:cubicBezTo>
                    <a:cubicBezTo>
                      <a:pt x="20824" y="14252"/>
                      <a:pt x="20879" y="14197"/>
                      <a:pt x="20935" y="14252"/>
                    </a:cubicBezTo>
                    <a:cubicBezTo>
                      <a:pt x="20935" y="14252"/>
                      <a:pt x="20935" y="14252"/>
                      <a:pt x="20935" y="14252"/>
                    </a:cubicBezTo>
                    <a:cubicBezTo>
                      <a:pt x="20990" y="14252"/>
                      <a:pt x="21046" y="14307"/>
                      <a:pt x="20990" y="14363"/>
                    </a:cubicBezTo>
                    <a:cubicBezTo>
                      <a:pt x="20990" y="14363"/>
                      <a:pt x="20990" y="14363"/>
                      <a:pt x="20990" y="14363"/>
                    </a:cubicBezTo>
                    <a:cubicBezTo>
                      <a:pt x="20990" y="14418"/>
                      <a:pt x="20935" y="14473"/>
                      <a:pt x="20879" y="14473"/>
                    </a:cubicBezTo>
                    <a:cubicBezTo>
                      <a:pt x="20879" y="14473"/>
                      <a:pt x="20879" y="14473"/>
                      <a:pt x="20879" y="14473"/>
                    </a:cubicBezTo>
                    <a:cubicBezTo>
                      <a:pt x="20879" y="14473"/>
                      <a:pt x="20879" y="14473"/>
                      <a:pt x="20824" y="14473"/>
                    </a:cubicBezTo>
                  </a:path>
                  <a:path w="21600" h="21600">
                    <a:moveTo>
                      <a:pt x="609" y="14363"/>
                    </a:moveTo>
                    <a:cubicBezTo>
                      <a:pt x="553" y="14307"/>
                      <a:pt x="609" y="14252"/>
                      <a:pt x="664" y="14197"/>
                    </a:cubicBezTo>
                    <a:cubicBezTo>
                      <a:pt x="664" y="14197"/>
                      <a:pt x="664" y="14197"/>
                      <a:pt x="664" y="14197"/>
                    </a:cubicBezTo>
                    <a:cubicBezTo>
                      <a:pt x="720" y="14197"/>
                      <a:pt x="775" y="14197"/>
                      <a:pt x="830" y="14252"/>
                    </a:cubicBezTo>
                    <a:cubicBezTo>
                      <a:pt x="830" y="14252"/>
                      <a:pt x="830" y="14252"/>
                      <a:pt x="830" y="14252"/>
                    </a:cubicBezTo>
                    <a:cubicBezTo>
                      <a:pt x="830" y="14363"/>
                      <a:pt x="830" y="14418"/>
                      <a:pt x="775" y="14418"/>
                    </a:cubicBezTo>
                    <a:cubicBezTo>
                      <a:pt x="775" y="14418"/>
                      <a:pt x="775" y="14418"/>
                      <a:pt x="775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664" y="14418"/>
                      <a:pt x="609" y="14418"/>
                      <a:pt x="609" y="14363"/>
                    </a:cubicBezTo>
                  </a:path>
                  <a:path w="21600" h="21600">
                    <a:moveTo>
                      <a:pt x="20990" y="14086"/>
                    </a:moveTo>
                    <a:cubicBezTo>
                      <a:pt x="20935" y="14031"/>
                      <a:pt x="20879" y="13976"/>
                      <a:pt x="20879" y="13921"/>
                    </a:cubicBezTo>
                    <a:cubicBezTo>
                      <a:pt x="20879" y="13921"/>
                      <a:pt x="20879" y="13921"/>
                      <a:pt x="20879" y="13921"/>
                    </a:cubicBezTo>
                    <a:cubicBezTo>
                      <a:pt x="20935" y="13865"/>
                      <a:pt x="20990" y="13810"/>
                      <a:pt x="21046" y="13865"/>
                    </a:cubicBezTo>
                    <a:cubicBezTo>
                      <a:pt x="21046" y="13865"/>
                      <a:pt x="21046" y="13865"/>
                      <a:pt x="21046" y="13865"/>
                    </a:cubicBezTo>
                    <a:cubicBezTo>
                      <a:pt x="21101" y="13865"/>
                      <a:pt x="21156" y="13921"/>
                      <a:pt x="21101" y="13976"/>
                    </a:cubicBezTo>
                    <a:cubicBezTo>
                      <a:pt x="21101" y="13976"/>
                      <a:pt x="21101" y="13976"/>
                      <a:pt x="21101" y="13976"/>
                    </a:cubicBezTo>
                    <a:cubicBezTo>
                      <a:pt x="21101" y="14031"/>
                      <a:pt x="21046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</a:path>
                  <a:path w="21600" h="21600">
                    <a:moveTo>
                      <a:pt x="498" y="13976"/>
                    </a:move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43" y="13921"/>
                      <a:pt x="498" y="13865"/>
                      <a:pt x="553" y="13810"/>
                    </a:cubicBezTo>
                    <a:cubicBezTo>
                      <a:pt x="553" y="13810"/>
                      <a:pt x="553" y="13810"/>
                      <a:pt x="553" y="13810"/>
                    </a:cubicBezTo>
                    <a:cubicBezTo>
                      <a:pt x="609" y="13810"/>
                      <a:pt x="664" y="13865"/>
                      <a:pt x="720" y="13921"/>
                    </a:cubicBezTo>
                    <a:cubicBezTo>
                      <a:pt x="720" y="13921"/>
                      <a:pt x="720" y="13921"/>
                      <a:pt x="720" y="13921"/>
                    </a:cubicBezTo>
                    <a:cubicBezTo>
                      <a:pt x="720" y="13976"/>
                      <a:pt x="664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553" y="14031"/>
                      <a:pt x="498" y="14031"/>
                      <a:pt x="498" y="13976"/>
                    </a:cubicBezTo>
                  </a:path>
                  <a:path w="21600" h="21600">
                    <a:moveTo>
                      <a:pt x="21101" y="13700"/>
                    </a:moveTo>
                    <a:cubicBezTo>
                      <a:pt x="21046" y="13645"/>
                      <a:pt x="20990" y="13589"/>
                      <a:pt x="20990" y="13534"/>
                    </a:cubicBezTo>
                    <a:cubicBezTo>
                      <a:pt x="20990" y="13534"/>
                      <a:pt x="20990" y="13534"/>
                      <a:pt x="20990" y="13534"/>
                    </a:cubicBezTo>
                    <a:cubicBezTo>
                      <a:pt x="21046" y="13479"/>
                      <a:pt x="21101" y="13424"/>
                      <a:pt x="21156" y="13479"/>
                    </a:cubicBezTo>
                    <a:cubicBezTo>
                      <a:pt x="21156" y="13479"/>
                      <a:pt x="21156" y="13479"/>
                      <a:pt x="21156" y="13479"/>
                    </a:cubicBezTo>
                    <a:cubicBezTo>
                      <a:pt x="21212" y="13479"/>
                      <a:pt x="21267" y="13534"/>
                      <a:pt x="21267" y="13589"/>
                    </a:cubicBezTo>
                    <a:cubicBezTo>
                      <a:pt x="21267" y="13589"/>
                      <a:pt x="21267" y="13589"/>
                      <a:pt x="21267" y="13589"/>
                    </a:cubicBezTo>
                    <a:cubicBezTo>
                      <a:pt x="21212" y="13645"/>
                      <a:pt x="21156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</a:path>
                  <a:path w="21600" h="21600">
                    <a:moveTo>
                      <a:pt x="387" y="13589"/>
                    </a:moveTo>
                    <a:cubicBezTo>
                      <a:pt x="332" y="13534"/>
                      <a:pt x="387" y="13479"/>
                      <a:pt x="443" y="13424"/>
                    </a:cubicBezTo>
                    <a:cubicBezTo>
                      <a:pt x="443" y="13424"/>
                      <a:pt x="443" y="13424"/>
                      <a:pt x="443" y="13424"/>
                    </a:cubicBezTo>
                    <a:cubicBezTo>
                      <a:pt x="498" y="13424"/>
                      <a:pt x="553" y="13479"/>
                      <a:pt x="609" y="13534"/>
                    </a:cubicBezTo>
                    <a:cubicBezTo>
                      <a:pt x="609" y="13534"/>
                      <a:pt x="609" y="13534"/>
                      <a:pt x="609" y="13534"/>
                    </a:cubicBezTo>
                    <a:cubicBezTo>
                      <a:pt x="609" y="13589"/>
                      <a:pt x="553" y="13645"/>
                      <a:pt x="498" y="13645"/>
                    </a:cubicBezTo>
                    <a:cubicBezTo>
                      <a:pt x="498" y="13645"/>
                      <a:pt x="498" y="13645"/>
                      <a:pt x="498" y="13645"/>
                    </a:cubicBezTo>
                    <a:cubicBezTo>
                      <a:pt x="498" y="13645"/>
                      <a:pt x="498" y="13700"/>
                      <a:pt x="498" y="13700"/>
                    </a:cubicBezTo>
                    <a:cubicBezTo>
                      <a:pt x="498" y="13700"/>
                      <a:pt x="498" y="13700"/>
                      <a:pt x="498" y="13700"/>
                    </a:cubicBezTo>
                    <a:cubicBezTo>
                      <a:pt x="443" y="13700"/>
                      <a:pt x="387" y="13645"/>
                      <a:pt x="387" y="13589"/>
                    </a:cubicBezTo>
                  </a:path>
                  <a:path w="21600" h="21600">
                    <a:moveTo>
                      <a:pt x="21212" y="13313"/>
                    </a:moveTo>
                    <a:cubicBezTo>
                      <a:pt x="21156" y="13313"/>
                      <a:pt x="21101" y="13203"/>
                      <a:pt x="21101" y="13147"/>
                    </a:cubicBezTo>
                    <a:cubicBezTo>
                      <a:pt x="21101" y="13147"/>
                      <a:pt x="21101" y="13147"/>
                      <a:pt x="21101" y="13147"/>
                    </a:cubicBezTo>
                    <a:cubicBezTo>
                      <a:pt x="21101" y="13092"/>
                      <a:pt x="21212" y="13037"/>
                      <a:pt x="21267" y="13092"/>
                    </a:cubicBezTo>
                    <a:cubicBezTo>
                      <a:pt x="21267" y="13092"/>
                      <a:pt x="21267" y="13092"/>
                      <a:pt x="21267" y="13092"/>
                    </a:cubicBezTo>
                    <a:cubicBezTo>
                      <a:pt x="21323" y="13092"/>
                      <a:pt x="21378" y="13147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58"/>
                      <a:pt x="21267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</a:path>
                  <a:path w="21600" h="21600">
                    <a:moveTo>
                      <a:pt x="276" y="13203"/>
                    </a:moveTo>
                    <a:cubicBezTo>
                      <a:pt x="276" y="13147"/>
                      <a:pt x="276" y="13092"/>
                      <a:pt x="332" y="13037"/>
                    </a:cubicBezTo>
                    <a:cubicBezTo>
                      <a:pt x="332" y="13037"/>
                      <a:pt x="332" y="13037"/>
                      <a:pt x="332" y="13037"/>
                    </a:cubicBezTo>
                    <a:cubicBezTo>
                      <a:pt x="443" y="13037"/>
                      <a:pt x="498" y="13092"/>
                      <a:pt x="498" y="13147"/>
                    </a:cubicBezTo>
                    <a:cubicBezTo>
                      <a:pt x="498" y="13147"/>
                      <a:pt x="498" y="13147"/>
                      <a:pt x="498" y="13147"/>
                    </a:cubicBezTo>
                    <a:cubicBezTo>
                      <a:pt x="498" y="13203"/>
                      <a:pt x="443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32" y="13258"/>
                      <a:pt x="276" y="13258"/>
                      <a:pt x="276" y="13203"/>
                    </a:cubicBezTo>
                  </a:path>
                  <a:path w="21600" h="21600">
                    <a:moveTo>
                      <a:pt x="21267" y="12926"/>
                    </a:moveTo>
                    <a:cubicBezTo>
                      <a:pt x="21212" y="12926"/>
                      <a:pt x="21156" y="12816"/>
                      <a:pt x="21212" y="12761"/>
                    </a:cubicBezTo>
                    <a:cubicBezTo>
                      <a:pt x="21212" y="12761"/>
                      <a:pt x="21212" y="12761"/>
                      <a:pt x="21212" y="12761"/>
                    </a:cubicBezTo>
                    <a:cubicBezTo>
                      <a:pt x="21212" y="12705"/>
                      <a:pt x="21267" y="12650"/>
                      <a:pt x="21323" y="12705"/>
                    </a:cubicBezTo>
                    <a:cubicBezTo>
                      <a:pt x="21323" y="12705"/>
                      <a:pt x="21323" y="12705"/>
                      <a:pt x="21323" y="12705"/>
                    </a:cubicBezTo>
                    <a:cubicBezTo>
                      <a:pt x="21378" y="12705"/>
                      <a:pt x="21433" y="12761"/>
                      <a:pt x="21433" y="12816"/>
                    </a:cubicBezTo>
                    <a:cubicBezTo>
                      <a:pt x="21433" y="12816"/>
                      <a:pt x="21433" y="12816"/>
                      <a:pt x="21433" y="12816"/>
                    </a:cubicBezTo>
                    <a:cubicBezTo>
                      <a:pt x="21433" y="12871"/>
                      <a:pt x="21378" y="12926"/>
                      <a:pt x="21323" y="12926"/>
                    </a:cubicBezTo>
                    <a:cubicBezTo>
                      <a:pt x="21323" y="12926"/>
                      <a:pt x="21323" y="12926"/>
                      <a:pt x="21323" y="12926"/>
                    </a:cubicBezTo>
                    <a:cubicBezTo>
                      <a:pt x="21323" y="12926"/>
                      <a:pt x="21267" y="12926"/>
                      <a:pt x="21267" y="12926"/>
                    </a:cubicBezTo>
                  </a:path>
                  <a:path w="21600" h="21600">
                    <a:moveTo>
                      <a:pt x="166" y="12816"/>
                    </a:moveTo>
                    <a:cubicBezTo>
                      <a:pt x="166" y="12761"/>
                      <a:pt x="221" y="12650"/>
                      <a:pt x="276" y="12650"/>
                    </a:cubicBezTo>
                    <a:cubicBezTo>
                      <a:pt x="276" y="12650"/>
                      <a:pt x="276" y="12650"/>
                      <a:pt x="276" y="12650"/>
                    </a:cubicBezTo>
                    <a:cubicBezTo>
                      <a:pt x="332" y="12650"/>
                      <a:pt x="387" y="12705"/>
                      <a:pt x="387" y="12761"/>
                    </a:cubicBezTo>
                    <a:cubicBezTo>
                      <a:pt x="387" y="12761"/>
                      <a:pt x="387" y="12761"/>
                      <a:pt x="387" y="12761"/>
                    </a:cubicBezTo>
                    <a:cubicBezTo>
                      <a:pt x="443" y="12816"/>
                      <a:pt x="387" y="12871"/>
                      <a:pt x="332" y="12871"/>
                    </a:cubicBezTo>
                    <a:cubicBezTo>
                      <a:pt x="332" y="12871"/>
                      <a:pt x="332" y="12871"/>
                      <a:pt x="332" y="12871"/>
                    </a:cubicBezTo>
                    <a:cubicBezTo>
                      <a:pt x="332" y="12871"/>
                      <a:pt x="332" y="12871"/>
                      <a:pt x="276" y="12871"/>
                    </a:cubicBezTo>
                    <a:cubicBezTo>
                      <a:pt x="276" y="12871"/>
                      <a:pt x="276" y="12871"/>
                      <a:pt x="276" y="12871"/>
                    </a:cubicBezTo>
                    <a:cubicBezTo>
                      <a:pt x="221" y="12871"/>
                      <a:pt x="166" y="12871"/>
                      <a:pt x="166" y="12816"/>
                    </a:cubicBezTo>
                  </a:path>
                  <a:path w="21600" h="21600">
                    <a:moveTo>
                      <a:pt x="21378" y="12540"/>
                    </a:moveTo>
                    <a:cubicBezTo>
                      <a:pt x="21267" y="12484"/>
                      <a:pt x="21267" y="12429"/>
                      <a:pt x="21267" y="12374"/>
                    </a:cubicBezTo>
                    <a:cubicBezTo>
                      <a:pt x="21267" y="12374"/>
                      <a:pt x="21267" y="12374"/>
                      <a:pt x="21267" y="12374"/>
                    </a:cubicBezTo>
                    <a:cubicBezTo>
                      <a:pt x="21267" y="12319"/>
                      <a:pt x="21323" y="12263"/>
                      <a:pt x="21378" y="12263"/>
                    </a:cubicBezTo>
                    <a:cubicBezTo>
                      <a:pt x="21378" y="12263"/>
                      <a:pt x="21378" y="12263"/>
                      <a:pt x="21378" y="12263"/>
                    </a:cubicBezTo>
                    <a:cubicBezTo>
                      <a:pt x="21433" y="12319"/>
                      <a:pt x="21489" y="12374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84"/>
                      <a:pt x="21433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</a:path>
                  <a:path w="21600" h="21600">
                    <a:moveTo>
                      <a:pt x="110" y="12429"/>
                    </a:moveTo>
                    <a:cubicBezTo>
                      <a:pt x="110" y="12319"/>
                      <a:pt x="166" y="12263"/>
                      <a:pt x="221" y="12263"/>
                    </a:cubicBezTo>
                    <a:cubicBezTo>
                      <a:pt x="221" y="12263"/>
                      <a:pt x="221" y="12263"/>
                      <a:pt x="221" y="12263"/>
                    </a:cubicBezTo>
                    <a:cubicBezTo>
                      <a:pt x="276" y="12263"/>
                      <a:pt x="332" y="12319"/>
                      <a:pt x="332" y="12374"/>
                    </a:cubicBezTo>
                    <a:cubicBezTo>
                      <a:pt x="332" y="12374"/>
                      <a:pt x="332" y="12374"/>
                      <a:pt x="332" y="12374"/>
                    </a:cubicBezTo>
                    <a:cubicBezTo>
                      <a:pt x="332" y="12429"/>
                      <a:pt x="332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166" y="12484"/>
                      <a:pt x="110" y="12484"/>
                      <a:pt x="110" y="12429"/>
                    </a:cubicBezTo>
                  </a:path>
                  <a:path w="21600" h="21600">
                    <a:moveTo>
                      <a:pt x="21433" y="12098"/>
                    </a:moveTo>
                    <a:cubicBezTo>
                      <a:pt x="21323" y="12098"/>
                      <a:pt x="21323" y="12042"/>
                      <a:pt x="21323" y="11987"/>
                    </a:cubicBezTo>
                    <a:cubicBezTo>
                      <a:pt x="21323" y="11987"/>
                      <a:pt x="21323" y="11987"/>
                      <a:pt x="21323" y="11987"/>
                    </a:cubicBezTo>
                    <a:cubicBezTo>
                      <a:pt x="21323" y="11932"/>
                      <a:pt x="21378" y="11877"/>
                      <a:pt x="21433" y="11877"/>
                    </a:cubicBezTo>
                    <a:cubicBezTo>
                      <a:pt x="21433" y="11877"/>
                      <a:pt x="21433" y="11877"/>
                      <a:pt x="21433" y="11877"/>
                    </a:cubicBezTo>
                    <a:cubicBezTo>
                      <a:pt x="21489" y="11877"/>
                      <a:pt x="21544" y="11932"/>
                      <a:pt x="21544" y="12042"/>
                    </a:cubicBezTo>
                    <a:cubicBezTo>
                      <a:pt x="21544" y="12042"/>
                      <a:pt x="21544" y="12042"/>
                      <a:pt x="21544" y="12042"/>
                    </a:cubicBezTo>
                    <a:cubicBezTo>
                      <a:pt x="21544" y="12098"/>
                      <a:pt x="21489" y="12153"/>
                      <a:pt x="21433" y="12153"/>
                    </a:cubicBezTo>
                    <a:cubicBezTo>
                      <a:pt x="21433" y="12153"/>
                      <a:pt x="21433" y="12153"/>
                      <a:pt x="21433" y="12153"/>
                    </a:cubicBezTo>
                    <a:cubicBezTo>
                      <a:pt x="21433" y="12153"/>
                      <a:pt x="21433" y="12153"/>
                      <a:pt x="21433" y="12098"/>
                    </a:cubicBezTo>
                  </a:path>
                  <a:path w="21600" h="21600">
                    <a:moveTo>
                      <a:pt x="55" y="11987"/>
                    </a:moveTo>
                    <a:cubicBezTo>
                      <a:pt x="55" y="11932"/>
                      <a:pt x="110" y="11877"/>
                      <a:pt x="166" y="11877"/>
                    </a:cubicBezTo>
                    <a:cubicBezTo>
                      <a:pt x="166" y="11877"/>
                      <a:pt x="166" y="11877"/>
                      <a:pt x="166" y="11877"/>
                    </a:cubicBezTo>
                    <a:cubicBezTo>
                      <a:pt x="221" y="11877"/>
                      <a:pt x="276" y="11932"/>
                      <a:pt x="276" y="11987"/>
                    </a:cubicBezTo>
                    <a:cubicBezTo>
                      <a:pt x="276" y="11987"/>
                      <a:pt x="276" y="11987"/>
                      <a:pt x="276" y="11987"/>
                    </a:cubicBezTo>
                    <a:cubicBezTo>
                      <a:pt x="276" y="12042"/>
                      <a:pt x="27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10" y="12098"/>
                      <a:pt x="55" y="12042"/>
                      <a:pt x="55" y="11987"/>
                    </a:cubicBezTo>
                  </a:path>
                  <a:path w="21600" h="21600">
                    <a:moveTo>
                      <a:pt x="21433" y="11711"/>
                    </a:moveTo>
                    <a:cubicBezTo>
                      <a:pt x="21378" y="11711"/>
                      <a:pt x="21323" y="11656"/>
                      <a:pt x="21323" y="11601"/>
                    </a:cubicBezTo>
                    <a:cubicBezTo>
                      <a:pt x="21323" y="11601"/>
                      <a:pt x="21323" y="11601"/>
                      <a:pt x="21323" y="11601"/>
                    </a:cubicBezTo>
                    <a:cubicBezTo>
                      <a:pt x="21378" y="11545"/>
                      <a:pt x="21433" y="11490"/>
                      <a:pt x="21489" y="11490"/>
                    </a:cubicBezTo>
                    <a:cubicBezTo>
                      <a:pt x="21489" y="11490"/>
                      <a:pt x="21489" y="11490"/>
                      <a:pt x="21489" y="11490"/>
                    </a:cubicBezTo>
                    <a:cubicBezTo>
                      <a:pt x="21544" y="11490"/>
                      <a:pt x="21600" y="11545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56"/>
                      <a:pt x="21544" y="11711"/>
                      <a:pt x="21489" y="11711"/>
                    </a:cubicBezTo>
                    <a:cubicBezTo>
                      <a:pt x="21489" y="11711"/>
                      <a:pt x="21489" y="11711"/>
                      <a:pt x="21489" y="11711"/>
                    </a:cubicBezTo>
                    <a:cubicBezTo>
                      <a:pt x="21433" y="11711"/>
                      <a:pt x="21433" y="11711"/>
                      <a:pt x="21433" y="11711"/>
                    </a:cubicBezTo>
                  </a:path>
                  <a:path w="21600" h="21600">
                    <a:moveTo>
                      <a:pt x="0" y="11601"/>
                    </a:moveTo>
                    <a:cubicBezTo>
                      <a:pt x="0" y="11545"/>
                      <a:pt x="55" y="11490"/>
                      <a:pt x="110" y="11490"/>
                    </a:cubicBezTo>
                    <a:cubicBezTo>
                      <a:pt x="110" y="11490"/>
                      <a:pt x="110" y="11490"/>
                      <a:pt x="110" y="11490"/>
                    </a:cubicBezTo>
                    <a:cubicBezTo>
                      <a:pt x="221" y="11490"/>
                      <a:pt x="276" y="11545"/>
                      <a:pt x="276" y="11601"/>
                    </a:cubicBezTo>
                    <a:cubicBezTo>
                      <a:pt x="276" y="11601"/>
                      <a:pt x="276" y="11601"/>
                      <a:pt x="276" y="11601"/>
                    </a:cubicBezTo>
                    <a:cubicBezTo>
                      <a:pt x="276" y="11656"/>
                      <a:pt x="221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55" y="11711"/>
                      <a:pt x="55" y="11656"/>
                      <a:pt x="0" y="11601"/>
                    </a:cubicBezTo>
                  </a:path>
                  <a:path w="21600" h="21600">
                    <a:moveTo>
                      <a:pt x="21489" y="11324"/>
                    </a:moveTo>
                    <a:cubicBezTo>
                      <a:pt x="21433" y="11324"/>
                      <a:pt x="21378" y="11269"/>
                      <a:pt x="21378" y="11214"/>
                    </a:cubicBezTo>
                    <a:cubicBezTo>
                      <a:pt x="21378" y="11214"/>
                      <a:pt x="21378" y="11214"/>
                      <a:pt x="21378" y="11214"/>
                    </a:cubicBezTo>
                    <a:cubicBezTo>
                      <a:pt x="21378" y="11159"/>
                      <a:pt x="21433" y="11103"/>
                      <a:pt x="21489" y="11103"/>
                    </a:cubicBezTo>
                    <a:cubicBezTo>
                      <a:pt x="21489" y="11103"/>
                      <a:pt x="21489" y="11103"/>
                      <a:pt x="21489" y="11103"/>
                    </a:cubicBezTo>
                    <a:cubicBezTo>
                      <a:pt x="21544" y="11103"/>
                      <a:pt x="21600" y="11159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69"/>
                      <a:pt x="21544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</a:path>
                  <a:path w="21600" h="21600">
                    <a:moveTo>
                      <a:pt x="0" y="11214"/>
                    </a:moveTo>
                    <a:cubicBezTo>
                      <a:pt x="0" y="11159"/>
                      <a:pt x="55" y="11103"/>
                      <a:pt x="110" y="11103"/>
                    </a:cubicBezTo>
                    <a:cubicBezTo>
                      <a:pt x="110" y="11103"/>
                      <a:pt x="110" y="11103"/>
                      <a:pt x="110" y="11103"/>
                    </a:cubicBezTo>
                    <a:cubicBezTo>
                      <a:pt x="166" y="11048"/>
                      <a:pt x="221" y="11103"/>
                      <a:pt x="221" y="11214"/>
                    </a:cubicBezTo>
                    <a:cubicBezTo>
                      <a:pt x="221" y="11214"/>
                      <a:pt x="221" y="11214"/>
                      <a:pt x="221" y="11214"/>
                    </a:cubicBezTo>
                    <a:cubicBezTo>
                      <a:pt x="221" y="11269"/>
                      <a:pt x="166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55" y="11324"/>
                      <a:pt x="0" y="11269"/>
                      <a:pt x="0" y="11214"/>
                    </a:cubicBezTo>
                  </a:path>
                  <a:path w="21600" h="21600">
                    <a:moveTo>
                      <a:pt x="21489" y="10938"/>
                    </a:moveTo>
                    <a:cubicBezTo>
                      <a:pt x="21433" y="10938"/>
                      <a:pt x="21378" y="10882"/>
                      <a:pt x="21378" y="10827"/>
                    </a:cubicBezTo>
                    <a:cubicBezTo>
                      <a:pt x="21378" y="10827"/>
                      <a:pt x="21378" y="10827"/>
                      <a:pt x="21378" y="10827"/>
                    </a:cubicBezTo>
                    <a:cubicBezTo>
                      <a:pt x="21378" y="10772"/>
                      <a:pt x="21433" y="10717"/>
                      <a:pt x="21489" y="10717"/>
                    </a:cubicBezTo>
                    <a:cubicBezTo>
                      <a:pt x="21489" y="10717"/>
                      <a:pt x="21489" y="10717"/>
                      <a:pt x="21489" y="10717"/>
                    </a:cubicBezTo>
                    <a:cubicBezTo>
                      <a:pt x="21544" y="10717"/>
                      <a:pt x="21600" y="10772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82"/>
                      <a:pt x="21544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</a:path>
                  <a:path w="21600" h="21600">
                    <a:moveTo>
                      <a:pt x="110" y="10938"/>
                    </a:moveTo>
                    <a:cubicBezTo>
                      <a:pt x="55" y="10938"/>
                      <a:pt x="0" y="10882"/>
                      <a:pt x="0" y="10772"/>
                    </a:cubicBezTo>
                    <a:cubicBezTo>
                      <a:pt x="0" y="10772"/>
                      <a:pt x="0" y="10772"/>
                      <a:pt x="0" y="10772"/>
                    </a:cubicBezTo>
                    <a:cubicBezTo>
                      <a:pt x="0" y="10717"/>
                      <a:pt x="55" y="10661"/>
                      <a:pt x="110" y="10661"/>
                    </a:cubicBezTo>
                    <a:cubicBezTo>
                      <a:pt x="110" y="10661"/>
                      <a:pt x="110" y="10661"/>
                      <a:pt x="110" y="10661"/>
                    </a:cubicBezTo>
                    <a:cubicBezTo>
                      <a:pt x="166" y="10661"/>
                      <a:pt x="221" y="10717"/>
                      <a:pt x="221" y="10772"/>
                    </a:cubicBezTo>
                    <a:cubicBezTo>
                      <a:pt x="221" y="10772"/>
                      <a:pt x="221" y="10772"/>
                      <a:pt x="221" y="10772"/>
                    </a:cubicBezTo>
                    <a:cubicBezTo>
                      <a:pt x="221" y="10882"/>
                      <a:pt x="166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</a:path>
                  <a:path w="21600" h="21600">
                    <a:moveTo>
                      <a:pt x="21600" y="10827"/>
                    </a:move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</a:path>
                  <a:path w="21600" h="21600">
                    <a:moveTo>
                      <a:pt x="21378" y="10440"/>
                    </a:moveTo>
                    <a:cubicBezTo>
                      <a:pt x="21378" y="10330"/>
                      <a:pt x="21433" y="10275"/>
                      <a:pt x="21489" y="10275"/>
                    </a:cubicBezTo>
                    <a:cubicBezTo>
                      <a:pt x="21489" y="10275"/>
                      <a:pt x="21489" y="10275"/>
                      <a:pt x="21489" y="10275"/>
                    </a:cubicBezTo>
                    <a:cubicBezTo>
                      <a:pt x="21544" y="10275"/>
                      <a:pt x="21600" y="10330"/>
                      <a:pt x="21600" y="10385"/>
                    </a:cubicBezTo>
                    <a:cubicBezTo>
                      <a:pt x="21600" y="10385"/>
                      <a:pt x="21600" y="10385"/>
                      <a:pt x="21600" y="10385"/>
                    </a:cubicBezTo>
                    <a:cubicBezTo>
                      <a:pt x="21600" y="10496"/>
                      <a:pt x="21544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33" y="10551"/>
                      <a:pt x="21378" y="10496"/>
                      <a:pt x="21378" y="10440"/>
                    </a:cubicBezTo>
                  </a:path>
                  <a:path w="21600" h="21600">
                    <a:moveTo>
                      <a:pt x="110" y="10496"/>
                    </a:moveTo>
                    <a:cubicBezTo>
                      <a:pt x="55" y="10496"/>
                      <a:pt x="0" y="10440"/>
                      <a:pt x="0" y="10385"/>
                    </a:cubicBezTo>
                    <a:cubicBezTo>
                      <a:pt x="0" y="10385"/>
                      <a:pt x="0" y="10385"/>
                      <a:pt x="0" y="10385"/>
                    </a:cubicBezTo>
                    <a:cubicBezTo>
                      <a:pt x="0" y="10330"/>
                      <a:pt x="55" y="10275"/>
                      <a:pt x="110" y="10275"/>
                    </a:cubicBezTo>
                    <a:cubicBezTo>
                      <a:pt x="110" y="10275"/>
                      <a:pt x="110" y="10275"/>
                      <a:pt x="110" y="10275"/>
                    </a:cubicBezTo>
                    <a:cubicBezTo>
                      <a:pt x="166" y="10275"/>
                      <a:pt x="221" y="10330"/>
                      <a:pt x="221" y="10385"/>
                    </a:cubicBezTo>
                    <a:cubicBezTo>
                      <a:pt x="221" y="10385"/>
                      <a:pt x="221" y="10385"/>
                      <a:pt x="221" y="10385"/>
                    </a:cubicBezTo>
                    <a:cubicBezTo>
                      <a:pt x="221" y="10440"/>
                      <a:pt x="166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</a:path>
                  <a:path w="21600" h="21600">
                    <a:moveTo>
                      <a:pt x="21323" y="9998"/>
                    </a:moveTo>
                    <a:cubicBezTo>
                      <a:pt x="21323" y="9943"/>
                      <a:pt x="21378" y="9888"/>
                      <a:pt x="21433" y="9888"/>
                    </a:cubicBezTo>
                    <a:cubicBezTo>
                      <a:pt x="21433" y="9888"/>
                      <a:pt x="21433" y="9888"/>
                      <a:pt x="21433" y="9888"/>
                    </a:cubicBezTo>
                    <a:cubicBezTo>
                      <a:pt x="21544" y="9888"/>
                      <a:pt x="21600" y="9943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10054"/>
                      <a:pt x="21544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378" y="10109"/>
                      <a:pt x="21378" y="10109"/>
                      <a:pt x="21323" y="9998"/>
                    </a:cubicBezTo>
                  </a:path>
                  <a:path w="21600" h="21600">
                    <a:moveTo>
                      <a:pt x="110" y="10109"/>
                    </a:moveTo>
                    <a:cubicBezTo>
                      <a:pt x="55" y="10109"/>
                      <a:pt x="0" y="10054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55" y="9943"/>
                      <a:pt x="110" y="9888"/>
                      <a:pt x="166" y="9888"/>
                    </a:cubicBezTo>
                    <a:cubicBezTo>
                      <a:pt x="166" y="9888"/>
                      <a:pt x="166" y="9888"/>
                      <a:pt x="166" y="9888"/>
                    </a:cubicBezTo>
                    <a:cubicBezTo>
                      <a:pt x="221" y="9888"/>
                      <a:pt x="276" y="9943"/>
                      <a:pt x="276" y="9998"/>
                    </a:cubicBezTo>
                    <a:cubicBezTo>
                      <a:pt x="276" y="9998"/>
                      <a:pt x="276" y="9998"/>
                      <a:pt x="276" y="9998"/>
                    </a:cubicBezTo>
                    <a:cubicBezTo>
                      <a:pt x="276" y="10054"/>
                      <a:pt x="221" y="10109"/>
                      <a:pt x="166" y="10109"/>
                    </a:cubicBezTo>
                    <a:cubicBezTo>
                      <a:pt x="166" y="10109"/>
                      <a:pt x="166" y="10109"/>
                      <a:pt x="166" y="10109"/>
                    </a:cubicBezTo>
                    <a:cubicBezTo>
                      <a:pt x="166" y="10109"/>
                      <a:pt x="110" y="10109"/>
                      <a:pt x="110" y="10109"/>
                    </a:cubicBezTo>
                  </a:path>
                  <a:path w="21600" h="21600">
                    <a:moveTo>
                      <a:pt x="21323" y="9612"/>
                    </a:moveTo>
                    <a:cubicBezTo>
                      <a:pt x="21323" y="9557"/>
                      <a:pt x="21378" y="9501"/>
                      <a:pt x="21433" y="9501"/>
                    </a:cubicBezTo>
                    <a:cubicBezTo>
                      <a:pt x="21433" y="9501"/>
                      <a:pt x="21433" y="9501"/>
                      <a:pt x="21433" y="9501"/>
                    </a:cubicBezTo>
                    <a:cubicBezTo>
                      <a:pt x="21489" y="9501"/>
                      <a:pt x="21544" y="9557"/>
                      <a:pt x="21544" y="9612"/>
                    </a:cubicBezTo>
                    <a:cubicBezTo>
                      <a:pt x="21544" y="9612"/>
                      <a:pt x="21544" y="9612"/>
                      <a:pt x="21544" y="9612"/>
                    </a:cubicBezTo>
                    <a:cubicBezTo>
                      <a:pt x="21544" y="9667"/>
                      <a:pt x="21489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378" y="9722"/>
                      <a:pt x="21323" y="9667"/>
                      <a:pt x="21323" y="9612"/>
                    </a:cubicBezTo>
                  </a:path>
                  <a:path w="21600" h="21600">
                    <a:moveTo>
                      <a:pt x="166" y="9722"/>
                    </a:moveTo>
                    <a:cubicBezTo>
                      <a:pt x="110" y="9722"/>
                      <a:pt x="55" y="9667"/>
                      <a:pt x="55" y="9612"/>
                    </a:cubicBezTo>
                    <a:cubicBezTo>
                      <a:pt x="55" y="9612"/>
                      <a:pt x="55" y="9612"/>
                      <a:pt x="55" y="9612"/>
                    </a:cubicBezTo>
                    <a:cubicBezTo>
                      <a:pt x="55" y="9501"/>
                      <a:pt x="110" y="9501"/>
                      <a:pt x="166" y="9501"/>
                    </a:cubicBezTo>
                    <a:cubicBezTo>
                      <a:pt x="166" y="9501"/>
                      <a:pt x="166" y="9501"/>
                      <a:pt x="166" y="9501"/>
                    </a:cubicBezTo>
                    <a:cubicBezTo>
                      <a:pt x="276" y="9501"/>
                      <a:pt x="276" y="9557"/>
                      <a:pt x="276" y="9612"/>
                    </a:cubicBezTo>
                    <a:cubicBezTo>
                      <a:pt x="276" y="9612"/>
                      <a:pt x="276" y="9612"/>
                      <a:pt x="276" y="9612"/>
                    </a:cubicBezTo>
                    <a:cubicBezTo>
                      <a:pt x="276" y="9667"/>
                      <a:pt x="221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</a:path>
                  <a:path w="21600" h="21600">
                    <a:moveTo>
                      <a:pt x="21267" y="9225"/>
                    </a:moveTo>
                    <a:cubicBezTo>
                      <a:pt x="21267" y="9170"/>
                      <a:pt x="21323" y="9115"/>
                      <a:pt x="21378" y="9115"/>
                    </a:cubicBezTo>
                    <a:cubicBezTo>
                      <a:pt x="21378" y="9115"/>
                      <a:pt x="21378" y="9115"/>
                      <a:pt x="21378" y="9115"/>
                    </a:cubicBezTo>
                    <a:cubicBezTo>
                      <a:pt x="21433" y="9115"/>
                      <a:pt x="21489" y="9170"/>
                      <a:pt x="21489" y="9225"/>
                    </a:cubicBezTo>
                    <a:cubicBezTo>
                      <a:pt x="21489" y="9225"/>
                      <a:pt x="21489" y="9225"/>
                      <a:pt x="21489" y="9225"/>
                    </a:cubicBezTo>
                    <a:cubicBezTo>
                      <a:pt x="21489" y="9280"/>
                      <a:pt x="21433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23" y="9336"/>
                      <a:pt x="21267" y="9280"/>
                      <a:pt x="21267" y="9225"/>
                    </a:cubicBezTo>
                  </a:path>
                  <a:path w="21600" h="21600">
                    <a:moveTo>
                      <a:pt x="221" y="9336"/>
                    </a:moveTo>
                    <a:cubicBezTo>
                      <a:pt x="166" y="9336"/>
                      <a:pt x="110" y="9225"/>
                      <a:pt x="110" y="9170"/>
                    </a:cubicBezTo>
                    <a:cubicBezTo>
                      <a:pt x="110" y="9170"/>
                      <a:pt x="110" y="9170"/>
                      <a:pt x="110" y="9170"/>
                    </a:cubicBezTo>
                    <a:cubicBezTo>
                      <a:pt x="110" y="9115"/>
                      <a:pt x="166" y="9059"/>
                      <a:pt x="276" y="9115"/>
                    </a:cubicBezTo>
                    <a:cubicBezTo>
                      <a:pt x="276" y="9115"/>
                      <a:pt x="276" y="9115"/>
                      <a:pt x="276" y="9115"/>
                    </a:cubicBezTo>
                    <a:cubicBezTo>
                      <a:pt x="332" y="9115"/>
                      <a:pt x="332" y="9170"/>
                      <a:pt x="332" y="9225"/>
                    </a:cubicBezTo>
                    <a:cubicBezTo>
                      <a:pt x="332" y="9225"/>
                      <a:pt x="332" y="9225"/>
                      <a:pt x="332" y="9225"/>
                    </a:cubicBezTo>
                    <a:cubicBezTo>
                      <a:pt x="332" y="9280"/>
                      <a:pt x="276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</a:path>
                  <a:path w="21600" h="21600">
                    <a:moveTo>
                      <a:pt x="21212" y="8838"/>
                    </a:moveTo>
                    <a:cubicBezTo>
                      <a:pt x="21212" y="8838"/>
                      <a:pt x="21212" y="8838"/>
                      <a:pt x="21212" y="8838"/>
                    </a:cubicBezTo>
                    <a:cubicBezTo>
                      <a:pt x="21212" y="8783"/>
                      <a:pt x="21212" y="8728"/>
                      <a:pt x="21267" y="8728"/>
                    </a:cubicBezTo>
                    <a:cubicBezTo>
                      <a:pt x="21267" y="8728"/>
                      <a:pt x="21267" y="8728"/>
                      <a:pt x="21267" y="8728"/>
                    </a:cubicBezTo>
                    <a:cubicBezTo>
                      <a:pt x="21378" y="8728"/>
                      <a:pt x="21433" y="8728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894"/>
                      <a:pt x="21378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267" y="8949"/>
                      <a:pt x="21212" y="8894"/>
                      <a:pt x="21212" y="8838"/>
                    </a:cubicBezTo>
                  </a:path>
                  <a:path w="21600" h="21600">
                    <a:moveTo>
                      <a:pt x="276" y="8949"/>
                    </a:moveTo>
                    <a:cubicBezTo>
                      <a:pt x="221" y="8894"/>
                      <a:pt x="166" y="8838"/>
                      <a:pt x="166" y="8783"/>
                    </a:cubicBezTo>
                    <a:cubicBezTo>
                      <a:pt x="166" y="8783"/>
                      <a:pt x="166" y="8783"/>
                      <a:pt x="166" y="8783"/>
                    </a:cubicBezTo>
                    <a:cubicBezTo>
                      <a:pt x="221" y="8728"/>
                      <a:pt x="276" y="8673"/>
                      <a:pt x="332" y="8673"/>
                    </a:cubicBezTo>
                    <a:cubicBezTo>
                      <a:pt x="332" y="8673"/>
                      <a:pt x="332" y="8673"/>
                      <a:pt x="332" y="8673"/>
                    </a:cubicBezTo>
                    <a:cubicBezTo>
                      <a:pt x="387" y="8728"/>
                      <a:pt x="443" y="8783"/>
                      <a:pt x="387" y="8838"/>
                    </a:cubicBezTo>
                    <a:cubicBezTo>
                      <a:pt x="387" y="8838"/>
                      <a:pt x="387" y="8838"/>
                      <a:pt x="387" y="8838"/>
                    </a:cubicBezTo>
                    <a:cubicBezTo>
                      <a:pt x="387" y="8894"/>
                      <a:pt x="332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</a:path>
                  <a:path w="21600" h="21600">
                    <a:moveTo>
                      <a:pt x="21101" y="8452"/>
                    </a:moveTo>
                    <a:cubicBezTo>
                      <a:pt x="21101" y="8396"/>
                      <a:pt x="21156" y="8341"/>
                      <a:pt x="21212" y="8341"/>
                    </a:cubicBezTo>
                    <a:cubicBezTo>
                      <a:pt x="21212" y="8341"/>
                      <a:pt x="21212" y="8341"/>
                      <a:pt x="21212" y="8341"/>
                    </a:cubicBezTo>
                    <a:cubicBezTo>
                      <a:pt x="21267" y="8286"/>
                      <a:pt x="21323" y="8341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78" y="8452"/>
                      <a:pt x="21323" y="8562"/>
                      <a:pt x="21267" y="8562"/>
                    </a:cubicBezTo>
                    <a:cubicBezTo>
                      <a:pt x="21267" y="8562"/>
                      <a:pt x="21267" y="8562"/>
                      <a:pt x="21267" y="8562"/>
                    </a:cubicBezTo>
                    <a:cubicBezTo>
                      <a:pt x="21267" y="8562"/>
                      <a:pt x="21212" y="8562"/>
                      <a:pt x="21212" y="8562"/>
                    </a:cubicBezTo>
                    <a:cubicBezTo>
                      <a:pt x="21212" y="8562"/>
                      <a:pt x="21212" y="8562"/>
                      <a:pt x="21212" y="8562"/>
                    </a:cubicBezTo>
                    <a:cubicBezTo>
                      <a:pt x="21156" y="8562"/>
                      <a:pt x="21101" y="8507"/>
                      <a:pt x="21101" y="8452"/>
                    </a:cubicBezTo>
                  </a:path>
                  <a:path w="21600" h="21600">
                    <a:moveTo>
                      <a:pt x="332" y="8562"/>
                    </a:moveTo>
                    <a:cubicBezTo>
                      <a:pt x="276" y="8507"/>
                      <a:pt x="276" y="8452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41"/>
                      <a:pt x="332" y="8286"/>
                      <a:pt x="387" y="8286"/>
                    </a:cubicBezTo>
                    <a:cubicBezTo>
                      <a:pt x="387" y="8286"/>
                      <a:pt x="387" y="8286"/>
                      <a:pt x="387" y="8286"/>
                    </a:cubicBezTo>
                    <a:cubicBezTo>
                      <a:pt x="443" y="8341"/>
                      <a:pt x="498" y="8396"/>
                      <a:pt x="498" y="8452"/>
                    </a:cubicBezTo>
                    <a:cubicBezTo>
                      <a:pt x="498" y="8452"/>
                      <a:pt x="498" y="8452"/>
                      <a:pt x="498" y="8452"/>
                    </a:cubicBezTo>
                    <a:cubicBezTo>
                      <a:pt x="498" y="8507"/>
                      <a:pt x="443" y="8562"/>
                      <a:pt x="387" y="8562"/>
                    </a:cubicBezTo>
                    <a:cubicBezTo>
                      <a:pt x="387" y="8562"/>
                      <a:pt x="387" y="8562"/>
                      <a:pt x="387" y="8562"/>
                    </a:cubicBezTo>
                    <a:cubicBezTo>
                      <a:pt x="387" y="8562"/>
                      <a:pt x="387" y="8562"/>
                      <a:pt x="332" y="8562"/>
                    </a:cubicBezTo>
                  </a:path>
                  <a:path w="21600" h="21600">
                    <a:moveTo>
                      <a:pt x="21046" y="8065"/>
                    </a:moveTo>
                    <a:cubicBezTo>
                      <a:pt x="20990" y="8010"/>
                      <a:pt x="21046" y="7954"/>
                      <a:pt x="21101" y="7954"/>
                    </a:cubicBezTo>
                    <a:cubicBezTo>
                      <a:pt x="21101" y="7954"/>
                      <a:pt x="21101" y="7954"/>
                      <a:pt x="21101" y="7954"/>
                    </a:cubicBezTo>
                    <a:cubicBezTo>
                      <a:pt x="21156" y="7899"/>
                      <a:pt x="21212" y="7954"/>
                      <a:pt x="21267" y="8010"/>
                    </a:cubicBezTo>
                    <a:cubicBezTo>
                      <a:pt x="21267" y="8010"/>
                      <a:pt x="21267" y="8010"/>
                      <a:pt x="21267" y="8010"/>
                    </a:cubicBezTo>
                    <a:cubicBezTo>
                      <a:pt x="21267" y="8065"/>
                      <a:pt x="21212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01" y="8175"/>
                      <a:pt x="21046" y="8120"/>
                      <a:pt x="21046" y="8065"/>
                    </a:cubicBezTo>
                  </a:path>
                  <a:path w="21600" h="21600">
                    <a:moveTo>
                      <a:pt x="443" y="8120"/>
                    </a:moveTo>
                    <a:cubicBezTo>
                      <a:pt x="387" y="8120"/>
                      <a:pt x="332" y="8065"/>
                      <a:pt x="387" y="8010"/>
                    </a:cubicBezTo>
                    <a:cubicBezTo>
                      <a:pt x="387" y="8010"/>
                      <a:pt x="387" y="8010"/>
                      <a:pt x="387" y="8010"/>
                    </a:cubicBezTo>
                    <a:cubicBezTo>
                      <a:pt x="387" y="7954"/>
                      <a:pt x="443" y="7899"/>
                      <a:pt x="498" y="7899"/>
                    </a:cubicBezTo>
                    <a:cubicBezTo>
                      <a:pt x="498" y="7899"/>
                      <a:pt x="498" y="7899"/>
                      <a:pt x="498" y="7899"/>
                    </a:cubicBezTo>
                    <a:cubicBezTo>
                      <a:pt x="553" y="7954"/>
                      <a:pt x="609" y="8010"/>
                      <a:pt x="609" y="8065"/>
                    </a:cubicBezTo>
                    <a:cubicBezTo>
                      <a:pt x="609" y="8065"/>
                      <a:pt x="609" y="8065"/>
                      <a:pt x="609" y="8065"/>
                    </a:cubicBezTo>
                    <a:cubicBezTo>
                      <a:pt x="553" y="8120"/>
                      <a:pt x="553" y="8175"/>
                      <a:pt x="498" y="8175"/>
                    </a:cubicBezTo>
                    <a:cubicBezTo>
                      <a:pt x="498" y="8175"/>
                      <a:pt x="498" y="8175"/>
                      <a:pt x="498" y="8175"/>
                    </a:cubicBezTo>
                    <a:cubicBezTo>
                      <a:pt x="443" y="8175"/>
                      <a:pt x="443" y="8175"/>
                      <a:pt x="443" y="8120"/>
                    </a:cubicBezTo>
                  </a:path>
                  <a:path w="21600" h="21600">
                    <a:moveTo>
                      <a:pt x="20935" y="7678"/>
                    </a:moveTo>
                    <a:cubicBezTo>
                      <a:pt x="20879" y="7623"/>
                      <a:pt x="20935" y="7568"/>
                      <a:pt x="20990" y="7568"/>
                    </a:cubicBezTo>
                    <a:cubicBezTo>
                      <a:pt x="20990" y="7568"/>
                      <a:pt x="20990" y="7568"/>
                      <a:pt x="20990" y="7568"/>
                    </a:cubicBezTo>
                    <a:cubicBezTo>
                      <a:pt x="21046" y="7513"/>
                      <a:pt x="21101" y="7568"/>
                      <a:pt x="21156" y="7623"/>
                    </a:cubicBezTo>
                    <a:cubicBezTo>
                      <a:pt x="21156" y="7623"/>
                      <a:pt x="21156" y="7623"/>
                      <a:pt x="21156" y="7623"/>
                    </a:cubicBezTo>
                    <a:cubicBezTo>
                      <a:pt x="21156" y="7678"/>
                      <a:pt x="21101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0990" y="7789"/>
                      <a:pt x="20935" y="7734"/>
                      <a:pt x="20935" y="7678"/>
                    </a:cubicBezTo>
                  </a:path>
                  <a:path w="21600" h="21600">
                    <a:moveTo>
                      <a:pt x="553" y="7789"/>
                    </a:moveTo>
                    <a:cubicBezTo>
                      <a:pt x="498" y="7734"/>
                      <a:pt x="443" y="7678"/>
                      <a:pt x="498" y="7623"/>
                    </a:cubicBezTo>
                    <a:cubicBezTo>
                      <a:pt x="498" y="7623"/>
                      <a:pt x="498" y="7623"/>
                      <a:pt x="498" y="7623"/>
                    </a:cubicBezTo>
                    <a:cubicBezTo>
                      <a:pt x="498" y="7568"/>
                      <a:pt x="553" y="7513"/>
                      <a:pt x="609" y="7513"/>
                    </a:cubicBezTo>
                    <a:cubicBezTo>
                      <a:pt x="609" y="7513"/>
                      <a:pt x="609" y="7513"/>
                      <a:pt x="609" y="7513"/>
                    </a:cubicBezTo>
                    <a:cubicBezTo>
                      <a:pt x="664" y="7568"/>
                      <a:pt x="720" y="7623"/>
                      <a:pt x="720" y="7678"/>
                    </a:cubicBezTo>
                    <a:cubicBezTo>
                      <a:pt x="720" y="7678"/>
                      <a:pt x="720" y="7678"/>
                      <a:pt x="720" y="7678"/>
                    </a:cubicBezTo>
                    <a:cubicBezTo>
                      <a:pt x="664" y="7734"/>
                      <a:pt x="664" y="7789"/>
                      <a:pt x="609" y="7789"/>
                    </a:cubicBezTo>
                    <a:cubicBezTo>
                      <a:pt x="609" y="7789"/>
                      <a:pt x="609" y="7789"/>
                      <a:pt x="609" y="7789"/>
                    </a:cubicBezTo>
                    <a:cubicBezTo>
                      <a:pt x="553" y="7789"/>
                      <a:pt x="553" y="7789"/>
                      <a:pt x="553" y="7789"/>
                    </a:cubicBezTo>
                  </a:path>
                  <a:path w="21600" h="21600">
                    <a:moveTo>
                      <a:pt x="20769" y="7347"/>
                    </a:moveTo>
                    <a:cubicBezTo>
                      <a:pt x="20769" y="7292"/>
                      <a:pt x="20824" y="7181"/>
                      <a:pt x="20879" y="7181"/>
                    </a:cubicBezTo>
                    <a:cubicBezTo>
                      <a:pt x="20879" y="7181"/>
                      <a:pt x="20879" y="7181"/>
                      <a:pt x="20879" y="7181"/>
                    </a:cubicBezTo>
                    <a:cubicBezTo>
                      <a:pt x="20935" y="7181"/>
                      <a:pt x="20990" y="7181"/>
                      <a:pt x="20990" y="7236"/>
                    </a:cubicBezTo>
                    <a:cubicBezTo>
                      <a:pt x="20990" y="7236"/>
                      <a:pt x="20990" y="7236"/>
                      <a:pt x="20990" y="7236"/>
                    </a:cubicBezTo>
                    <a:cubicBezTo>
                      <a:pt x="21046" y="7292"/>
                      <a:pt x="20990" y="7402"/>
                      <a:pt x="20935" y="7402"/>
                    </a:cubicBezTo>
                    <a:cubicBezTo>
                      <a:pt x="20935" y="7402"/>
                      <a:pt x="20935" y="7402"/>
                      <a:pt x="20935" y="7402"/>
                    </a:cubicBezTo>
                    <a:cubicBezTo>
                      <a:pt x="20935" y="7402"/>
                      <a:pt x="20935" y="7402"/>
                      <a:pt x="20879" y="7402"/>
                    </a:cubicBezTo>
                    <a:cubicBezTo>
                      <a:pt x="20879" y="7402"/>
                      <a:pt x="20879" y="7402"/>
                      <a:pt x="20879" y="7402"/>
                    </a:cubicBezTo>
                    <a:cubicBezTo>
                      <a:pt x="20824" y="7402"/>
                      <a:pt x="20824" y="7402"/>
                      <a:pt x="20769" y="7347"/>
                    </a:cubicBezTo>
                  </a:path>
                  <a:path w="21600" h="21600">
                    <a:moveTo>
                      <a:pt x="664" y="7402"/>
                    </a:moveTo>
                    <a:cubicBezTo>
                      <a:pt x="609" y="7347"/>
                      <a:pt x="609" y="7292"/>
                      <a:pt x="609" y="7236"/>
                    </a:cubicBezTo>
                    <a:cubicBezTo>
                      <a:pt x="609" y="7236"/>
                      <a:pt x="609" y="7236"/>
                      <a:pt x="609" y="7236"/>
                    </a:cubicBezTo>
                    <a:cubicBezTo>
                      <a:pt x="609" y="7181"/>
                      <a:pt x="664" y="7126"/>
                      <a:pt x="775" y="7181"/>
                    </a:cubicBezTo>
                    <a:cubicBezTo>
                      <a:pt x="775" y="7181"/>
                      <a:pt x="775" y="7181"/>
                      <a:pt x="775" y="7181"/>
                    </a:cubicBezTo>
                    <a:cubicBezTo>
                      <a:pt x="830" y="7181"/>
                      <a:pt x="830" y="7236"/>
                      <a:pt x="830" y="7292"/>
                    </a:cubicBezTo>
                    <a:cubicBezTo>
                      <a:pt x="830" y="7292"/>
                      <a:pt x="830" y="7292"/>
                      <a:pt x="830" y="7292"/>
                    </a:cubicBezTo>
                    <a:cubicBezTo>
                      <a:pt x="830" y="7347"/>
                      <a:pt x="775" y="7402"/>
                      <a:pt x="720" y="7402"/>
                    </a:cubicBezTo>
                    <a:cubicBezTo>
                      <a:pt x="720" y="7402"/>
                      <a:pt x="720" y="7402"/>
                      <a:pt x="720" y="7402"/>
                    </a:cubicBezTo>
                    <a:cubicBezTo>
                      <a:pt x="720" y="7402"/>
                      <a:pt x="664" y="7402"/>
                      <a:pt x="664" y="7402"/>
                    </a:cubicBezTo>
                  </a:path>
                  <a:path w="21600" h="21600">
                    <a:moveTo>
                      <a:pt x="20658" y="6960"/>
                    </a:moveTo>
                    <a:cubicBezTo>
                      <a:pt x="20603" y="6905"/>
                      <a:pt x="20658" y="6850"/>
                      <a:pt x="20713" y="6794"/>
                    </a:cubicBezTo>
                    <a:cubicBezTo>
                      <a:pt x="20713" y="6794"/>
                      <a:pt x="20713" y="6794"/>
                      <a:pt x="20713" y="6794"/>
                    </a:cubicBezTo>
                    <a:cubicBezTo>
                      <a:pt x="20769" y="6794"/>
                      <a:pt x="20824" y="6794"/>
                      <a:pt x="20879" y="6850"/>
                    </a:cubicBezTo>
                    <a:cubicBezTo>
                      <a:pt x="20879" y="6850"/>
                      <a:pt x="20879" y="6850"/>
                      <a:pt x="20879" y="6850"/>
                    </a:cubicBezTo>
                    <a:cubicBezTo>
                      <a:pt x="20879" y="6960"/>
                      <a:pt x="20879" y="7015"/>
                      <a:pt x="20824" y="7015"/>
                    </a:cubicBezTo>
                    <a:cubicBezTo>
                      <a:pt x="20824" y="7015"/>
                      <a:pt x="20824" y="7015"/>
                      <a:pt x="20824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13" y="7015"/>
                      <a:pt x="20658" y="7015"/>
                      <a:pt x="20658" y="6960"/>
                    </a:cubicBezTo>
                  </a:path>
                  <a:path w="21600" h="21600">
                    <a:moveTo>
                      <a:pt x="830" y="7015"/>
                    </a:moveTo>
                    <a:cubicBezTo>
                      <a:pt x="775" y="6960"/>
                      <a:pt x="720" y="6905"/>
                      <a:pt x="720" y="6850"/>
                    </a:cubicBezTo>
                    <a:cubicBezTo>
                      <a:pt x="720" y="6850"/>
                      <a:pt x="720" y="6850"/>
                      <a:pt x="720" y="6850"/>
                    </a:cubicBezTo>
                    <a:cubicBezTo>
                      <a:pt x="775" y="6794"/>
                      <a:pt x="830" y="6739"/>
                      <a:pt x="886" y="6794"/>
                    </a:cubicBezTo>
                    <a:cubicBezTo>
                      <a:pt x="886" y="6794"/>
                      <a:pt x="886" y="6794"/>
                      <a:pt x="886" y="6794"/>
                    </a:cubicBezTo>
                    <a:cubicBezTo>
                      <a:pt x="941" y="6794"/>
                      <a:pt x="996" y="6905"/>
                      <a:pt x="941" y="6960"/>
                    </a:cubicBezTo>
                    <a:cubicBezTo>
                      <a:pt x="941" y="6960"/>
                      <a:pt x="941" y="6960"/>
                      <a:pt x="941" y="6960"/>
                    </a:cubicBezTo>
                    <a:cubicBezTo>
                      <a:pt x="941" y="6960"/>
                      <a:pt x="886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</a:path>
                  <a:path w="21600" h="21600">
                    <a:moveTo>
                      <a:pt x="20492" y="6573"/>
                    </a:moveTo>
                    <a:cubicBezTo>
                      <a:pt x="20492" y="6518"/>
                      <a:pt x="20492" y="6463"/>
                      <a:pt x="20547" y="6463"/>
                    </a:cubicBezTo>
                    <a:cubicBezTo>
                      <a:pt x="20547" y="6463"/>
                      <a:pt x="20547" y="6463"/>
                      <a:pt x="20547" y="6463"/>
                    </a:cubicBezTo>
                    <a:cubicBezTo>
                      <a:pt x="20603" y="6408"/>
                      <a:pt x="20713" y="6463"/>
                      <a:pt x="20713" y="6518"/>
                    </a:cubicBezTo>
                    <a:cubicBezTo>
                      <a:pt x="20713" y="6518"/>
                      <a:pt x="20713" y="6518"/>
                      <a:pt x="20713" y="6518"/>
                    </a:cubicBezTo>
                    <a:cubicBezTo>
                      <a:pt x="20769" y="6573"/>
                      <a:pt x="20713" y="6629"/>
                      <a:pt x="20658" y="6684"/>
                    </a:cubicBezTo>
                    <a:cubicBezTo>
                      <a:pt x="20658" y="6684"/>
                      <a:pt x="20658" y="6684"/>
                      <a:pt x="20658" y="6684"/>
                    </a:cubicBezTo>
                    <a:cubicBezTo>
                      <a:pt x="20658" y="6684"/>
                      <a:pt x="20603" y="6684"/>
                      <a:pt x="20603" y="6684"/>
                    </a:cubicBezTo>
                    <a:cubicBezTo>
                      <a:pt x="20603" y="6684"/>
                      <a:pt x="20603" y="6684"/>
                      <a:pt x="20603" y="6684"/>
                    </a:cubicBezTo>
                    <a:cubicBezTo>
                      <a:pt x="20547" y="6684"/>
                      <a:pt x="20547" y="6629"/>
                      <a:pt x="20492" y="6573"/>
                    </a:cubicBezTo>
                  </a:path>
                  <a:path w="21600" h="21600">
                    <a:moveTo>
                      <a:pt x="941" y="6629"/>
                    </a:moveTo>
                    <a:cubicBezTo>
                      <a:pt x="886" y="6629"/>
                      <a:pt x="886" y="6518"/>
                      <a:pt x="886" y="6463"/>
                    </a:cubicBezTo>
                    <a:cubicBezTo>
                      <a:pt x="886" y="6463"/>
                      <a:pt x="886" y="6463"/>
                      <a:pt x="886" y="6463"/>
                    </a:cubicBezTo>
                    <a:cubicBezTo>
                      <a:pt x="941" y="6408"/>
                      <a:pt x="996" y="6408"/>
                      <a:pt x="1052" y="6408"/>
                    </a:cubicBezTo>
                    <a:cubicBezTo>
                      <a:pt x="1052" y="6408"/>
                      <a:pt x="1052" y="6408"/>
                      <a:pt x="1052" y="6408"/>
                    </a:cubicBezTo>
                    <a:cubicBezTo>
                      <a:pt x="1107" y="6463"/>
                      <a:pt x="1163" y="6518"/>
                      <a:pt x="1107" y="6573"/>
                    </a:cubicBezTo>
                    <a:cubicBezTo>
                      <a:pt x="1107" y="6573"/>
                      <a:pt x="1107" y="6573"/>
                      <a:pt x="1107" y="6573"/>
                    </a:cubicBezTo>
                    <a:cubicBezTo>
                      <a:pt x="1107" y="6629"/>
                      <a:pt x="1052" y="6629"/>
                      <a:pt x="996" y="6629"/>
                    </a:cubicBezTo>
                    <a:cubicBezTo>
                      <a:pt x="996" y="6629"/>
                      <a:pt x="996" y="6629"/>
                      <a:pt x="996" y="6629"/>
                    </a:cubicBezTo>
                    <a:cubicBezTo>
                      <a:pt x="996" y="6629"/>
                      <a:pt x="996" y="6629"/>
                      <a:pt x="941" y="6629"/>
                    </a:cubicBezTo>
                  </a:path>
                  <a:path w="21600" h="21600">
                    <a:moveTo>
                      <a:pt x="20326" y="6242"/>
                    </a:moveTo>
                    <a:cubicBezTo>
                      <a:pt x="20326" y="6187"/>
                      <a:pt x="20326" y="6131"/>
                      <a:pt x="20381" y="6076"/>
                    </a:cubicBezTo>
                    <a:cubicBezTo>
                      <a:pt x="20381" y="6076"/>
                      <a:pt x="20381" y="6076"/>
                      <a:pt x="20381" y="6076"/>
                    </a:cubicBezTo>
                    <a:cubicBezTo>
                      <a:pt x="20436" y="6076"/>
                      <a:pt x="20492" y="6076"/>
                      <a:pt x="20547" y="6131"/>
                    </a:cubicBezTo>
                    <a:cubicBezTo>
                      <a:pt x="20547" y="6131"/>
                      <a:pt x="20547" y="6131"/>
                      <a:pt x="20547" y="6131"/>
                    </a:cubicBezTo>
                    <a:cubicBezTo>
                      <a:pt x="20603" y="6187"/>
                      <a:pt x="20547" y="6242"/>
                      <a:pt x="20492" y="6297"/>
                    </a:cubicBezTo>
                    <a:cubicBezTo>
                      <a:pt x="20492" y="6297"/>
                      <a:pt x="20492" y="6297"/>
                      <a:pt x="20492" y="6297"/>
                    </a:cubicBezTo>
                    <a:cubicBezTo>
                      <a:pt x="20492" y="6297"/>
                      <a:pt x="20436" y="6297"/>
                      <a:pt x="20436" y="6297"/>
                    </a:cubicBezTo>
                    <a:cubicBezTo>
                      <a:pt x="20436" y="6297"/>
                      <a:pt x="20436" y="6297"/>
                      <a:pt x="20436" y="6297"/>
                    </a:cubicBezTo>
                    <a:cubicBezTo>
                      <a:pt x="20381" y="6297"/>
                      <a:pt x="20381" y="6297"/>
                      <a:pt x="20326" y="6242"/>
                    </a:cubicBezTo>
                  </a:path>
                  <a:path w="21600" h="21600">
                    <a:moveTo>
                      <a:pt x="1107" y="6297"/>
                    </a:moveTo>
                    <a:cubicBezTo>
                      <a:pt x="1052" y="6242"/>
                      <a:pt x="1052" y="6187"/>
                      <a:pt x="1052" y="6131"/>
                    </a:cubicBezTo>
                    <a:cubicBezTo>
                      <a:pt x="1052" y="6131"/>
                      <a:pt x="1052" y="6131"/>
                      <a:pt x="1052" y="6131"/>
                    </a:cubicBezTo>
                    <a:cubicBezTo>
                      <a:pt x="1107" y="6076"/>
                      <a:pt x="1163" y="6021"/>
                      <a:pt x="1218" y="6076"/>
                    </a:cubicBezTo>
                    <a:cubicBezTo>
                      <a:pt x="1218" y="6076"/>
                      <a:pt x="1218" y="6076"/>
                      <a:pt x="1218" y="6076"/>
                    </a:cubicBezTo>
                    <a:cubicBezTo>
                      <a:pt x="1273" y="6076"/>
                      <a:pt x="1329" y="6131"/>
                      <a:pt x="1273" y="6242"/>
                    </a:cubicBezTo>
                    <a:cubicBezTo>
                      <a:pt x="1273" y="6242"/>
                      <a:pt x="1273" y="6242"/>
                      <a:pt x="1273" y="6242"/>
                    </a:cubicBezTo>
                    <a:cubicBezTo>
                      <a:pt x="1273" y="6242"/>
                      <a:pt x="1218" y="6297"/>
                      <a:pt x="1163" y="6297"/>
                    </a:cubicBezTo>
                    <a:cubicBezTo>
                      <a:pt x="1163" y="6297"/>
                      <a:pt x="1163" y="6297"/>
                      <a:pt x="1163" y="6297"/>
                    </a:cubicBezTo>
                    <a:cubicBezTo>
                      <a:pt x="1163" y="6297"/>
                      <a:pt x="1163" y="6297"/>
                      <a:pt x="1107" y="6297"/>
                    </a:cubicBezTo>
                  </a:path>
                  <a:path w="21600" h="21600">
                    <a:moveTo>
                      <a:pt x="20160" y="5910"/>
                    </a:moveTo>
                    <a:cubicBezTo>
                      <a:pt x="20104" y="5855"/>
                      <a:pt x="20160" y="5745"/>
                      <a:pt x="20215" y="5745"/>
                    </a:cubicBezTo>
                    <a:cubicBezTo>
                      <a:pt x="20215" y="5745"/>
                      <a:pt x="20215" y="5745"/>
                      <a:pt x="20215" y="5745"/>
                    </a:cubicBezTo>
                    <a:cubicBezTo>
                      <a:pt x="20270" y="5690"/>
                      <a:pt x="20326" y="5745"/>
                      <a:pt x="20381" y="5800"/>
                    </a:cubicBezTo>
                    <a:cubicBezTo>
                      <a:pt x="20381" y="5800"/>
                      <a:pt x="20381" y="5800"/>
                      <a:pt x="20381" y="5800"/>
                    </a:cubicBezTo>
                    <a:cubicBezTo>
                      <a:pt x="20381" y="5855"/>
                      <a:pt x="20381" y="5910"/>
                      <a:pt x="20326" y="5910"/>
                    </a:cubicBezTo>
                    <a:cubicBezTo>
                      <a:pt x="20326" y="5910"/>
                      <a:pt x="20326" y="5910"/>
                      <a:pt x="20326" y="5910"/>
                    </a:cubicBezTo>
                    <a:cubicBezTo>
                      <a:pt x="20326" y="5966"/>
                      <a:pt x="20270" y="5966"/>
                      <a:pt x="20270" y="5966"/>
                    </a:cubicBezTo>
                    <a:cubicBezTo>
                      <a:pt x="20270" y="5966"/>
                      <a:pt x="20270" y="5966"/>
                      <a:pt x="20270" y="5966"/>
                    </a:cubicBezTo>
                    <a:cubicBezTo>
                      <a:pt x="20215" y="5966"/>
                      <a:pt x="20160" y="5910"/>
                      <a:pt x="20160" y="5910"/>
                    </a:cubicBezTo>
                  </a:path>
                  <a:path w="21600" h="21600">
                    <a:moveTo>
                      <a:pt x="1329" y="5910"/>
                    </a:moveTo>
                    <a:cubicBezTo>
                      <a:pt x="1218" y="5855"/>
                      <a:pt x="1218" y="5800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690"/>
                      <a:pt x="1329" y="5690"/>
                      <a:pt x="1439" y="5690"/>
                    </a:cubicBezTo>
                    <a:cubicBezTo>
                      <a:pt x="1439" y="5690"/>
                      <a:pt x="1439" y="5690"/>
                      <a:pt x="1439" y="5690"/>
                    </a:cubicBezTo>
                    <a:cubicBezTo>
                      <a:pt x="1495" y="5745"/>
                      <a:pt x="1495" y="5800"/>
                      <a:pt x="1439" y="5855"/>
                    </a:cubicBezTo>
                    <a:cubicBezTo>
                      <a:pt x="1439" y="5855"/>
                      <a:pt x="1439" y="5855"/>
                      <a:pt x="1439" y="5855"/>
                    </a:cubicBezTo>
                    <a:cubicBezTo>
                      <a:pt x="1439" y="5910"/>
                      <a:pt x="1384" y="5910"/>
                      <a:pt x="1384" y="5910"/>
                    </a:cubicBezTo>
                    <a:cubicBezTo>
                      <a:pt x="1384" y="5910"/>
                      <a:pt x="1384" y="5910"/>
                      <a:pt x="1384" y="5910"/>
                    </a:cubicBezTo>
                    <a:cubicBezTo>
                      <a:pt x="1329" y="5910"/>
                      <a:pt x="1329" y="5910"/>
                      <a:pt x="1329" y="5910"/>
                    </a:cubicBezTo>
                  </a:path>
                  <a:path w="21600" h="21600">
                    <a:moveTo>
                      <a:pt x="19993" y="5524"/>
                    </a:moveTo>
                    <a:cubicBezTo>
                      <a:pt x="19938" y="5469"/>
                      <a:pt x="19938" y="5413"/>
                      <a:pt x="19993" y="5358"/>
                    </a:cubicBezTo>
                    <a:cubicBezTo>
                      <a:pt x="19993" y="5358"/>
                      <a:pt x="19993" y="5358"/>
                      <a:pt x="19993" y="5358"/>
                    </a:cubicBezTo>
                    <a:cubicBezTo>
                      <a:pt x="20049" y="5358"/>
                      <a:pt x="20160" y="5358"/>
                      <a:pt x="20160" y="5413"/>
                    </a:cubicBezTo>
                    <a:cubicBezTo>
                      <a:pt x="20160" y="5413"/>
                      <a:pt x="20160" y="5413"/>
                      <a:pt x="20160" y="5413"/>
                    </a:cubicBezTo>
                    <a:cubicBezTo>
                      <a:pt x="20215" y="5469"/>
                      <a:pt x="20160" y="5579"/>
                      <a:pt x="20104" y="5579"/>
                    </a:cubicBezTo>
                    <a:cubicBezTo>
                      <a:pt x="20104" y="5579"/>
                      <a:pt x="20104" y="5579"/>
                      <a:pt x="20104" y="5579"/>
                    </a:cubicBezTo>
                    <a:cubicBezTo>
                      <a:pt x="20104" y="5579"/>
                      <a:pt x="20104" y="5579"/>
                      <a:pt x="20049" y="5579"/>
                    </a:cubicBezTo>
                    <a:cubicBezTo>
                      <a:pt x="20049" y="5579"/>
                      <a:pt x="20049" y="5579"/>
                      <a:pt x="20049" y="5579"/>
                    </a:cubicBezTo>
                    <a:cubicBezTo>
                      <a:pt x="20049" y="5579"/>
                      <a:pt x="19993" y="5579"/>
                      <a:pt x="19993" y="5524"/>
                    </a:cubicBezTo>
                  </a:path>
                  <a:path w="21600" h="21600">
                    <a:moveTo>
                      <a:pt x="1495" y="5579"/>
                    </a:moveTo>
                    <a:cubicBezTo>
                      <a:pt x="1439" y="5524"/>
                      <a:pt x="1439" y="5469"/>
                      <a:pt x="1439" y="5413"/>
                    </a:cubicBezTo>
                    <a:cubicBezTo>
                      <a:pt x="1439" y="5413"/>
                      <a:pt x="1439" y="5413"/>
                      <a:pt x="1439" y="5413"/>
                    </a:cubicBezTo>
                    <a:cubicBezTo>
                      <a:pt x="1495" y="5358"/>
                      <a:pt x="1550" y="5303"/>
                      <a:pt x="1606" y="5358"/>
                    </a:cubicBezTo>
                    <a:cubicBezTo>
                      <a:pt x="1606" y="5358"/>
                      <a:pt x="1606" y="5358"/>
                      <a:pt x="1606" y="5358"/>
                    </a:cubicBezTo>
                    <a:cubicBezTo>
                      <a:pt x="1661" y="5413"/>
                      <a:pt x="1661" y="5469"/>
                      <a:pt x="1661" y="5524"/>
                    </a:cubicBezTo>
                    <a:cubicBezTo>
                      <a:pt x="1661" y="5524"/>
                      <a:pt x="1661" y="5524"/>
                      <a:pt x="1661" y="5524"/>
                    </a:cubicBezTo>
                    <a:cubicBezTo>
                      <a:pt x="1606" y="5579"/>
                      <a:pt x="1606" y="5579"/>
                      <a:pt x="1550" y="5579"/>
                    </a:cubicBezTo>
                    <a:cubicBezTo>
                      <a:pt x="1550" y="5579"/>
                      <a:pt x="1550" y="5579"/>
                      <a:pt x="1550" y="5579"/>
                    </a:cubicBezTo>
                    <a:cubicBezTo>
                      <a:pt x="1550" y="5579"/>
                      <a:pt x="1495" y="5579"/>
                      <a:pt x="1495" y="5579"/>
                    </a:cubicBezTo>
                  </a:path>
                  <a:path w="21600" h="21600">
                    <a:moveTo>
                      <a:pt x="19772" y="5192"/>
                    </a:moveTo>
                    <a:cubicBezTo>
                      <a:pt x="19772" y="5192"/>
                      <a:pt x="19772" y="5192"/>
                      <a:pt x="19772" y="5192"/>
                    </a:cubicBezTo>
                    <a:cubicBezTo>
                      <a:pt x="19716" y="5137"/>
                      <a:pt x="19772" y="5082"/>
                      <a:pt x="19827" y="5027"/>
                    </a:cubicBezTo>
                    <a:cubicBezTo>
                      <a:pt x="19827" y="5027"/>
                      <a:pt x="19827" y="5027"/>
                      <a:pt x="19827" y="5027"/>
                    </a:cubicBezTo>
                    <a:cubicBezTo>
                      <a:pt x="19883" y="5027"/>
                      <a:pt x="19938" y="5027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93" y="5137"/>
                      <a:pt x="19993" y="5192"/>
                      <a:pt x="19938" y="5248"/>
                    </a:cubicBezTo>
                    <a:cubicBezTo>
                      <a:pt x="19938" y="5248"/>
                      <a:pt x="19938" y="5248"/>
                      <a:pt x="19938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27" y="5248"/>
                      <a:pt x="19772" y="5248"/>
                      <a:pt x="19772" y="5192"/>
                    </a:cubicBezTo>
                  </a:path>
                  <a:path w="21600" h="21600">
                    <a:moveTo>
                      <a:pt x="1716" y="5192"/>
                    </a:moveTo>
                    <a:cubicBezTo>
                      <a:pt x="1661" y="5192"/>
                      <a:pt x="1606" y="5137"/>
                      <a:pt x="1661" y="5082"/>
                    </a:cubicBezTo>
                    <a:cubicBezTo>
                      <a:pt x="1661" y="5082"/>
                      <a:pt x="1661" y="5082"/>
                      <a:pt x="1661" y="5082"/>
                    </a:cubicBezTo>
                    <a:cubicBezTo>
                      <a:pt x="1716" y="5027"/>
                      <a:pt x="1772" y="4971"/>
                      <a:pt x="1827" y="5027"/>
                    </a:cubicBezTo>
                    <a:cubicBezTo>
                      <a:pt x="1827" y="5027"/>
                      <a:pt x="1827" y="5027"/>
                      <a:pt x="1827" y="5027"/>
                    </a:cubicBezTo>
                    <a:cubicBezTo>
                      <a:pt x="1883" y="5027"/>
                      <a:pt x="1883" y="5137"/>
                      <a:pt x="1883" y="5192"/>
                    </a:cubicBezTo>
                    <a:cubicBezTo>
                      <a:pt x="1883" y="5192"/>
                      <a:pt x="1883" y="5192"/>
                      <a:pt x="1883" y="5192"/>
                    </a:cubicBezTo>
                    <a:cubicBezTo>
                      <a:pt x="1827" y="5192"/>
                      <a:pt x="1772" y="5248"/>
                      <a:pt x="1772" y="5248"/>
                    </a:cubicBezTo>
                    <a:cubicBezTo>
                      <a:pt x="1772" y="5248"/>
                      <a:pt x="1772" y="5248"/>
                      <a:pt x="1772" y="5248"/>
                    </a:cubicBezTo>
                    <a:cubicBezTo>
                      <a:pt x="1716" y="5248"/>
                      <a:pt x="1716" y="5248"/>
                      <a:pt x="1716" y="5192"/>
                    </a:cubicBezTo>
                  </a:path>
                  <a:path w="21600" h="21600">
                    <a:moveTo>
                      <a:pt x="19550" y="4861"/>
                    </a:moveTo>
                    <a:cubicBezTo>
                      <a:pt x="19550" y="4861"/>
                      <a:pt x="19550" y="4861"/>
                      <a:pt x="19550" y="4861"/>
                    </a:cubicBezTo>
                    <a:cubicBezTo>
                      <a:pt x="19495" y="4806"/>
                      <a:pt x="19550" y="4750"/>
                      <a:pt x="19550" y="4695"/>
                    </a:cubicBezTo>
                    <a:cubicBezTo>
                      <a:pt x="19550" y="4695"/>
                      <a:pt x="19550" y="4695"/>
                      <a:pt x="19550" y="4695"/>
                    </a:cubicBezTo>
                    <a:cubicBezTo>
                      <a:pt x="19606" y="4695"/>
                      <a:pt x="19716" y="4695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72" y="4806"/>
                      <a:pt x="19772" y="4861"/>
                      <a:pt x="19716" y="4916"/>
                    </a:cubicBezTo>
                    <a:cubicBezTo>
                      <a:pt x="19716" y="4916"/>
                      <a:pt x="19716" y="4916"/>
                      <a:pt x="19716" y="4916"/>
                    </a:cubicBezTo>
                    <a:cubicBezTo>
                      <a:pt x="19716" y="4916"/>
                      <a:pt x="19661" y="4916"/>
                      <a:pt x="19661" y="4916"/>
                    </a:cubicBezTo>
                    <a:cubicBezTo>
                      <a:pt x="19661" y="4916"/>
                      <a:pt x="19661" y="4916"/>
                      <a:pt x="19661" y="4916"/>
                    </a:cubicBezTo>
                    <a:cubicBezTo>
                      <a:pt x="19606" y="4916"/>
                      <a:pt x="19550" y="4916"/>
                      <a:pt x="19550" y="4861"/>
                    </a:cubicBezTo>
                  </a:path>
                  <a:path w="21600" h="21600">
                    <a:moveTo>
                      <a:pt x="1938" y="4861"/>
                    </a:moveTo>
                    <a:cubicBezTo>
                      <a:pt x="1883" y="4861"/>
                      <a:pt x="1827" y="4750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938" y="4640"/>
                      <a:pt x="1993" y="4640"/>
                      <a:pt x="2049" y="4695"/>
                    </a:cubicBezTo>
                    <a:cubicBezTo>
                      <a:pt x="2049" y="4695"/>
                      <a:pt x="2049" y="4695"/>
                      <a:pt x="2049" y="4695"/>
                    </a:cubicBezTo>
                    <a:cubicBezTo>
                      <a:pt x="2104" y="4750"/>
                      <a:pt x="2104" y="4806"/>
                      <a:pt x="2104" y="4861"/>
                    </a:cubicBezTo>
                    <a:cubicBezTo>
                      <a:pt x="2104" y="4861"/>
                      <a:pt x="2104" y="4861"/>
                      <a:pt x="2104" y="4861"/>
                    </a:cubicBezTo>
                    <a:cubicBezTo>
                      <a:pt x="2049" y="4861"/>
                      <a:pt x="1993" y="4916"/>
                      <a:pt x="1993" y="4916"/>
                    </a:cubicBezTo>
                    <a:cubicBezTo>
                      <a:pt x="1993" y="4916"/>
                      <a:pt x="1993" y="4916"/>
                      <a:pt x="1993" y="4916"/>
                    </a:cubicBezTo>
                    <a:cubicBezTo>
                      <a:pt x="1938" y="4916"/>
                      <a:pt x="1938" y="4916"/>
                      <a:pt x="1938" y="4861"/>
                    </a:cubicBezTo>
                  </a:path>
                  <a:path w="21600" h="21600">
                    <a:moveTo>
                      <a:pt x="19329" y="4529"/>
                    </a:moveTo>
                    <a:cubicBezTo>
                      <a:pt x="19273" y="4529"/>
                      <a:pt x="19273" y="4419"/>
                      <a:pt x="19329" y="4364"/>
                    </a:cubicBezTo>
                    <a:cubicBezTo>
                      <a:pt x="19329" y="4364"/>
                      <a:pt x="19329" y="4364"/>
                      <a:pt x="19329" y="4364"/>
                    </a:cubicBezTo>
                    <a:cubicBezTo>
                      <a:pt x="19384" y="4364"/>
                      <a:pt x="19495" y="4364"/>
                      <a:pt x="19495" y="4419"/>
                    </a:cubicBezTo>
                    <a:cubicBezTo>
                      <a:pt x="19495" y="4419"/>
                      <a:pt x="19495" y="4419"/>
                      <a:pt x="19495" y="4419"/>
                    </a:cubicBezTo>
                    <a:cubicBezTo>
                      <a:pt x="19550" y="4474"/>
                      <a:pt x="19550" y="4529"/>
                      <a:pt x="19495" y="4585"/>
                    </a:cubicBezTo>
                    <a:cubicBezTo>
                      <a:pt x="19495" y="4585"/>
                      <a:pt x="19495" y="4585"/>
                      <a:pt x="19495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384" y="4585"/>
                      <a:pt x="19329" y="4585"/>
                      <a:pt x="19329" y="4529"/>
                    </a:cubicBezTo>
                  </a:path>
                  <a:path w="21600" h="21600">
                    <a:moveTo>
                      <a:pt x="2160" y="4529"/>
                    </a:moveTo>
                    <a:cubicBezTo>
                      <a:pt x="2104" y="4529"/>
                      <a:pt x="2104" y="4419"/>
                      <a:pt x="2104" y="4364"/>
                    </a:cubicBezTo>
                    <a:cubicBezTo>
                      <a:pt x="2104" y="4364"/>
                      <a:pt x="2104" y="4364"/>
                      <a:pt x="2104" y="4364"/>
                    </a:cubicBezTo>
                    <a:cubicBezTo>
                      <a:pt x="2160" y="4364"/>
                      <a:pt x="2215" y="4308"/>
                      <a:pt x="2270" y="4364"/>
                    </a:cubicBezTo>
                    <a:cubicBezTo>
                      <a:pt x="2270" y="4364"/>
                      <a:pt x="2270" y="4364"/>
                      <a:pt x="2270" y="4364"/>
                    </a:cubicBezTo>
                    <a:cubicBezTo>
                      <a:pt x="2326" y="4419"/>
                      <a:pt x="2326" y="4474"/>
                      <a:pt x="2326" y="4529"/>
                    </a:cubicBezTo>
                    <a:cubicBezTo>
                      <a:pt x="2326" y="4529"/>
                      <a:pt x="2326" y="4529"/>
                      <a:pt x="2326" y="4529"/>
                    </a:cubicBezTo>
                    <a:cubicBezTo>
                      <a:pt x="2270" y="4585"/>
                      <a:pt x="2270" y="4585"/>
                      <a:pt x="2215" y="4585"/>
                    </a:cubicBezTo>
                    <a:cubicBezTo>
                      <a:pt x="2215" y="4585"/>
                      <a:pt x="2215" y="4585"/>
                      <a:pt x="2215" y="4585"/>
                    </a:cubicBezTo>
                    <a:cubicBezTo>
                      <a:pt x="2215" y="4585"/>
                      <a:pt x="2160" y="4585"/>
                      <a:pt x="2160" y="4529"/>
                    </a:cubicBezTo>
                  </a:path>
                  <a:path w="21600" h="21600">
                    <a:moveTo>
                      <a:pt x="19052" y="4253"/>
                    </a:moveTo>
                    <a:cubicBezTo>
                      <a:pt x="19052" y="4198"/>
                      <a:pt x="19052" y="4143"/>
                      <a:pt x="19107" y="4087"/>
                    </a:cubicBezTo>
                    <a:cubicBezTo>
                      <a:pt x="19107" y="4087"/>
                      <a:pt x="19107" y="4087"/>
                      <a:pt x="19107" y="4087"/>
                    </a:cubicBezTo>
                    <a:cubicBezTo>
                      <a:pt x="19163" y="4032"/>
                      <a:pt x="19218" y="4032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329" y="4143"/>
                      <a:pt x="19273" y="4198"/>
                      <a:pt x="19218" y="4253"/>
                    </a:cubicBezTo>
                    <a:cubicBezTo>
                      <a:pt x="19218" y="4253"/>
                      <a:pt x="19218" y="4253"/>
                      <a:pt x="19218" y="4253"/>
                    </a:cubicBezTo>
                    <a:cubicBezTo>
                      <a:pt x="19218" y="4253"/>
                      <a:pt x="19218" y="4308"/>
                      <a:pt x="19163" y="4308"/>
                    </a:cubicBezTo>
                    <a:cubicBezTo>
                      <a:pt x="19163" y="4308"/>
                      <a:pt x="19163" y="4308"/>
                      <a:pt x="19163" y="4308"/>
                    </a:cubicBezTo>
                    <a:cubicBezTo>
                      <a:pt x="19163" y="4308"/>
                      <a:pt x="19107" y="4253"/>
                      <a:pt x="19052" y="4253"/>
                    </a:cubicBezTo>
                  </a:path>
                  <a:path w="21600" h="21600">
                    <a:moveTo>
                      <a:pt x="2381" y="4253"/>
                    </a:moveTo>
                    <a:cubicBezTo>
                      <a:pt x="2326" y="4198"/>
                      <a:pt x="2326" y="4143"/>
                      <a:pt x="2381" y="4087"/>
                    </a:cubicBezTo>
                    <a:cubicBezTo>
                      <a:pt x="2381" y="4087"/>
                      <a:pt x="2381" y="4087"/>
                      <a:pt x="2381" y="4087"/>
                    </a:cubicBezTo>
                    <a:cubicBezTo>
                      <a:pt x="2381" y="4032"/>
                      <a:pt x="2492" y="4032"/>
                      <a:pt x="2547" y="4032"/>
                    </a:cubicBezTo>
                    <a:cubicBezTo>
                      <a:pt x="2547" y="4032"/>
                      <a:pt x="2547" y="4032"/>
                      <a:pt x="2547" y="4032"/>
                    </a:cubicBezTo>
                    <a:cubicBezTo>
                      <a:pt x="2603" y="4087"/>
                      <a:pt x="2603" y="4143"/>
                      <a:pt x="2547" y="4198"/>
                    </a:cubicBezTo>
                    <a:cubicBezTo>
                      <a:pt x="2547" y="4198"/>
                      <a:pt x="2547" y="4198"/>
                      <a:pt x="2547" y="4198"/>
                    </a:cubicBezTo>
                    <a:cubicBezTo>
                      <a:pt x="2547" y="4253"/>
                      <a:pt x="2492" y="4253"/>
                      <a:pt x="2436" y="4253"/>
                    </a:cubicBezTo>
                    <a:cubicBezTo>
                      <a:pt x="2436" y="4253"/>
                      <a:pt x="2436" y="4253"/>
                      <a:pt x="2436" y="4253"/>
                    </a:cubicBezTo>
                    <a:cubicBezTo>
                      <a:pt x="2436" y="4253"/>
                      <a:pt x="2381" y="4253"/>
                      <a:pt x="2381" y="4253"/>
                    </a:cubicBezTo>
                  </a:path>
                  <a:path w="21600" h="21600">
                    <a:moveTo>
                      <a:pt x="18830" y="3922"/>
                    </a:moveTo>
                    <a:cubicBezTo>
                      <a:pt x="18775" y="3867"/>
                      <a:pt x="18775" y="3811"/>
                      <a:pt x="18830" y="3756"/>
                    </a:cubicBezTo>
                    <a:cubicBezTo>
                      <a:pt x="18830" y="3756"/>
                      <a:pt x="18830" y="3756"/>
                      <a:pt x="18830" y="3756"/>
                    </a:cubicBezTo>
                    <a:cubicBezTo>
                      <a:pt x="18886" y="3756"/>
                      <a:pt x="18941" y="3756"/>
                      <a:pt x="18996" y="3811"/>
                    </a:cubicBezTo>
                    <a:cubicBezTo>
                      <a:pt x="18996" y="3811"/>
                      <a:pt x="18996" y="3811"/>
                      <a:pt x="18996" y="3811"/>
                    </a:cubicBezTo>
                    <a:cubicBezTo>
                      <a:pt x="19052" y="3811"/>
                      <a:pt x="19052" y="3922"/>
                      <a:pt x="18996" y="3977"/>
                    </a:cubicBezTo>
                    <a:cubicBezTo>
                      <a:pt x="18996" y="3977"/>
                      <a:pt x="18996" y="3977"/>
                      <a:pt x="18996" y="3977"/>
                    </a:cubicBezTo>
                    <a:cubicBezTo>
                      <a:pt x="18996" y="3977"/>
                      <a:pt x="18941" y="3977"/>
                      <a:pt x="18941" y="3977"/>
                    </a:cubicBezTo>
                    <a:cubicBezTo>
                      <a:pt x="18941" y="3977"/>
                      <a:pt x="18941" y="3977"/>
                      <a:pt x="18941" y="3977"/>
                    </a:cubicBezTo>
                    <a:cubicBezTo>
                      <a:pt x="18886" y="3977"/>
                      <a:pt x="18830" y="3977"/>
                      <a:pt x="18830" y="3922"/>
                    </a:cubicBezTo>
                  </a:path>
                  <a:path w="21600" h="21600">
                    <a:moveTo>
                      <a:pt x="2658" y="3922"/>
                    </a:moveTo>
                    <a:cubicBezTo>
                      <a:pt x="2603" y="3867"/>
                      <a:pt x="2603" y="3811"/>
                      <a:pt x="2603" y="3756"/>
                    </a:cubicBezTo>
                    <a:cubicBezTo>
                      <a:pt x="2603" y="3756"/>
                      <a:pt x="2603" y="3756"/>
                      <a:pt x="2603" y="3756"/>
                    </a:cubicBezTo>
                    <a:cubicBezTo>
                      <a:pt x="2658" y="3701"/>
                      <a:pt x="2713" y="3701"/>
                      <a:pt x="2769" y="3756"/>
                    </a:cubicBezTo>
                    <a:cubicBezTo>
                      <a:pt x="2769" y="3756"/>
                      <a:pt x="2769" y="3756"/>
                      <a:pt x="2769" y="3756"/>
                    </a:cubicBezTo>
                    <a:cubicBezTo>
                      <a:pt x="2824" y="3811"/>
                      <a:pt x="2824" y="3867"/>
                      <a:pt x="2824" y="3922"/>
                    </a:cubicBezTo>
                    <a:cubicBezTo>
                      <a:pt x="2824" y="3922"/>
                      <a:pt x="2824" y="3922"/>
                      <a:pt x="2824" y="3922"/>
                    </a:cubicBezTo>
                    <a:cubicBezTo>
                      <a:pt x="2769" y="3922"/>
                      <a:pt x="2769" y="3977"/>
                      <a:pt x="2713" y="3977"/>
                    </a:cubicBezTo>
                    <a:cubicBezTo>
                      <a:pt x="2713" y="3977"/>
                      <a:pt x="2713" y="3977"/>
                      <a:pt x="2713" y="3977"/>
                    </a:cubicBezTo>
                    <a:cubicBezTo>
                      <a:pt x="2658" y="3977"/>
                      <a:pt x="2658" y="3922"/>
                      <a:pt x="2658" y="3922"/>
                    </a:cubicBezTo>
                  </a:path>
                  <a:path w="21600" h="21600">
                    <a:moveTo>
                      <a:pt x="18553" y="3646"/>
                    </a:moveTo>
                    <a:cubicBezTo>
                      <a:pt x="18498" y="3590"/>
                      <a:pt x="18498" y="3535"/>
                      <a:pt x="18553" y="3480"/>
                    </a:cubicBezTo>
                    <a:cubicBezTo>
                      <a:pt x="18553" y="3480"/>
                      <a:pt x="18553" y="3480"/>
                      <a:pt x="18553" y="3480"/>
                    </a:cubicBezTo>
                    <a:cubicBezTo>
                      <a:pt x="18609" y="3425"/>
                      <a:pt x="18720" y="3425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75" y="3535"/>
                      <a:pt x="18775" y="3590"/>
                      <a:pt x="18720" y="3646"/>
                    </a:cubicBezTo>
                    <a:cubicBezTo>
                      <a:pt x="18720" y="3646"/>
                      <a:pt x="18720" y="3646"/>
                      <a:pt x="18720" y="3646"/>
                    </a:cubicBezTo>
                    <a:cubicBezTo>
                      <a:pt x="18720" y="3646"/>
                      <a:pt x="18664" y="3701"/>
                      <a:pt x="18664" y="3701"/>
                    </a:cubicBezTo>
                    <a:cubicBezTo>
                      <a:pt x="18664" y="3701"/>
                      <a:pt x="18664" y="3701"/>
                      <a:pt x="18664" y="3701"/>
                    </a:cubicBezTo>
                    <a:cubicBezTo>
                      <a:pt x="18609" y="3701"/>
                      <a:pt x="18609" y="3646"/>
                      <a:pt x="18553" y="3646"/>
                    </a:cubicBezTo>
                  </a:path>
                  <a:path w="21600" h="21600">
                    <a:moveTo>
                      <a:pt x="2879" y="3646"/>
                    </a:moveTo>
                    <a:cubicBezTo>
                      <a:pt x="2824" y="3590"/>
                      <a:pt x="2824" y="3535"/>
                      <a:pt x="2879" y="3480"/>
                    </a:cubicBezTo>
                    <a:cubicBezTo>
                      <a:pt x="2879" y="3480"/>
                      <a:pt x="2879" y="3480"/>
                      <a:pt x="2879" y="3480"/>
                    </a:cubicBezTo>
                    <a:cubicBezTo>
                      <a:pt x="2935" y="3425"/>
                      <a:pt x="2990" y="3425"/>
                      <a:pt x="3046" y="3480"/>
                    </a:cubicBezTo>
                    <a:cubicBezTo>
                      <a:pt x="3046" y="3480"/>
                      <a:pt x="3046" y="3480"/>
                      <a:pt x="3046" y="3480"/>
                    </a:cubicBezTo>
                    <a:cubicBezTo>
                      <a:pt x="3101" y="3480"/>
                      <a:pt x="3101" y="3590"/>
                      <a:pt x="3046" y="3646"/>
                    </a:cubicBezTo>
                    <a:cubicBezTo>
                      <a:pt x="3046" y="3646"/>
                      <a:pt x="3046" y="3646"/>
                      <a:pt x="3046" y="3646"/>
                    </a:cubicBezTo>
                    <a:cubicBezTo>
                      <a:pt x="3046" y="3646"/>
                      <a:pt x="2990" y="3646"/>
                      <a:pt x="2990" y="3646"/>
                    </a:cubicBezTo>
                    <a:cubicBezTo>
                      <a:pt x="2990" y="3646"/>
                      <a:pt x="2990" y="3646"/>
                      <a:pt x="2990" y="3646"/>
                    </a:cubicBezTo>
                    <a:cubicBezTo>
                      <a:pt x="2935" y="3646"/>
                      <a:pt x="2935" y="3646"/>
                      <a:pt x="2879" y="3646"/>
                    </a:cubicBezTo>
                  </a:path>
                  <a:path w="21600" h="21600">
                    <a:moveTo>
                      <a:pt x="18276" y="3369"/>
                    </a:moveTo>
                    <a:cubicBezTo>
                      <a:pt x="18221" y="3314"/>
                      <a:pt x="18221" y="3259"/>
                      <a:pt x="18276" y="3204"/>
                    </a:cubicBezTo>
                    <a:cubicBezTo>
                      <a:pt x="18276" y="3204"/>
                      <a:pt x="18276" y="3204"/>
                      <a:pt x="18276" y="3204"/>
                    </a:cubicBezTo>
                    <a:cubicBezTo>
                      <a:pt x="18332" y="3148"/>
                      <a:pt x="18387" y="3148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98" y="3259"/>
                      <a:pt x="18498" y="3314"/>
                      <a:pt x="18443" y="3369"/>
                    </a:cubicBezTo>
                    <a:cubicBezTo>
                      <a:pt x="18443" y="3369"/>
                      <a:pt x="18443" y="3369"/>
                      <a:pt x="18443" y="3369"/>
                    </a:cubicBezTo>
                    <a:cubicBezTo>
                      <a:pt x="18443" y="3369"/>
                      <a:pt x="18387" y="3369"/>
                      <a:pt x="18387" y="3369"/>
                    </a:cubicBezTo>
                    <a:cubicBezTo>
                      <a:pt x="18387" y="3369"/>
                      <a:pt x="18387" y="3369"/>
                      <a:pt x="18387" y="3369"/>
                    </a:cubicBezTo>
                    <a:cubicBezTo>
                      <a:pt x="18332" y="3369"/>
                      <a:pt x="18332" y="3369"/>
                      <a:pt x="18276" y="3369"/>
                    </a:cubicBezTo>
                  </a:path>
                  <a:path w="21600" h="21600">
                    <a:moveTo>
                      <a:pt x="3156" y="3314"/>
                    </a:moveTo>
                    <a:cubicBezTo>
                      <a:pt x="3101" y="3314"/>
                      <a:pt x="3101" y="3204"/>
                      <a:pt x="3156" y="3148"/>
                    </a:cubicBezTo>
                    <a:cubicBezTo>
                      <a:pt x="3156" y="3148"/>
                      <a:pt x="3156" y="3148"/>
                      <a:pt x="3156" y="3148"/>
                    </a:cubicBezTo>
                    <a:cubicBezTo>
                      <a:pt x="3212" y="3148"/>
                      <a:pt x="3267" y="3148"/>
                      <a:pt x="3323" y="3148"/>
                    </a:cubicBezTo>
                    <a:cubicBezTo>
                      <a:pt x="3323" y="3148"/>
                      <a:pt x="3323" y="3148"/>
                      <a:pt x="3323" y="3148"/>
                    </a:cubicBezTo>
                    <a:cubicBezTo>
                      <a:pt x="3378" y="3204"/>
                      <a:pt x="3378" y="3314"/>
                      <a:pt x="3323" y="3314"/>
                    </a:cubicBezTo>
                    <a:cubicBezTo>
                      <a:pt x="3323" y="3314"/>
                      <a:pt x="3323" y="3314"/>
                      <a:pt x="3323" y="3314"/>
                    </a:cubicBezTo>
                    <a:cubicBezTo>
                      <a:pt x="3323" y="3369"/>
                      <a:pt x="3267" y="3369"/>
                      <a:pt x="3267" y="3369"/>
                    </a:cubicBezTo>
                    <a:cubicBezTo>
                      <a:pt x="3267" y="3369"/>
                      <a:pt x="3267" y="3369"/>
                      <a:pt x="3267" y="3369"/>
                    </a:cubicBezTo>
                    <a:cubicBezTo>
                      <a:pt x="3212" y="3369"/>
                      <a:pt x="3212" y="3369"/>
                      <a:pt x="3156" y="3314"/>
                    </a:cubicBezTo>
                  </a:path>
                  <a:path w="21600" h="21600">
                    <a:moveTo>
                      <a:pt x="18000" y="3093"/>
                    </a:moveTo>
                    <a:cubicBezTo>
                      <a:pt x="18000" y="3093"/>
                      <a:pt x="18000" y="3093"/>
                      <a:pt x="18000" y="3093"/>
                    </a:cubicBezTo>
                    <a:cubicBezTo>
                      <a:pt x="17944" y="3038"/>
                      <a:pt x="17944" y="2983"/>
                      <a:pt x="18000" y="2927"/>
                    </a:cubicBezTo>
                    <a:cubicBezTo>
                      <a:pt x="18000" y="2927"/>
                      <a:pt x="18000" y="2927"/>
                      <a:pt x="18000" y="2927"/>
                    </a:cubicBezTo>
                    <a:cubicBezTo>
                      <a:pt x="18055" y="2872"/>
                      <a:pt x="18110" y="2872"/>
                      <a:pt x="18166" y="2927"/>
                    </a:cubicBezTo>
                    <a:cubicBezTo>
                      <a:pt x="18166" y="2927"/>
                      <a:pt x="18166" y="2927"/>
                      <a:pt x="18166" y="2927"/>
                    </a:cubicBezTo>
                    <a:cubicBezTo>
                      <a:pt x="18221" y="2983"/>
                      <a:pt x="18221" y="3038"/>
                      <a:pt x="18166" y="3093"/>
                    </a:cubicBezTo>
                    <a:cubicBezTo>
                      <a:pt x="18166" y="3093"/>
                      <a:pt x="18166" y="3093"/>
                      <a:pt x="18166" y="3093"/>
                    </a:cubicBezTo>
                    <a:cubicBezTo>
                      <a:pt x="18166" y="3093"/>
                      <a:pt x="18110" y="3093"/>
                      <a:pt x="18110" y="3093"/>
                    </a:cubicBezTo>
                    <a:cubicBezTo>
                      <a:pt x="18110" y="3093"/>
                      <a:pt x="18110" y="3093"/>
                      <a:pt x="18110" y="3093"/>
                    </a:cubicBezTo>
                    <a:cubicBezTo>
                      <a:pt x="18055" y="3093"/>
                      <a:pt x="18055" y="3093"/>
                      <a:pt x="18000" y="3093"/>
                    </a:cubicBezTo>
                  </a:path>
                  <a:path w="21600" h="21600">
                    <a:moveTo>
                      <a:pt x="3433" y="3038"/>
                    </a:moveTo>
                    <a:cubicBezTo>
                      <a:pt x="3433" y="2983"/>
                      <a:pt x="3433" y="2927"/>
                      <a:pt x="3489" y="2872"/>
                    </a:cubicBezTo>
                    <a:cubicBezTo>
                      <a:pt x="3489" y="2872"/>
                      <a:pt x="3489" y="2872"/>
                      <a:pt x="3489" y="2872"/>
                    </a:cubicBezTo>
                    <a:cubicBezTo>
                      <a:pt x="3489" y="2872"/>
                      <a:pt x="3600" y="2872"/>
                      <a:pt x="3655" y="2872"/>
                    </a:cubicBezTo>
                    <a:cubicBezTo>
                      <a:pt x="3655" y="2872"/>
                      <a:pt x="3655" y="2872"/>
                      <a:pt x="3655" y="2872"/>
                    </a:cubicBezTo>
                    <a:cubicBezTo>
                      <a:pt x="3655" y="2927"/>
                      <a:pt x="3655" y="3038"/>
                      <a:pt x="3600" y="3038"/>
                    </a:cubicBezTo>
                    <a:cubicBezTo>
                      <a:pt x="3600" y="3038"/>
                      <a:pt x="3600" y="3038"/>
                      <a:pt x="3600" y="3038"/>
                    </a:cubicBezTo>
                    <a:cubicBezTo>
                      <a:pt x="3600" y="3093"/>
                      <a:pt x="3600" y="3093"/>
                      <a:pt x="3544" y="3093"/>
                    </a:cubicBezTo>
                    <a:cubicBezTo>
                      <a:pt x="3544" y="3093"/>
                      <a:pt x="3544" y="3093"/>
                      <a:pt x="3544" y="3093"/>
                    </a:cubicBezTo>
                    <a:cubicBezTo>
                      <a:pt x="3489" y="3093"/>
                      <a:pt x="3489" y="3093"/>
                      <a:pt x="3433" y="3038"/>
                    </a:cubicBezTo>
                  </a:path>
                  <a:path w="21600" h="21600">
                    <a:moveTo>
                      <a:pt x="17723" y="2817"/>
                    </a:moveTo>
                    <a:cubicBezTo>
                      <a:pt x="17667" y="2762"/>
                      <a:pt x="17667" y="2706"/>
                      <a:pt x="17723" y="2651"/>
                    </a:cubicBezTo>
                    <a:cubicBezTo>
                      <a:pt x="17723" y="2651"/>
                      <a:pt x="17723" y="2651"/>
                      <a:pt x="17723" y="2651"/>
                    </a:cubicBezTo>
                    <a:cubicBezTo>
                      <a:pt x="17723" y="2596"/>
                      <a:pt x="17833" y="2596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706"/>
                      <a:pt x="17944" y="2762"/>
                      <a:pt x="17889" y="2817"/>
                    </a:cubicBezTo>
                    <a:cubicBezTo>
                      <a:pt x="17889" y="2817"/>
                      <a:pt x="17889" y="2817"/>
                      <a:pt x="17889" y="2817"/>
                    </a:cubicBezTo>
                    <a:cubicBezTo>
                      <a:pt x="17833" y="2817"/>
                      <a:pt x="17833" y="2872"/>
                      <a:pt x="17778" y="2872"/>
                    </a:cubicBezTo>
                    <a:cubicBezTo>
                      <a:pt x="17778" y="2872"/>
                      <a:pt x="17778" y="2872"/>
                      <a:pt x="17778" y="2872"/>
                    </a:cubicBezTo>
                    <a:cubicBezTo>
                      <a:pt x="17778" y="2872"/>
                      <a:pt x="17723" y="2817"/>
                      <a:pt x="17723" y="2817"/>
                    </a:cubicBezTo>
                  </a:path>
                  <a:path w="21600" h="21600">
                    <a:moveTo>
                      <a:pt x="3766" y="2762"/>
                    </a:moveTo>
                    <a:cubicBezTo>
                      <a:pt x="3710" y="2762"/>
                      <a:pt x="3710" y="2651"/>
                      <a:pt x="3766" y="2596"/>
                    </a:cubicBezTo>
                    <a:cubicBezTo>
                      <a:pt x="3766" y="2596"/>
                      <a:pt x="3766" y="2596"/>
                      <a:pt x="3766" y="2596"/>
                    </a:cubicBezTo>
                    <a:cubicBezTo>
                      <a:pt x="3821" y="2596"/>
                      <a:pt x="3876" y="2596"/>
                      <a:pt x="3932" y="2651"/>
                    </a:cubicBezTo>
                    <a:cubicBezTo>
                      <a:pt x="3932" y="2651"/>
                      <a:pt x="3932" y="2651"/>
                      <a:pt x="3932" y="2651"/>
                    </a:cubicBezTo>
                    <a:cubicBezTo>
                      <a:pt x="3987" y="2706"/>
                      <a:pt x="3987" y="2762"/>
                      <a:pt x="3932" y="2817"/>
                    </a:cubicBezTo>
                    <a:cubicBezTo>
                      <a:pt x="3932" y="2817"/>
                      <a:pt x="3932" y="2817"/>
                      <a:pt x="3932" y="2817"/>
                    </a:cubicBezTo>
                    <a:cubicBezTo>
                      <a:pt x="3876" y="2817"/>
                      <a:pt x="3876" y="2817"/>
                      <a:pt x="3821" y="2817"/>
                    </a:cubicBezTo>
                    <a:cubicBezTo>
                      <a:pt x="3821" y="2817"/>
                      <a:pt x="3821" y="2817"/>
                      <a:pt x="3821" y="2817"/>
                    </a:cubicBezTo>
                    <a:cubicBezTo>
                      <a:pt x="3821" y="2817"/>
                      <a:pt x="3766" y="2817"/>
                      <a:pt x="3766" y="2762"/>
                    </a:cubicBezTo>
                  </a:path>
                  <a:path w="21600" h="21600">
                    <a:moveTo>
                      <a:pt x="17390" y="2541"/>
                    </a:moveTo>
                    <a:cubicBezTo>
                      <a:pt x="17335" y="2541"/>
                      <a:pt x="17335" y="2430"/>
                      <a:pt x="17390" y="2430"/>
                    </a:cubicBezTo>
                    <a:cubicBezTo>
                      <a:pt x="17390" y="2430"/>
                      <a:pt x="17390" y="2430"/>
                      <a:pt x="17390" y="2430"/>
                    </a:cubicBezTo>
                    <a:cubicBezTo>
                      <a:pt x="17446" y="2375"/>
                      <a:pt x="17501" y="2320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612" y="2430"/>
                      <a:pt x="17612" y="2485"/>
                      <a:pt x="17556" y="2541"/>
                    </a:cubicBezTo>
                    <a:cubicBezTo>
                      <a:pt x="17556" y="2541"/>
                      <a:pt x="17556" y="2541"/>
                      <a:pt x="17556" y="2541"/>
                    </a:cubicBezTo>
                    <a:cubicBezTo>
                      <a:pt x="17556" y="2596"/>
                      <a:pt x="17501" y="2596"/>
                      <a:pt x="17501" y="2596"/>
                    </a:cubicBezTo>
                    <a:cubicBezTo>
                      <a:pt x="17501" y="2596"/>
                      <a:pt x="17501" y="2596"/>
                      <a:pt x="17501" y="2596"/>
                    </a:cubicBezTo>
                    <a:cubicBezTo>
                      <a:pt x="17446" y="2596"/>
                      <a:pt x="17446" y="2596"/>
                      <a:pt x="17390" y="2541"/>
                    </a:cubicBezTo>
                  </a:path>
                  <a:path w="21600" h="21600">
                    <a:moveTo>
                      <a:pt x="4043" y="2541"/>
                    </a:moveTo>
                    <a:cubicBezTo>
                      <a:pt x="4043" y="2485"/>
                      <a:pt x="4043" y="2430"/>
                      <a:pt x="4098" y="2375"/>
                    </a:cubicBezTo>
                    <a:cubicBezTo>
                      <a:pt x="4098" y="2375"/>
                      <a:pt x="4098" y="2375"/>
                      <a:pt x="4098" y="2375"/>
                    </a:cubicBezTo>
                    <a:cubicBezTo>
                      <a:pt x="4153" y="2320"/>
                      <a:pt x="4209" y="2320"/>
                      <a:pt x="4264" y="2375"/>
                    </a:cubicBezTo>
                    <a:cubicBezTo>
                      <a:pt x="4264" y="2375"/>
                      <a:pt x="4264" y="2375"/>
                      <a:pt x="4264" y="2375"/>
                    </a:cubicBezTo>
                    <a:cubicBezTo>
                      <a:pt x="4264" y="2430"/>
                      <a:pt x="4264" y="2485"/>
                      <a:pt x="4209" y="2541"/>
                    </a:cubicBezTo>
                    <a:cubicBezTo>
                      <a:pt x="4209" y="2541"/>
                      <a:pt x="4209" y="2541"/>
                      <a:pt x="4209" y="2541"/>
                    </a:cubicBezTo>
                    <a:cubicBezTo>
                      <a:pt x="4209" y="2541"/>
                      <a:pt x="4153" y="2596"/>
                      <a:pt x="4153" y="2596"/>
                    </a:cubicBezTo>
                    <a:cubicBezTo>
                      <a:pt x="4153" y="2596"/>
                      <a:pt x="4153" y="2596"/>
                      <a:pt x="4153" y="2596"/>
                    </a:cubicBezTo>
                    <a:cubicBezTo>
                      <a:pt x="4098" y="2596"/>
                      <a:pt x="4098" y="2541"/>
                      <a:pt x="4043" y="2541"/>
                    </a:cubicBezTo>
                  </a:path>
                  <a:path w="21600" h="21600">
                    <a:moveTo>
                      <a:pt x="17113" y="2320"/>
                    </a:moveTo>
                    <a:cubicBezTo>
                      <a:pt x="17113" y="2320"/>
                      <a:pt x="17113" y="2320"/>
                      <a:pt x="17113" y="2320"/>
                    </a:cubicBezTo>
                    <a:cubicBezTo>
                      <a:pt x="17058" y="2264"/>
                      <a:pt x="17003" y="2209"/>
                      <a:pt x="17058" y="2154"/>
                    </a:cubicBezTo>
                    <a:cubicBezTo>
                      <a:pt x="17058" y="2154"/>
                      <a:pt x="17058" y="2154"/>
                      <a:pt x="17058" y="2154"/>
                    </a:cubicBezTo>
                    <a:cubicBezTo>
                      <a:pt x="17113" y="2099"/>
                      <a:pt x="17169" y="2099"/>
                      <a:pt x="17224" y="2154"/>
                    </a:cubicBezTo>
                    <a:cubicBezTo>
                      <a:pt x="17224" y="2154"/>
                      <a:pt x="17224" y="2154"/>
                      <a:pt x="17224" y="2154"/>
                    </a:cubicBezTo>
                    <a:cubicBezTo>
                      <a:pt x="17279" y="2154"/>
                      <a:pt x="17279" y="2264"/>
                      <a:pt x="17279" y="2320"/>
                    </a:cubicBezTo>
                    <a:cubicBezTo>
                      <a:pt x="17279" y="2320"/>
                      <a:pt x="17279" y="2320"/>
                      <a:pt x="17279" y="2320"/>
                    </a:cubicBezTo>
                    <a:cubicBezTo>
                      <a:pt x="17224" y="2320"/>
                      <a:pt x="17224" y="2375"/>
                      <a:pt x="17169" y="2375"/>
                    </a:cubicBezTo>
                    <a:cubicBezTo>
                      <a:pt x="17169" y="2375"/>
                      <a:pt x="17169" y="2375"/>
                      <a:pt x="17169" y="2375"/>
                    </a:cubicBezTo>
                    <a:cubicBezTo>
                      <a:pt x="17113" y="2375"/>
                      <a:pt x="17113" y="2320"/>
                      <a:pt x="17113" y="2320"/>
                    </a:cubicBezTo>
                  </a:path>
                  <a:path w="21600" h="21600">
                    <a:moveTo>
                      <a:pt x="4375" y="2264"/>
                    </a:moveTo>
                    <a:cubicBezTo>
                      <a:pt x="4319" y="2209"/>
                      <a:pt x="4319" y="2154"/>
                      <a:pt x="4375" y="2099"/>
                    </a:cubicBezTo>
                    <a:cubicBezTo>
                      <a:pt x="4375" y="2099"/>
                      <a:pt x="4375" y="2099"/>
                      <a:pt x="4375" y="2099"/>
                    </a:cubicBezTo>
                    <a:cubicBezTo>
                      <a:pt x="4430" y="2099"/>
                      <a:pt x="4541" y="2099"/>
                      <a:pt x="4541" y="2154"/>
                    </a:cubicBezTo>
                    <a:cubicBezTo>
                      <a:pt x="4541" y="2154"/>
                      <a:pt x="4541" y="2154"/>
                      <a:pt x="4541" y="2154"/>
                    </a:cubicBezTo>
                    <a:cubicBezTo>
                      <a:pt x="4596" y="2209"/>
                      <a:pt x="4596" y="2264"/>
                      <a:pt x="4541" y="2320"/>
                    </a:cubicBezTo>
                    <a:cubicBezTo>
                      <a:pt x="4541" y="2320"/>
                      <a:pt x="4541" y="2320"/>
                      <a:pt x="4541" y="2320"/>
                    </a:cubicBezTo>
                    <a:cubicBezTo>
                      <a:pt x="4541" y="2320"/>
                      <a:pt x="4486" y="2320"/>
                      <a:pt x="4486" y="2320"/>
                    </a:cubicBezTo>
                    <a:cubicBezTo>
                      <a:pt x="4486" y="2320"/>
                      <a:pt x="4486" y="2320"/>
                      <a:pt x="4486" y="2320"/>
                    </a:cubicBezTo>
                    <a:cubicBezTo>
                      <a:pt x="4430" y="2320"/>
                      <a:pt x="4375" y="2320"/>
                      <a:pt x="4375" y="2264"/>
                    </a:cubicBezTo>
                  </a:path>
                  <a:path w="21600" h="21600">
                    <a:moveTo>
                      <a:pt x="16781" y="2099"/>
                    </a:moveTo>
                    <a:cubicBezTo>
                      <a:pt x="16726" y="2043"/>
                      <a:pt x="16726" y="1988"/>
                      <a:pt x="16726" y="1933"/>
                    </a:cubicBezTo>
                    <a:cubicBezTo>
                      <a:pt x="16726" y="1933"/>
                      <a:pt x="16726" y="1933"/>
                      <a:pt x="16726" y="1933"/>
                    </a:cubicBezTo>
                    <a:cubicBezTo>
                      <a:pt x="16781" y="1878"/>
                      <a:pt x="16836" y="1878"/>
                      <a:pt x="16892" y="1878"/>
                    </a:cubicBezTo>
                    <a:cubicBezTo>
                      <a:pt x="16892" y="1878"/>
                      <a:pt x="16892" y="1878"/>
                      <a:pt x="16892" y="1878"/>
                    </a:cubicBezTo>
                    <a:cubicBezTo>
                      <a:pt x="16947" y="1933"/>
                      <a:pt x="16947" y="1988"/>
                      <a:pt x="16947" y="2043"/>
                    </a:cubicBezTo>
                    <a:cubicBezTo>
                      <a:pt x="16947" y="2043"/>
                      <a:pt x="16947" y="2043"/>
                      <a:pt x="16947" y="2043"/>
                    </a:cubicBezTo>
                    <a:cubicBezTo>
                      <a:pt x="16892" y="2099"/>
                      <a:pt x="16892" y="2099"/>
                      <a:pt x="16836" y="2099"/>
                    </a:cubicBezTo>
                    <a:cubicBezTo>
                      <a:pt x="16836" y="2099"/>
                      <a:pt x="16836" y="2099"/>
                      <a:pt x="16836" y="2099"/>
                    </a:cubicBezTo>
                    <a:cubicBezTo>
                      <a:pt x="16836" y="2099"/>
                      <a:pt x="16781" y="2099"/>
                      <a:pt x="16781" y="2099"/>
                    </a:cubicBezTo>
                  </a:path>
                  <a:path w="21600" h="21600">
                    <a:moveTo>
                      <a:pt x="4707" y="2043"/>
                    </a:moveTo>
                    <a:cubicBezTo>
                      <a:pt x="4652" y="1988"/>
                      <a:pt x="4652" y="1933"/>
                      <a:pt x="4707" y="1878"/>
                    </a:cubicBezTo>
                    <a:cubicBezTo>
                      <a:pt x="4707" y="1878"/>
                      <a:pt x="4707" y="1878"/>
                      <a:pt x="4707" y="1878"/>
                    </a:cubicBezTo>
                    <a:cubicBezTo>
                      <a:pt x="4763" y="1878"/>
                      <a:pt x="4873" y="1878"/>
                      <a:pt x="4873" y="1933"/>
                    </a:cubicBezTo>
                    <a:cubicBezTo>
                      <a:pt x="4873" y="1933"/>
                      <a:pt x="4873" y="1933"/>
                      <a:pt x="4873" y="1933"/>
                    </a:cubicBezTo>
                    <a:cubicBezTo>
                      <a:pt x="4929" y="1988"/>
                      <a:pt x="4929" y="2043"/>
                      <a:pt x="4873" y="2099"/>
                    </a:cubicBezTo>
                    <a:cubicBezTo>
                      <a:pt x="4873" y="2099"/>
                      <a:pt x="4873" y="2099"/>
                      <a:pt x="4873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763" y="2099"/>
                      <a:pt x="4707" y="2099"/>
                      <a:pt x="4707" y="2043"/>
                    </a:cubicBezTo>
                  </a:path>
                  <a:path w="21600" h="21600">
                    <a:moveTo>
                      <a:pt x="16449" y="1878"/>
                    </a:moveTo>
                    <a:cubicBezTo>
                      <a:pt x="16393" y="1823"/>
                      <a:pt x="16393" y="1767"/>
                      <a:pt x="16393" y="1712"/>
                    </a:cubicBezTo>
                    <a:cubicBezTo>
                      <a:pt x="16393" y="1712"/>
                      <a:pt x="16393" y="1712"/>
                      <a:pt x="16393" y="1712"/>
                    </a:cubicBezTo>
                    <a:cubicBezTo>
                      <a:pt x="16449" y="1657"/>
                      <a:pt x="16504" y="1657"/>
                      <a:pt x="16559" y="1657"/>
                    </a:cubicBezTo>
                    <a:cubicBezTo>
                      <a:pt x="16559" y="1657"/>
                      <a:pt x="16559" y="1657"/>
                      <a:pt x="16559" y="1657"/>
                    </a:cubicBezTo>
                    <a:cubicBezTo>
                      <a:pt x="16615" y="1712"/>
                      <a:pt x="16615" y="1767"/>
                      <a:pt x="16615" y="1823"/>
                    </a:cubicBezTo>
                    <a:cubicBezTo>
                      <a:pt x="16615" y="1823"/>
                      <a:pt x="16615" y="1823"/>
                      <a:pt x="16615" y="1823"/>
                    </a:cubicBezTo>
                    <a:cubicBezTo>
                      <a:pt x="16559" y="1878"/>
                      <a:pt x="16559" y="1878"/>
                      <a:pt x="16504" y="1878"/>
                    </a:cubicBezTo>
                    <a:cubicBezTo>
                      <a:pt x="16504" y="1878"/>
                      <a:pt x="16504" y="1878"/>
                      <a:pt x="16504" y="1878"/>
                    </a:cubicBezTo>
                    <a:cubicBezTo>
                      <a:pt x="16504" y="1878"/>
                      <a:pt x="16449" y="1878"/>
                      <a:pt x="16449" y="1878"/>
                    </a:cubicBezTo>
                  </a:path>
                  <a:path w="21600" h="21600">
                    <a:moveTo>
                      <a:pt x="5040" y="1823"/>
                    </a:moveTo>
                    <a:cubicBezTo>
                      <a:pt x="4984" y="1767"/>
                      <a:pt x="4984" y="1712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95" y="1657"/>
                      <a:pt x="5206" y="1657"/>
                      <a:pt x="5206" y="1712"/>
                    </a:cubicBezTo>
                    <a:cubicBezTo>
                      <a:pt x="5206" y="1712"/>
                      <a:pt x="5206" y="1712"/>
                      <a:pt x="5206" y="1712"/>
                    </a:cubicBezTo>
                    <a:cubicBezTo>
                      <a:pt x="5261" y="1767"/>
                      <a:pt x="5261" y="1823"/>
                      <a:pt x="5206" y="1878"/>
                    </a:cubicBezTo>
                    <a:cubicBezTo>
                      <a:pt x="5206" y="1878"/>
                      <a:pt x="5206" y="1878"/>
                      <a:pt x="5206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095" y="1878"/>
                      <a:pt x="5040" y="1878"/>
                      <a:pt x="5040" y="1823"/>
                    </a:cubicBezTo>
                  </a:path>
                  <a:path w="21600" h="21600">
                    <a:moveTo>
                      <a:pt x="16116" y="1657"/>
                    </a:moveTo>
                    <a:cubicBezTo>
                      <a:pt x="16116" y="1657"/>
                      <a:pt x="16116" y="1657"/>
                      <a:pt x="16116" y="1657"/>
                    </a:cubicBezTo>
                    <a:cubicBezTo>
                      <a:pt x="16061" y="1657"/>
                      <a:pt x="16006" y="1546"/>
                      <a:pt x="16061" y="1491"/>
                    </a:cubicBezTo>
                    <a:cubicBezTo>
                      <a:pt x="16061" y="1491"/>
                      <a:pt x="16061" y="1491"/>
                      <a:pt x="16061" y="1491"/>
                    </a:cubicBezTo>
                    <a:cubicBezTo>
                      <a:pt x="16116" y="1436"/>
                      <a:pt x="16172" y="1436"/>
                      <a:pt x="16227" y="1491"/>
                    </a:cubicBezTo>
                    <a:cubicBezTo>
                      <a:pt x="16227" y="1491"/>
                      <a:pt x="16227" y="1491"/>
                      <a:pt x="16227" y="1491"/>
                    </a:cubicBezTo>
                    <a:cubicBezTo>
                      <a:pt x="16283" y="1491"/>
                      <a:pt x="16283" y="1602"/>
                      <a:pt x="16283" y="1657"/>
                    </a:cubicBezTo>
                    <a:cubicBezTo>
                      <a:pt x="16283" y="1657"/>
                      <a:pt x="16283" y="1657"/>
                      <a:pt x="16283" y="1657"/>
                    </a:cubicBezTo>
                    <a:cubicBezTo>
                      <a:pt x="16227" y="1657"/>
                      <a:pt x="16227" y="1712"/>
                      <a:pt x="16172" y="1712"/>
                    </a:cubicBezTo>
                    <a:cubicBezTo>
                      <a:pt x="16172" y="1712"/>
                      <a:pt x="16172" y="1712"/>
                      <a:pt x="16172" y="1712"/>
                    </a:cubicBezTo>
                    <a:cubicBezTo>
                      <a:pt x="16116" y="1712"/>
                      <a:pt x="16116" y="1712"/>
                      <a:pt x="16116" y="1657"/>
                    </a:cubicBezTo>
                  </a:path>
                  <a:path w="21600" h="21600">
                    <a:moveTo>
                      <a:pt x="5372" y="1602"/>
                    </a:moveTo>
                    <a:cubicBezTo>
                      <a:pt x="5316" y="1546"/>
                      <a:pt x="5372" y="1491"/>
                      <a:pt x="5427" y="1436"/>
                    </a:cubicBezTo>
                    <a:cubicBezTo>
                      <a:pt x="5427" y="1436"/>
                      <a:pt x="5427" y="1436"/>
                      <a:pt x="5427" y="1436"/>
                    </a:cubicBezTo>
                    <a:cubicBezTo>
                      <a:pt x="5483" y="1436"/>
                      <a:pt x="5538" y="1436"/>
                      <a:pt x="5593" y="1491"/>
                    </a:cubicBezTo>
                    <a:cubicBezTo>
                      <a:pt x="5593" y="1491"/>
                      <a:pt x="5593" y="1491"/>
                      <a:pt x="5593" y="1491"/>
                    </a:cubicBezTo>
                    <a:cubicBezTo>
                      <a:pt x="5593" y="1546"/>
                      <a:pt x="5593" y="1657"/>
                      <a:pt x="5538" y="1657"/>
                    </a:cubicBezTo>
                    <a:cubicBezTo>
                      <a:pt x="5538" y="1657"/>
                      <a:pt x="5538" y="1657"/>
                      <a:pt x="5538" y="1657"/>
                    </a:cubicBezTo>
                    <a:cubicBezTo>
                      <a:pt x="5538" y="1657"/>
                      <a:pt x="5483" y="1657"/>
                      <a:pt x="5483" y="1657"/>
                    </a:cubicBezTo>
                    <a:cubicBezTo>
                      <a:pt x="5483" y="1657"/>
                      <a:pt x="5483" y="1657"/>
                      <a:pt x="5483" y="1657"/>
                    </a:cubicBezTo>
                    <a:cubicBezTo>
                      <a:pt x="5427" y="1657"/>
                      <a:pt x="5372" y="1657"/>
                      <a:pt x="5372" y="1602"/>
                    </a:cubicBezTo>
                  </a:path>
                  <a:path w="21600" h="21600">
                    <a:moveTo>
                      <a:pt x="15729" y="1491"/>
                    </a:moveTo>
                    <a:cubicBezTo>
                      <a:pt x="15673" y="1436"/>
                      <a:pt x="15673" y="1381"/>
                      <a:pt x="15729" y="1325"/>
                    </a:cubicBezTo>
                    <a:cubicBezTo>
                      <a:pt x="15729" y="1325"/>
                      <a:pt x="15729" y="1325"/>
                      <a:pt x="15729" y="1325"/>
                    </a:cubicBezTo>
                    <a:cubicBezTo>
                      <a:pt x="15729" y="1270"/>
                      <a:pt x="15784" y="1270"/>
                      <a:pt x="15840" y="1270"/>
                    </a:cubicBezTo>
                    <a:cubicBezTo>
                      <a:pt x="15840" y="1270"/>
                      <a:pt x="15840" y="1270"/>
                      <a:pt x="15840" y="1270"/>
                    </a:cubicBezTo>
                    <a:cubicBezTo>
                      <a:pt x="15950" y="1325"/>
                      <a:pt x="15950" y="1381"/>
                      <a:pt x="15895" y="1436"/>
                    </a:cubicBezTo>
                    <a:cubicBezTo>
                      <a:pt x="15895" y="1436"/>
                      <a:pt x="15895" y="1436"/>
                      <a:pt x="15895" y="1436"/>
                    </a:cubicBezTo>
                    <a:cubicBezTo>
                      <a:pt x="15895" y="1491"/>
                      <a:pt x="15840" y="1491"/>
                      <a:pt x="15784" y="1491"/>
                    </a:cubicBezTo>
                    <a:cubicBezTo>
                      <a:pt x="15784" y="1491"/>
                      <a:pt x="15784" y="1491"/>
                      <a:pt x="15784" y="1491"/>
                    </a:cubicBezTo>
                    <a:cubicBezTo>
                      <a:pt x="15784" y="1491"/>
                      <a:pt x="15784" y="1491"/>
                      <a:pt x="15729" y="1491"/>
                    </a:cubicBezTo>
                  </a:path>
                  <a:path w="21600" h="21600">
                    <a:moveTo>
                      <a:pt x="5704" y="1436"/>
                    </a:moveTo>
                    <a:cubicBezTo>
                      <a:pt x="5704" y="1381"/>
                      <a:pt x="5704" y="1270"/>
                      <a:pt x="5759" y="1270"/>
                    </a:cubicBezTo>
                    <a:cubicBezTo>
                      <a:pt x="5759" y="1270"/>
                      <a:pt x="5759" y="1270"/>
                      <a:pt x="5759" y="1270"/>
                    </a:cubicBezTo>
                    <a:cubicBezTo>
                      <a:pt x="5815" y="1215"/>
                      <a:pt x="5870" y="1270"/>
                      <a:pt x="5926" y="1325"/>
                    </a:cubicBezTo>
                    <a:cubicBezTo>
                      <a:pt x="5926" y="1325"/>
                      <a:pt x="5926" y="1325"/>
                      <a:pt x="5926" y="1325"/>
                    </a:cubicBezTo>
                    <a:cubicBezTo>
                      <a:pt x="5981" y="1381"/>
                      <a:pt x="5926" y="1436"/>
                      <a:pt x="5870" y="1491"/>
                    </a:cubicBezTo>
                    <a:cubicBezTo>
                      <a:pt x="5870" y="1491"/>
                      <a:pt x="5870" y="1491"/>
                      <a:pt x="5870" y="1491"/>
                    </a:cubicBezTo>
                    <a:cubicBezTo>
                      <a:pt x="5870" y="1491"/>
                      <a:pt x="5815" y="1491"/>
                      <a:pt x="5815" y="1491"/>
                    </a:cubicBezTo>
                    <a:cubicBezTo>
                      <a:pt x="5815" y="1491"/>
                      <a:pt x="5815" y="1491"/>
                      <a:pt x="5815" y="1491"/>
                    </a:cubicBezTo>
                    <a:cubicBezTo>
                      <a:pt x="5759" y="1491"/>
                      <a:pt x="5759" y="1436"/>
                      <a:pt x="5704" y="1436"/>
                    </a:cubicBezTo>
                  </a:path>
                  <a:path w="21600" h="21600">
                    <a:moveTo>
                      <a:pt x="15396" y="1325"/>
                    </a:moveTo>
                    <a:cubicBezTo>
                      <a:pt x="15341" y="1270"/>
                      <a:pt x="15341" y="1215"/>
                      <a:pt x="15341" y="1160"/>
                    </a:cubicBezTo>
                    <a:cubicBezTo>
                      <a:pt x="15341" y="1160"/>
                      <a:pt x="15341" y="1160"/>
                      <a:pt x="15341" y="1160"/>
                    </a:cubicBezTo>
                    <a:cubicBezTo>
                      <a:pt x="15396" y="1104"/>
                      <a:pt x="15452" y="1049"/>
                      <a:pt x="15507" y="1104"/>
                    </a:cubicBezTo>
                    <a:cubicBezTo>
                      <a:pt x="15507" y="1104"/>
                      <a:pt x="15507" y="1104"/>
                      <a:pt x="15507" y="1104"/>
                    </a:cubicBezTo>
                    <a:cubicBezTo>
                      <a:pt x="15563" y="1104"/>
                      <a:pt x="15563" y="1215"/>
                      <a:pt x="15563" y="1270"/>
                    </a:cubicBezTo>
                    <a:cubicBezTo>
                      <a:pt x="15563" y="1270"/>
                      <a:pt x="15563" y="1270"/>
                      <a:pt x="15563" y="1270"/>
                    </a:cubicBezTo>
                    <a:cubicBezTo>
                      <a:pt x="15563" y="1270"/>
                      <a:pt x="15507" y="1325"/>
                      <a:pt x="15452" y="1325"/>
                    </a:cubicBezTo>
                    <a:cubicBezTo>
                      <a:pt x="15452" y="1325"/>
                      <a:pt x="15452" y="1325"/>
                      <a:pt x="15452" y="1325"/>
                    </a:cubicBezTo>
                    <a:cubicBezTo>
                      <a:pt x="15452" y="1325"/>
                      <a:pt x="15396" y="1325"/>
                      <a:pt x="15396" y="1325"/>
                    </a:cubicBezTo>
                  </a:path>
                  <a:path w="21600" h="21600">
                    <a:moveTo>
                      <a:pt x="6092" y="1215"/>
                    </a:moveTo>
                    <a:cubicBezTo>
                      <a:pt x="6036" y="1160"/>
                      <a:pt x="6092" y="1104"/>
                      <a:pt x="6147" y="1104"/>
                    </a:cubicBezTo>
                    <a:cubicBezTo>
                      <a:pt x="6147" y="1104"/>
                      <a:pt x="6147" y="1104"/>
                      <a:pt x="6147" y="1104"/>
                    </a:cubicBezTo>
                    <a:cubicBezTo>
                      <a:pt x="6203" y="1049"/>
                      <a:pt x="6258" y="1104"/>
                      <a:pt x="6258" y="1160"/>
                    </a:cubicBezTo>
                    <a:cubicBezTo>
                      <a:pt x="6258" y="1160"/>
                      <a:pt x="6258" y="1160"/>
                      <a:pt x="6258" y="1160"/>
                    </a:cubicBezTo>
                    <a:cubicBezTo>
                      <a:pt x="6313" y="1215"/>
                      <a:pt x="6258" y="1270"/>
                      <a:pt x="6203" y="1270"/>
                    </a:cubicBezTo>
                    <a:cubicBezTo>
                      <a:pt x="6203" y="1270"/>
                      <a:pt x="6203" y="1270"/>
                      <a:pt x="6203" y="1270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147" y="1325"/>
                      <a:pt x="6092" y="1270"/>
                      <a:pt x="6092" y="1215"/>
                    </a:cubicBezTo>
                  </a:path>
                  <a:path w="21600" h="21600">
                    <a:moveTo>
                      <a:pt x="15064" y="1160"/>
                    </a:moveTo>
                    <a:cubicBezTo>
                      <a:pt x="15009" y="1104"/>
                      <a:pt x="14953" y="1049"/>
                      <a:pt x="15009" y="994"/>
                    </a:cubicBezTo>
                    <a:cubicBezTo>
                      <a:pt x="15009" y="994"/>
                      <a:pt x="15009" y="994"/>
                      <a:pt x="15009" y="994"/>
                    </a:cubicBezTo>
                    <a:cubicBezTo>
                      <a:pt x="15009" y="939"/>
                      <a:pt x="15064" y="883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75" y="939"/>
                      <a:pt x="15230" y="994"/>
                      <a:pt x="15175" y="1104"/>
                    </a:cubicBezTo>
                    <a:cubicBezTo>
                      <a:pt x="15175" y="1104"/>
                      <a:pt x="15175" y="1104"/>
                      <a:pt x="15175" y="1104"/>
                    </a:cubicBezTo>
                    <a:cubicBezTo>
                      <a:pt x="15175" y="1104"/>
                      <a:pt x="15119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</a:path>
                  <a:path w="21600" h="21600">
                    <a:moveTo>
                      <a:pt x="6424" y="1049"/>
                    </a:moveTo>
                    <a:cubicBezTo>
                      <a:pt x="6424" y="994"/>
                      <a:pt x="6424" y="939"/>
                      <a:pt x="6480" y="939"/>
                    </a:cubicBezTo>
                    <a:cubicBezTo>
                      <a:pt x="6480" y="939"/>
                      <a:pt x="6480" y="939"/>
                      <a:pt x="6480" y="939"/>
                    </a:cubicBezTo>
                    <a:cubicBezTo>
                      <a:pt x="6535" y="883"/>
                      <a:pt x="6646" y="939"/>
                      <a:pt x="6646" y="994"/>
                    </a:cubicBezTo>
                    <a:cubicBezTo>
                      <a:pt x="6646" y="994"/>
                      <a:pt x="6646" y="994"/>
                      <a:pt x="6646" y="994"/>
                    </a:cubicBezTo>
                    <a:cubicBezTo>
                      <a:pt x="6646" y="1049"/>
                      <a:pt x="6646" y="1104"/>
                      <a:pt x="6590" y="1104"/>
                    </a:cubicBezTo>
                    <a:cubicBezTo>
                      <a:pt x="6590" y="1104"/>
                      <a:pt x="6590" y="1104"/>
                      <a:pt x="6590" y="1104"/>
                    </a:cubicBezTo>
                    <a:cubicBezTo>
                      <a:pt x="6590" y="1160"/>
                      <a:pt x="6535" y="1160"/>
                      <a:pt x="6535" y="1160"/>
                    </a:cubicBezTo>
                    <a:cubicBezTo>
                      <a:pt x="6535" y="1160"/>
                      <a:pt x="6535" y="1160"/>
                      <a:pt x="6535" y="1160"/>
                    </a:cubicBezTo>
                    <a:cubicBezTo>
                      <a:pt x="6480" y="1160"/>
                      <a:pt x="6424" y="1104"/>
                      <a:pt x="6424" y="1049"/>
                    </a:cubicBezTo>
                  </a:path>
                  <a:path w="21600" h="21600">
                    <a:moveTo>
                      <a:pt x="14676" y="994"/>
                    </a:moveTo>
                    <a:cubicBezTo>
                      <a:pt x="14621" y="939"/>
                      <a:pt x="14566" y="883"/>
                      <a:pt x="14621" y="828"/>
                    </a:cubicBezTo>
                    <a:cubicBezTo>
                      <a:pt x="14621" y="828"/>
                      <a:pt x="14621" y="828"/>
                      <a:pt x="14621" y="828"/>
                    </a:cubicBezTo>
                    <a:cubicBezTo>
                      <a:pt x="14621" y="773"/>
                      <a:pt x="14676" y="718"/>
                      <a:pt x="14787" y="773"/>
                    </a:cubicBezTo>
                    <a:cubicBezTo>
                      <a:pt x="14787" y="773"/>
                      <a:pt x="14787" y="773"/>
                      <a:pt x="14787" y="773"/>
                    </a:cubicBezTo>
                    <a:cubicBezTo>
                      <a:pt x="14843" y="773"/>
                      <a:pt x="14843" y="883"/>
                      <a:pt x="14843" y="939"/>
                    </a:cubicBezTo>
                    <a:cubicBezTo>
                      <a:pt x="14843" y="939"/>
                      <a:pt x="14843" y="939"/>
                      <a:pt x="14843" y="939"/>
                    </a:cubicBezTo>
                    <a:cubicBezTo>
                      <a:pt x="14787" y="994"/>
                      <a:pt x="14787" y="994"/>
                      <a:pt x="14732" y="994"/>
                    </a:cubicBezTo>
                    <a:cubicBezTo>
                      <a:pt x="14732" y="994"/>
                      <a:pt x="14732" y="994"/>
                      <a:pt x="14732" y="994"/>
                    </a:cubicBezTo>
                    <a:cubicBezTo>
                      <a:pt x="14732" y="994"/>
                      <a:pt x="14676" y="994"/>
                      <a:pt x="14676" y="994"/>
                    </a:cubicBezTo>
                  </a:path>
                  <a:path w="21600" h="21600">
                    <a:moveTo>
                      <a:pt x="6812" y="939"/>
                    </a:moveTo>
                    <a:cubicBezTo>
                      <a:pt x="6756" y="828"/>
                      <a:pt x="6812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923" y="718"/>
                      <a:pt x="6978" y="773"/>
                      <a:pt x="7033" y="828"/>
                    </a:cubicBezTo>
                    <a:cubicBezTo>
                      <a:pt x="7033" y="828"/>
                      <a:pt x="7033" y="828"/>
                      <a:pt x="7033" y="828"/>
                    </a:cubicBezTo>
                    <a:cubicBezTo>
                      <a:pt x="7033" y="883"/>
                      <a:pt x="7033" y="939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867" y="994"/>
                      <a:pt x="6812" y="939"/>
                      <a:pt x="6812" y="939"/>
                    </a:cubicBezTo>
                  </a:path>
                  <a:path w="21600" h="21600">
                    <a:moveTo>
                      <a:pt x="14289" y="828"/>
                    </a:moveTo>
                    <a:cubicBezTo>
                      <a:pt x="14289" y="828"/>
                      <a:pt x="14289" y="828"/>
                      <a:pt x="14289" y="828"/>
                    </a:cubicBezTo>
                    <a:cubicBezTo>
                      <a:pt x="14233" y="828"/>
                      <a:pt x="14233" y="773"/>
                      <a:pt x="14233" y="718"/>
                    </a:cubicBezTo>
                    <a:cubicBezTo>
                      <a:pt x="14233" y="718"/>
                      <a:pt x="14233" y="718"/>
                      <a:pt x="14233" y="718"/>
                    </a:cubicBezTo>
                    <a:cubicBezTo>
                      <a:pt x="14233" y="662"/>
                      <a:pt x="14344" y="607"/>
                      <a:pt x="14399" y="607"/>
                    </a:cubicBezTo>
                    <a:cubicBezTo>
                      <a:pt x="14399" y="607"/>
                      <a:pt x="14399" y="607"/>
                      <a:pt x="14399" y="607"/>
                    </a:cubicBezTo>
                    <a:cubicBezTo>
                      <a:pt x="14455" y="662"/>
                      <a:pt x="14455" y="718"/>
                      <a:pt x="14455" y="773"/>
                    </a:cubicBezTo>
                    <a:cubicBezTo>
                      <a:pt x="14455" y="773"/>
                      <a:pt x="14455" y="773"/>
                      <a:pt x="14455" y="773"/>
                    </a:cubicBezTo>
                    <a:cubicBezTo>
                      <a:pt x="14455" y="828"/>
                      <a:pt x="14399" y="828"/>
                      <a:pt x="14344" y="828"/>
                    </a:cubicBezTo>
                    <a:cubicBezTo>
                      <a:pt x="14344" y="828"/>
                      <a:pt x="14344" y="828"/>
                      <a:pt x="14344" y="828"/>
                    </a:cubicBezTo>
                    <a:cubicBezTo>
                      <a:pt x="14344" y="828"/>
                      <a:pt x="14344" y="828"/>
                      <a:pt x="14289" y="828"/>
                    </a:cubicBezTo>
                  </a:path>
                  <a:path w="21600" h="21600">
                    <a:moveTo>
                      <a:pt x="7144" y="773"/>
                    </a:moveTo>
                    <a:cubicBezTo>
                      <a:pt x="7144" y="718"/>
                      <a:pt x="7200" y="662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310" y="607"/>
                      <a:pt x="7366" y="607"/>
                      <a:pt x="7366" y="718"/>
                    </a:cubicBezTo>
                    <a:cubicBezTo>
                      <a:pt x="7366" y="718"/>
                      <a:pt x="7366" y="718"/>
                      <a:pt x="7366" y="718"/>
                    </a:cubicBezTo>
                    <a:cubicBezTo>
                      <a:pt x="7421" y="773"/>
                      <a:pt x="7366" y="828"/>
                      <a:pt x="7310" y="828"/>
                    </a:cubicBezTo>
                    <a:cubicBezTo>
                      <a:pt x="7310" y="828"/>
                      <a:pt x="7310" y="828"/>
                      <a:pt x="7310" y="828"/>
                    </a:cubicBezTo>
                    <a:cubicBezTo>
                      <a:pt x="7310" y="828"/>
                      <a:pt x="7310" y="828"/>
                      <a:pt x="7255" y="828"/>
                    </a:cubicBezTo>
                    <a:cubicBezTo>
                      <a:pt x="7255" y="828"/>
                      <a:pt x="7255" y="828"/>
                      <a:pt x="7255" y="828"/>
                    </a:cubicBezTo>
                    <a:cubicBezTo>
                      <a:pt x="7255" y="828"/>
                      <a:pt x="7200" y="828"/>
                      <a:pt x="7144" y="773"/>
                    </a:cubicBezTo>
                  </a:path>
                  <a:path w="21600" h="21600">
                    <a:moveTo>
                      <a:pt x="13956" y="718"/>
                    </a:moveTo>
                    <a:cubicBezTo>
                      <a:pt x="13846" y="718"/>
                      <a:pt x="13846" y="662"/>
                      <a:pt x="13846" y="552"/>
                    </a:cubicBezTo>
                    <a:cubicBezTo>
                      <a:pt x="13846" y="552"/>
                      <a:pt x="13846" y="552"/>
                      <a:pt x="13846" y="552"/>
                    </a:cubicBezTo>
                    <a:cubicBezTo>
                      <a:pt x="13846" y="497"/>
                      <a:pt x="13956" y="497"/>
                      <a:pt x="14012" y="497"/>
                    </a:cubicBezTo>
                    <a:cubicBezTo>
                      <a:pt x="14012" y="497"/>
                      <a:pt x="14012" y="497"/>
                      <a:pt x="14012" y="497"/>
                    </a:cubicBezTo>
                    <a:cubicBezTo>
                      <a:pt x="14067" y="497"/>
                      <a:pt x="14123" y="607"/>
                      <a:pt x="14067" y="662"/>
                    </a:cubicBezTo>
                    <a:cubicBezTo>
                      <a:pt x="14067" y="662"/>
                      <a:pt x="14067" y="662"/>
                      <a:pt x="14067" y="662"/>
                    </a:cubicBezTo>
                    <a:cubicBezTo>
                      <a:pt x="14067" y="718"/>
                      <a:pt x="14012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</a:path>
                  <a:path w="21600" h="21600">
                    <a:moveTo>
                      <a:pt x="7532" y="662"/>
                    </a:moveTo>
                    <a:cubicBezTo>
                      <a:pt x="7532" y="552"/>
                      <a:pt x="7587" y="497"/>
                      <a:pt x="7643" y="497"/>
                    </a:cubicBezTo>
                    <a:cubicBezTo>
                      <a:pt x="7643" y="497"/>
                      <a:pt x="7643" y="497"/>
                      <a:pt x="7643" y="497"/>
                    </a:cubicBezTo>
                    <a:cubicBezTo>
                      <a:pt x="7698" y="497"/>
                      <a:pt x="7753" y="497"/>
                      <a:pt x="7753" y="552"/>
                    </a:cubicBezTo>
                    <a:cubicBezTo>
                      <a:pt x="7753" y="552"/>
                      <a:pt x="7753" y="552"/>
                      <a:pt x="7753" y="552"/>
                    </a:cubicBezTo>
                    <a:cubicBezTo>
                      <a:pt x="7809" y="607"/>
                      <a:pt x="7753" y="718"/>
                      <a:pt x="7698" y="718"/>
                    </a:cubicBezTo>
                    <a:cubicBezTo>
                      <a:pt x="7698" y="718"/>
                      <a:pt x="7698" y="718"/>
                      <a:pt x="7698" y="718"/>
                    </a:cubicBezTo>
                    <a:cubicBezTo>
                      <a:pt x="7698" y="718"/>
                      <a:pt x="7698" y="718"/>
                      <a:pt x="7643" y="718"/>
                    </a:cubicBezTo>
                    <a:cubicBezTo>
                      <a:pt x="7643" y="718"/>
                      <a:pt x="7643" y="718"/>
                      <a:pt x="7643" y="718"/>
                    </a:cubicBezTo>
                    <a:cubicBezTo>
                      <a:pt x="7587" y="718"/>
                      <a:pt x="7587" y="718"/>
                      <a:pt x="7532" y="662"/>
                    </a:cubicBezTo>
                  </a:path>
                  <a:path w="21600" h="21600">
                    <a:moveTo>
                      <a:pt x="13569" y="607"/>
                    </a:moveTo>
                    <a:cubicBezTo>
                      <a:pt x="13513" y="607"/>
                      <a:pt x="13458" y="552"/>
                      <a:pt x="13458" y="497"/>
                    </a:cubicBezTo>
                    <a:cubicBezTo>
                      <a:pt x="13458" y="497"/>
                      <a:pt x="13458" y="497"/>
                      <a:pt x="13458" y="497"/>
                    </a:cubicBezTo>
                    <a:cubicBezTo>
                      <a:pt x="13458" y="386"/>
                      <a:pt x="13569" y="386"/>
                      <a:pt x="13624" y="386"/>
                    </a:cubicBezTo>
                    <a:cubicBezTo>
                      <a:pt x="13624" y="386"/>
                      <a:pt x="13624" y="386"/>
                      <a:pt x="13624" y="386"/>
                    </a:cubicBezTo>
                    <a:cubicBezTo>
                      <a:pt x="13680" y="386"/>
                      <a:pt x="13735" y="497"/>
                      <a:pt x="13680" y="552"/>
                    </a:cubicBezTo>
                    <a:cubicBezTo>
                      <a:pt x="13680" y="552"/>
                      <a:pt x="13680" y="552"/>
                      <a:pt x="13680" y="552"/>
                    </a:cubicBezTo>
                    <a:cubicBezTo>
                      <a:pt x="13680" y="607"/>
                      <a:pt x="13624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</a:path>
                  <a:path w="21600" h="21600">
                    <a:moveTo>
                      <a:pt x="7920" y="552"/>
                    </a:moveTo>
                    <a:cubicBezTo>
                      <a:pt x="7920" y="441"/>
                      <a:pt x="7975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86" y="386"/>
                      <a:pt x="8141" y="386"/>
                      <a:pt x="8141" y="441"/>
                    </a:cubicBezTo>
                    <a:cubicBezTo>
                      <a:pt x="8141" y="441"/>
                      <a:pt x="8141" y="441"/>
                      <a:pt x="8141" y="441"/>
                    </a:cubicBezTo>
                    <a:cubicBezTo>
                      <a:pt x="8196" y="552"/>
                      <a:pt x="8141" y="607"/>
                      <a:pt x="8086" y="607"/>
                    </a:cubicBezTo>
                    <a:cubicBezTo>
                      <a:pt x="8086" y="607"/>
                      <a:pt x="8086" y="607"/>
                      <a:pt x="8086" y="607"/>
                    </a:cubicBezTo>
                    <a:cubicBezTo>
                      <a:pt x="8086" y="607"/>
                      <a:pt x="8030" y="607"/>
                      <a:pt x="8030" y="607"/>
                    </a:cubicBezTo>
                    <a:cubicBezTo>
                      <a:pt x="8030" y="607"/>
                      <a:pt x="8030" y="607"/>
                      <a:pt x="8030" y="607"/>
                    </a:cubicBezTo>
                    <a:cubicBezTo>
                      <a:pt x="7975" y="607"/>
                      <a:pt x="7920" y="552"/>
                      <a:pt x="7920" y="552"/>
                    </a:cubicBezTo>
                  </a:path>
                  <a:path w="21600" h="21600">
                    <a:moveTo>
                      <a:pt x="13181" y="497"/>
                    </a:moveTo>
                    <a:cubicBezTo>
                      <a:pt x="13126" y="497"/>
                      <a:pt x="13070" y="441"/>
                      <a:pt x="13070" y="386"/>
                    </a:cubicBezTo>
                    <a:cubicBezTo>
                      <a:pt x="13070" y="386"/>
                      <a:pt x="13070" y="386"/>
                      <a:pt x="13070" y="386"/>
                    </a:cubicBezTo>
                    <a:cubicBezTo>
                      <a:pt x="13070" y="331"/>
                      <a:pt x="13181" y="276"/>
                      <a:pt x="13236" y="276"/>
                    </a:cubicBezTo>
                    <a:cubicBezTo>
                      <a:pt x="13236" y="276"/>
                      <a:pt x="13236" y="276"/>
                      <a:pt x="13236" y="276"/>
                    </a:cubicBezTo>
                    <a:cubicBezTo>
                      <a:pt x="13292" y="331"/>
                      <a:pt x="13347" y="386"/>
                      <a:pt x="13292" y="441"/>
                    </a:cubicBezTo>
                    <a:cubicBezTo>
                      <a:pt x="13292" y="441"/>
                      <a:pt x="13292" y="441"/>
                      <a:pt x="13292" y="441"/>
                    </a:cubicBezTo>
                    <a:cubicBezTo>
                      <a:pt x="13292" y="497"/>
                      <a:pt x="13236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</a:path>
                  <a:path w="21600" h="21600">
                    <a:moveTo>
                      <a:pt x="8307" y="441"/>
                    </a:moveTo>
                    <a:cubicBezTo>
                      <a:pt x="8307" y="386"/>
                      <a:pt x="8363" y="276"/>
                      <a:pt x="8418" y="276"/>
                    </a:cubicBezTo>
                    <a:cubicBezTo>
                      <a:pt x="8418" y="276"/>
                      <a:pt x="8418" y="276"/>
                      <a:pt x="8418" y="276"/>
                    </a:cubicBezTo>
                    <a:cubicBezTo>
                      <a:pt x="8473" y="276"/>
                      <a:pt x="8529" y="331"/>
                      <a:pt x="8529" y="386"/>
                    </a:cubicBezTo>
                    <a:cubicBezTo>
                      <a:pt x="8529" y="386"/>
                      <a:pt x="8529" y="386"/>
                      <a:pt x="8529" y="386"/>
                    </a:cubicBezTo>
                    <a:cubicBezTo>
                      <a:pt x="8584" y="441"/>
                      <a:pt x="8529" y="497"/>
                      <a:pt x="8473" y="497"/>
                    </a:cubicBezTo>
                    <a:cubicBezTo>
                      <a:pt x="8473" y="497"/>
                      <a:pt x="8473" y="497"/>
                      <a:pt x="8473" y="497"/>
                    </a:cubicBezTo>
                    <a:cubicBezTo>
                      <a:pt x="8473" y="497"/>
                      <a:pt x="8418" y="497"/>
                      <a:pt x="8418" y="497"/>
                    </a:cubicBezTo>
                    <a:cubicBezTo>
                      <a:pt x="8418" y="497"/>
                      <a:pt x="8418" y="497"/>
                      <a:pt x="8418" y="497"/>
                    </a:cubicBezTo>
                    <a:cubicBezTo>
                      <a:pt x="8363" y="497"/>
                      <a:pt x="8307" y="497"/>
                      <a:pt x="8307" y="441"/>
                    </a:cubicBezTo>
                  </a:path>
                  <a:path w="21600" h="21600">
                    <a:moveTo>
                      <a:pt x="12793" y="441"/>
                    </a:move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38" y="441"/>
                      <a:pt x="12683" y="386"/>
                      <a:pt x="12683" y="276"/>
                    </a:cubicBezTo>
                    <a:cubicBezTo>
                      <a:pt x="12683" y="276"/>
                      <a:pt x="12683" y="276"/>
                      <a:pt x="12683" y="276"/>
                    </a:cubicBezTo>
                    <a:cubicBezTo>
                      <a:pt x="12683" y="220"/>
                      <a:pt x="12738" y="220"/>
                      <a:pt x="12849" y="220"/>
                    </a:cubicBezTo>
                    <a:cubicBezTo>
                      <a:pt x="12849" y="220"/>
                      <a:pt x="12849" y="220"/>
                      <a:pt x="12849" y="220"/>
                    </a:cubicBezTo>
                    <a:cubicBezTo>
                      <a:pt x="12904" y="220"/>
                      <a:pt x="12904" y="276"/>
                      <a:pt x="12904" y="331"/>
                    </a:cubicBezTo>
                    <a:cubicBezTo>
                      <a:pt x="12904" y="331"/>
                      <a:pt x="12904" y="331"/>
                      <a:pt x="12904" y="331"/>
                    </a:cubicBezTo>
                    <a:cubicBezTo>
                      <a:pt x="12904" y="386"/>
                      <a:pt x="12849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</a:path>
                  <a:path w="21600" h="21600">
                    <a:moveTo>
                      <a:pt x="8695" y="331"/>
                    </a:moveTo>
                    <a:cubicBezTo>
                      <a:pt x="8695" y="276"/>
                      <a:pt x="8750" y="220"/>
                      <a:pt x="8806" y="220"/>
                    </a:cubicBezTo>
                    <a:cubicBezTo>
                      <a:pt x="8806" y="220"/>
                      <a:pt x="8806" y="220"/>
                      <a:pt x="8806" y="220"/>
                    </a:cubicBezTo>
                    <a:cubicBezTo>
                      <a:pt x="8861" y="165"/>
                      <a:pt x="8916" y="220"/>
                      <a:pt x="8916" y="276"/>
                    </a:cubicBezTo>
                    <a:cubicBezTo>
                      <a:pt x="8916" y="276"/>
                      <a:pt x="8916" y="276"/>
                      <a:pt x="8916" y="276"/>
                    </a:cubicBezTo>
                    <a:cubicBezTo>
                      <a:pt x="8972" y="386"/>
                      <a:pt x="8916" y="441"/>
                      <a:pt x="8861" y="441"/>
                    </a:cubicBezTo>
                    <a:cubicBezTo>
                      <a:pt x="8861" y="441"/>
                      <a:pt x="8861" y="441"/>
                      <a:pt x="8861" y="441"/>
                    </a:cubicBezTo>
                    <a:cubicBezTo>
                      <a:pt x="8861" y="441"/>
                      <a:pt x="8806" y="441"/>
                      <a:pt x="8806" y="441"/>
                    </a:cubicBezTo>
                    <a:cubicBezTo>
                      <a:pt x="8806" y="441"/>
                      <a:pt x="8806" y="441"/>
                      <a:pt x="8806" y="441"/>
                    </a:cubicBezTo>
                    <a:cubicBezTo>
                      <a:pt x="8750" y="441"/>
                      <a:pt x="8695" y="386"/>
                      <a:pt x="8695" y="331"/>
                    </a:cubicBezTo>
                  </a:path>
                  <a:path w="21600" h="21600">
                    <a:moveTo>
                      <a:pt x="12406" y="386"/>
                    </a:move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350" y="386"/>
                      <a:pt x="12295" y="276"/>
                      <a:pt x="12295" y="220"/>
                    </a:cubicBezTo>
                    <a:cubicBezTo>
                      <a:pt x="12295" y="220"/>
                      <a:pt x="12295" y="220"/>
                      <a:pt x="12295" y="220"/>
                    </a:cubicBezTo>
                    <a:cubicBezTo>
                      <a:pt x="12295" y="165"/>
                      <a:pt x="12350" y="110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61" y="165"/>
                      <a:pt x="12516" y="220"/>
                      <a:pt x="12516" y="276"/>
                    </a:cubicBezTo>
                    <a:cubicBezTo>
                      <a:pt x="12516" y="276"/>
                      <a:pt x="12516" y="276"/>
                      <a:pt x="12516" y="276"/>
                    </a:cubicBezTo>
                    <a:cubicBezTo>
                      <a:pt x="12516" y="331"/>
                      <a:pt x="12461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</a:path>
                  <a:path w="21600" h="21600">
                    <a:moveTo>
                      <a:pt x="9083" y="276"/>
                    </a:moveTo>
                    <a:cubicBezTo>
                      <a:pt x="9083" y="220"/>
                      <a:pt x="9138" y="165"/>
                      <a:pt x="9193" y="110"/>
                    </a:cubicBezTo>
                    <a:cubicBezTo>
                      <a:pt x="9193" y="110"/>
                      <a:pt x="9193" y="110"/>
                      <a:pt x="9193" y="110"/>
                    </a:cubicBezTo>
                    <a:cubicBezTo>
                      <a:pt x="9249" y="110"/>
                      <a:pt x="9304" y="165"/>
                      <a:pt x="9360" y="220"/>
                    </a:cubicBezTo>
                    <a:cubicBezTo>
                      <a:pt x="9360" y="220"/>
                      <a:pt x="9360" y="220"/>
                      <a:pt x="9360" y="220"/>
                    </a:cubicBezTo>
                    <a:cubicBezTo>
                      <a:pt x="9360" y="276"/>
                      <a:pt x="9304" y="386"/>
                      <a:pt x="9249" y="386"/>
                    </a:cubicBezTo>
                    <a:cubicBezTo>
                      <a:pt x="9249" y="386"/>
                      <a:pt x="9249" y="386"/>
                      <a:pt x="9249" y="386"/>
                    </a:cubicBezTo>
                    <a:cubicBezTo>
                      <a:pt x="9249" y="386"/>
                      <a:pt x="9249" y="386"/>
                      <a:pt x="9193" y="386"/>
                    </a:cubicBezTo>
                    <a:cubicBezTo>
                      <a:pt x="9193" y="386"/>
                      <a:pt x="9193" y="386"/>
                      <a:pt x="9193" y="386"/>
                    </a:cubicBezTo>
                    <a:cubicBezTo>
                      <a:pt x="9138" y="386"/>
                      <a:pt x="9138" y="331"/>
                      <a:pt x="9083" y="276"/>
                    </a:cubicBezTo>
                  </a:path>
                  <a:path w="21600" h="21600">
                    <a:moveTo>
                      <a:pt x="12018" y="331"/>
                    </a:moveTo>
                    <a:cubicBezTo>
                      <a:pt x="11907" y="331"/>
                      <a:pt x="11907" y="276"/>
                      <a:pt x="11907" y="165"/>
                    </a:cubicBezTo>
                    <a:cubicBezTo>
                      <a:pt x="11907" y="165"/>
                      <a:pt x="11907" y="165"/>
                      <a:pt x="11907" y="165"/>
                    </a:cubicBezTo>
                    <a:cubicBezTo>
                      <a:pt x="11907" y="110"/>
                      <a:pt x="11963" y="55"/>
                      <a:pt x="12018" y="110"/>
                    </a:cubicBezTo>
                    <a:cubicBezTo>
                      <a:pt x="12018" y="110"/>
                      <a:pt x="12018" y="110"/>
                      <a:pt x="12018" y="110"/>
                    </a:cubicBezTo>
                    <a:cubicBezTo>
                      <a:pt x="12073" y="110"/>
                      <a:pt x="12129" y="165"/>
                      <a:pt x="12129" y="220"/>
                    </a:cubicBezTo>
                    <a:cubicBezTo>
                      <a:pt x="12129" y="220"/>
                      <a:pt x="12129" y="220"/>
                      <a:pt x="12129" y="220"/>
                    </a:cubicBezTo>
                    <a:cubicBezTo>
                      <a:pt x="12129" y="276"/>
                      <a:pt x="12073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</a:path>
                  <a:path w="21600" h="21600">
                    <a:moveTo>
                      <a:pt x="9526" y="220"/>
                    </a:moveTo>
                    <a:cubicBezTo>
                      <a:pt x="9470" y="165"/>
                      <a:pt x="9526" y="110"/>
                      <a:pt x="9581" y="110"/>
                    </a:cubicBezTo>
                    <a:cubicBezTo>
                      <a:pt x="9581" y="110"/>
                      <a:pt x="9581" y="110"/>
                      <a:pt x="9581" y="110"/>
                    </a:cubicBezTo>
                    <a:cubicBezTo>
                      <a:pt x="9692" y="55"/>
                      <a:pt x="9747" y="110"/>
                      <a:pt x="9747" y="165"/>
                    </a:cubicBezTo>
                    <a:cubicBezTo>
                      <a:pt x="9747" y="165"/>
                      <a:pt x="9747" y="165"/>
                      <a:pt x="9747" y="165"/>
                    </a:cubicBezTo>
                    <a:cubicBezTo>
                      <a:pt x="9747" y="276"/>
                      <a:pt x="9692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581" y="331"/>
                      <a:pt x="9526" y="276"/>
                      <a:pt x="9526" y="220"/>
                    </a:cubicBezTo>
                  </a:path>
                  <a:path w="21600" h="21600">
                    <a:moveTo>
                      <a:pt x="11630" y="276"/>
                    </a:moveTo>
                    <a:cubicBezTo>
                      <a:pt x="11519" y="276"/>
                      <a:pt x="11464" y="220"/>
                      <a:pt x="11519" y="165"/>
                    </a:cubicBezTo>
                    <a:cubicBezTo>
                      <a:pt x="11519" y="165"/>
                      <a:pt x="11519" y="165"/>
                      <a:pt x="11519" y="165"/>
                    </a:cubicBezTo>
                    <a:cubicBezTo>
                      <a:pt x="11519" y="110"/>
                      <a:pt x="11575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86" y="55"/>
                      <a:pt x="11741" y="110"/>
                      <a:pt x="11741" y="165"/>
                    </a:cubicBezTo>
                    <a:cubicBezTo>
                      <a:pt x="11741" y="165"/>
                      <a:pt x="11741" y="165"/>
                      <a:pt x="11741" y="165"/>
                    </a:cubicBezTo>
                    <a:cubicBezTo>
                      <a:pt x="11741" y="220"/>
                      <a:pt x="11686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</a:path>
                  <a:path w="21600" h="21600">
                    <a:moveTo>
                      <a:pt x="9913" y="165"/>
                    </a:moveTo>
                    <a:cubicBezTo>
                      <a:pt x="9913" y="110"/>
                      <a:pt x="9913" y="55"/>
                      <a:pt x="10024" y="55"/>
                    </a:cubicBezTo>
                    <a:cubicBezTo>
                      <a:pt x="10024" y="55"/>
                      <a:pt x="10024" y="55"/>
                      <a:pt x="10024" y="55"/>
                    </a:cubicBezTo>
                    <a:cubicBezTo>
                      <a:pt x="10080" y="55"/>
                      <a:pt x="10135" y="110"/>
                      <a:pt x="10135" y="165"/>
                    </a:cubicBezTo>
                    <a:cubicBezTo>
                      <a:pt x="10135" y="165"/>
                      <a:pt x="10135" y="165"/>
                      <a:pt x="10135" y="165"/>
                    </a:cubicBezTo>
                    <a:cubicBezTo>
                      <a:pt x="10135" y="220"/>
                      <a:pt x="10080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9969" y="276"/>
                      <a:pt x="9913" y="220"/>
                      <a:pt x="9913" y="165"/>
                    </a:cubicBezTo>
                  </a:path>
                  <a:path w="21600" h="21600">
                    <a:moveTo>
                      <a:pt x="11187" y="276"/>
                    </a:moveTo>
                    <a:cubicBezTo>
                      <a:pt x="11132" y="276"/>
                      <a:pt x="11076" y="220"/>
                      <a:pt x="11076" y="165"/>
                    </a:cubicBezTo>
                    <a:cubicBezTo>
                      <a:pt x="11076" y="165"/>
                      <a:pt x="11076" y="165"/>
                      <a:pt x="11076" y="165"/>
                    </a:cubicBezTo>
                    <a:cubicBezTo>
                      <a:pt x="11076" y="55"/>
                      <a:pt x="11132" y="0"/>
                      <a:pt x="11243" y="0"/>
                    </a:cubicBezTo>
                    <a:cubicBezTo>
                      <a:pt x="11243" y="0"/>
                      <a:pt x="11243" y="0"/>
                      <a:pt x="11243" y="0"/>
                    </a:cubicBezTo>
                    <a:cubicBezTo>
                      <a:pt x="11243" y="0"/>
                      <a:pt x="11243" y="0"/>
                      <a:pt x="11243" y="55"/>
                    </a:cubicBezTo>
                    <a:cubicBezTo>
                      <a:pt x="11243" y="55"/>
                      <a:pt x="11243" y="55"/>
                      <a:pt x="11243" y="55"/>
                    </a:cubicBezTo>
                    <a:cubicBezTo>
                      <a:pt x="11298" y="55"/>
                      <a:pt x="11353" y="110"/>
                      <a:pt x="11353" y="165"/>
                    </a:cubicBezTo>
                    <a:cubicBezTo>
                      <a:pt x="11353" y="165"/>
                      <a:pt x="11353" y="165"/>
                      <a:pt x="11353" y="165"/>
                    </a:cubicBezTo>
                    <a:cubicBezTo>
                      <a:pt x="11353" y="220"/>
                      <a:pt x="11298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</a:path>
                  <a:path w="21600" h="21600">
                    <a:moveTo>
                      <a:pt x="10301" y="165"/>
                    </a:moveTo>
                    <a:cubicBezTo>
                      <a:pt x="10301" y="110"/>
                      <a:pt x="10356" y="55"/>
                      <a:pt x="10412" y="0"/>
                    </a:cubicBezTo>
                    <a:cubicBezTo>
                      <a:pt x="10412" y="0"/>
                      <a:pt x="10412" y="0"/>
                      <a:pt x="10412" y="0"/>
                    </a:cubicBezTo>
                    <a:cubicBezTo>
                      <a:pt x="10467" y="0"/>
                      <a:pt x="10523" y="55"/>
                      <a:pt x="10523" y="165"/>
                    </a:cubicBezTo>
                    <a:cubicBezTo>
                      <a:pt x="10523" y="165"/>
                      <a:pt x="10523" y="165"/>
                      <a:pt x="10523" y="165"/>
                    </a:cubicBezTo>
                    <a:cubicBezTo>
                      <a:pt x="10523" y="220"/>
                      <a:pt x="10467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356" y="276"/>
                      <a:pt x="10301" y="220"/>
                      <a:pt x="10301" y="165"/>
                    </a:cubicBezTo>
                  </a:path>
                  <a:path w="21600" h="21600">
                    <a:moveTo>
                      <a:pt x="10799" y="276"/>
                    </a:move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</a:path>
                  <a:path w="21600" h="21600">
                    <a:moveTo>
                      <a:pt x="10689" y="110"/>
                    </a:moveTo>
                    <a:cubicBezTo>
                      <a:pt x="10689" y="55"/>
                      <a:pt x="10744" y="0"/>
                      <a:pt x="10799" y="0"/>
                    </a:cubicBezTo>
                    <a:cubicBezTo>
                      <a:pt x="10799" y="0"/>
                      <a:pt x="10799" y="0"/>
                      <a:pt x="10799" y="0"/>
                    </a:cubicBezTo>
                    <a:cubicBezTo>
                      <a:pt x="10855" y="0"/>
                      <a:pt x="10910" y="55"/>
                      <a:pt x="10910" y="110"/>
                    </a:cubicBezTo>
                    <a:cubicBezTo>
                      <a:pt x="10910" y="110"/>
                      <a:pt x="10910" y="110"/>
                      <a:pt x="10910" y="110"/>
                    </a:cubicBezTo>
                    <a:cubicBezTo>
                      <a:pt x="10910" y="220"/>
                      <a:pt x="10855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44" y="276"/>
                      <a:pt x="10689" y="220"/>
                      <a:pt x="10689" y="110"/>
                    </a:cubicBezTo>
                    <a:close/>
                  </a:path>
                </a:pathLst>
              </a:custGeom>
              <a:solidFill>
                <a:srgbClr val="F4EDE7"/>
              </a:solidFill>
              <a:ln w="9525" cap="flat" cmpd="sng">
                <a:noFill/>
                <a:prstDash val="solid"/>
                <a:round/>
              </a:ln>
            </p:spPr>
          </p:sp>
          <p:grpSp>
            <p:nvGrpSpPr>
              <p:cNvPr id="189" name="组合"/>
              <p:cNvGrpSpPr/>
              <p:nvPr/>
            </p:nvGrpSpPr>
            <p:grpSpPr>
              <a:xfrm>
                <a:off x="1186481" y="1761384"/>
                <a:ext cx="3248400" cy="3078381"/>
                <a:chOff x="1186481" y="1761384"/>
                <a:chExt cx="3248400" cy="3078381"/>
              </a:xfrm>
            </p:grpSpPr>
            <p:sp>
              <p:nvSpPr>
                <p:cNvPr id="187" name="曲线"/>
                <p:cNvSpPr/>
                <p:nvPr/>
              </p:nvSpPr>
              <p:spPr>
                <a:xfrm>
                  <a:off x="1186481" y="1761384"/>
                  <a:ext cx="3248400" cy="307838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0541" y="21600"/>
                      </a:moveTo>
                      <a:cubicBezTo>
                        <a:pt x="9921" y="21600"/>
                        <a:pt x="9301" y="21600"/>
                        <a:pt x="8681" y="21490"/>
                      </a:cubicBezTo>
                      <a:cubicBezTo>
                        <a:pt x="5994" y="20942"/>
                        <a:pt x="3720" y="19297"/>
                        <a:pt x="2170" y="16994"/>
                      </a:cubicBezTo>
                      <a:cubicBezTo>
                        <a:pt x="620" y="14582"/>
                        <a:pt x="0" y="11731"/>
                        <a:pt x="516" y="8881"/>
                      </a:cubicBezTo>
                      <a:cubicBezTo>
                        <a:pt x="1446" y="3727"/>
                        <a:pt x="5580" y="0"/>
                        <a:pt x="10541" y="0"/>
                      </a:cubicBezTo>
                      <a:cubicBezTo>
                        <a:pt x="11161" y="0"/>
                        <a:pt x="11781" y="0"/>
                        <a:pt x="12401" y="109"/>
                      </a:cubicBezTo>
                      <a:cubicBezTo>
                        <a:pt x="17879" y="1206"/>
                        <a:pt x="21600" y="6907"/>
                        <a:pt x="20566" y="12718"/>
                      </a:cubicBezTo>
                      <a:cubicBezTo>
                        <a:pt x="19739" y="17872"/>
                        <a:pt x="15502" y="21600"/>
                        <a:pt x="10541" y="216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  <p:sp>
              <p:nvSpPr>
                <p:cNvPr id="188" name="曲线"/>
                <p:cNvSpPr/>
                <p:nvPr/>
              </p:nvSpPr>
              <p:spPr>
                <a:xfrm>
                  <a:off x="1403282" y="1963719"/>
                  <a:ext cx="2800345" cy="267371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2359" y="252"/>
                      </a:moveTo>
                      <a:cubicBezTo>
                        <a:pt x="11759" y="126"/>
                        <a:pt x="11160" y="0"/>
                        <a:pt x="10559" y="0"/>
                      </a:cubicBezTo>
                      <a:cubicBezTo>
                        <a:pt x="5639" y="0"/>
                        <a:pt x="1439" y="3789"/>
                        <a:pt x="480" y="8842"/>
                      </a:cubicBezTo>
                      <a:cubicBezTo>
                        <a:pt x="0" y="11621"/>
                        <a:pt x="600" y="14526"/>
                        <a:pt x="2159" y="16926"/>
                      </a:cubicBezTo>
                      <a:cubicBezTo>
                        <a:pt x="3720" y="19200"/>
                        <a:pt x="6000" y="20842"/>
                        <a:pt x="8759" y="21347"/>
                      </a:cubicBezTo>
                      <a:cubicBezTo>
                        <a:pt x="9360" y="21473"/>
                        <a:pt x="9959" y="21600"/>
                        <a:pt x="10559" y="21600"/>
                      </a:cubicBezTo>
                      <a:cubicBezTo>
                        <a:pt x="15479" y="21600"/>
                        <a:pt x="19680" y="17810"/>
                        <a:pt x="20639" y="12757"/>
                      </a:cubicBezTo>
                      <a:cubicBezTo>
                        <a:pt x="21600" y="6947"/>
                        <a:pt x="17999" y="1263"/>
                        <a:pt x="12359" y="252"/>
                      </a:cubicBezTo>
                    </a:path>
                    <a:path w="21600" h="21600">
                      <a:moveTo>
                        <a:pt x="20280" y="12631"/>
                      </a:moveTo>
                      <a:cubicBezTo>
                        <a:pt x="19320" y="17557"/>
                        <a:pt x="15359" y="21094"/>
                        <a:pt x="10559" y="21094"/>
                      </a:cubicBezTo>
                      <a:cubicBezTo>
                        <a:pt x="9959" y="21094"/>
                        <a:pt x="9360" y="21094"/>
                        <a:pt x="8759" y="20968"/>
                      </a:cubicBezTo>
                      <a:cubicBezTo>
                        <a:pt x="6240" y="20463"/>
                        <a:pt x="3959" y="18947"/>
                        <a:pt x="2519" y="16673"/>
                      </a:cubicBezTo>
                      <a:cubicBezTo>
                        <a:pt x="960" y="14399"/>
                        <a:pt x="480" y="11621"/>
                        <a:pt x="960" y="8968"/>
                      </a:cubicBezTo>
                      <a:cubicBezTo>
                        <a:pt x="1800" y="4042"/>
                        <a:pt x="5879" y="505"/>
                        <a:pt x="10559" y="505"/>
                      </a:cubicBezTo>
                      <a:cubicBezTo>
                        <a:pt x="11160" y="505"/>
                        <a:pt x="11759" y="505"/>
                        <a:pt x="12359" y="631"/>
                      </a:cubicBezTo>
                      <a:cubicBezTo>
                        <a:pt x="17639" y="1642"/>
                        <a:pt x="21239" y="7073"/>
                        <a:pt x="20280" y="12631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</p:grpSp>
        </p:grpSp>
        <p:sp>
          <p:nvSpPr>
            <p:cNvPr id="191" name="矩形"/>
            <p:cNvSpPr/>
            <p:nvPr/>
          </p:nvSpPr>
          <p:spPr>
            <a:xfrm>
              <a:off x="1660208" y="2919731"/>
              <a:ext cx="2543175" cy="76835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4400" b="1" u="none" strike="noStrike" kern="1200" cap="none" spc="0" baseline="0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  <a:sym typeface="微软雅黑" panose="020B0503020204020204" pitchFamily="34" charset="-122"/>
                </a:rPr>
                <a:t>项目小结</a:t>
              </a:r>
              <a:endParaRPr lang="zh-CN" altLang="en-US" sz="44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2572381" y="346075"/>
            <a:ext cx="16052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项目小结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en-US" altLang="zh-CN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823085"/>
            <a:ext cx="1111250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经验心得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产品展示模块：产品列表，详情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用户模块：用户登录，注册，找回密码，用户中心相关操作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订单模块：订单提交，订单状态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支付模块：在线支付选择，收货地址管理等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Font typeface="+mj-ea"/>
            </a:pPr>
            <a:r>
              <a:rPr lang="zh-CN" altLang="en-US" sz="2000" b="1">
                <a:latin typeface="宋体" panose="02010600030101010101" pitchFamily="2" charset="-122"/>
              </a:rPr>
              <a:t>存在问题及解决方案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评价模块：产品评论模块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购物车模块：购物车添加，管理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帮助模块：新手指南，帮助文档等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0" indent="0" algn="l">
              <a:buFont typeface="+mj-ea"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合"/>
          <p:cNvGrpSpPr/>
          <p:nvPr/>
        </p:nvGrpSpPr>
        <p:grpSpPr>
          <a:xfrm>
            <a:off x="4721860" y="958850"/>
            <a:ext cx="2730499" cy="2744787"/>
            <a:chOff x="4730750" y="958850"/>
            <a:chExt cx="2730499" cy="2744787"/>
          </a:xfrm>
        </p:grpSpPr>
        <p:sp>
          <p:nvSpPr>
            <p:cNvPr id="242" name="曲线"/>
            <p:cNvSpPr/>
            <p:nvPr/>
          </p:nvSpPr>
          <p:spPr>
            <a:xfrm>
              <a:off x="4730750" y="958850"/>
              <a:ext cx="2730499" cy="27447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799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799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43" name="椭圆"/>
            <p:cNvSpPr/>
            <p:nvPr/>
          </p:nvSpPr>
          <p:spPr>
            <a:xfrm>
              <a:off x="4753890" y="981995"/>
              <a:ext cx="2684219" cy="2691689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44" name="椭圆"/>
            <p:cNvSpPr/>
            <p:nvPr/>
          </p:nvSpPr>
          <p:spPr>
            <a:xfrm>
              <a:off x="4777029" y="1005141"/>
              <a:ext cx="2637940" cy="2645398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45" name="曲线"/>
            <p:cNvSpPr/>
            <p:nvPr/>
          </p:nvSpPr>
          <p:spPr>
            <a:xfrm>
              <a:off x="4952620" y="1176690"/>
              <a:ext cx="2285398" cy="23036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799" y="21323"/>
                  </a:cubicBezTo>
                  <a:cubicBezTo>
                    <a:pt x="10799" y="21323"/>
                    <a:pt x="10799" y="21323"/>
                    <a:pt x="10799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20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20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200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79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79" y="20660"/>
                    <a:pt x="6479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59" y="19721"/>
                    <a:pt x="16559" y="19776"/>
                  </a:cubicBezTo>
                  <a:cubicBezTo>
                    <a:pt x="16559" y="19776"/>
                    <a:pt x="16559" y="19776"/>
                    <a:pt x="16559" y="19776"/>
                  </a:cubicBezTo>
                  <a:cubicBezTo>
                    <a:pt x="16615" y="19832"/>
                    <a:pt x="16559" y="19887"/>
                    <a:pt x="16559" y="19942"/>
                  </a:cubicBezTo>
                  <a:cubicBezTo>
                    <a:pt x="16559" y="19942"/>
                    <a:pt x="16559" y="19942"/>
                    <a:pt x="16559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80" y="18119"/>
                  </a:moveTo>
                  <a:cubicBezTo>
                    <a:pt x="2880" y="18119"/>
                    <a:pt x="2880" y="18119"/>
                    <a:pt x="2880" y="18119"/>
                  </a:cubicBezTo>
                  <a:cubicBezTo>
                    <a:pt x="2880" y="18119"/>
                    <a:pt x="2880" y="18119"/>
                    <a:pt x="2880" y="18119"/>
                  </a:cubicBezTo>
                  <a:cubicBezTo>
                    <a:pt x="2824" y="18064"/>
                    <a:pt x="2824" y="18009"/>
                    <a:pt x="2880" y="17953"/>
                  </a:cubicBezTo>
                  <a:cubicBezTo>
                    <a:pt x="2880" y="17953"/>
                    <a:pt x="2880" y="17953"/>
                    <a:pt x="2880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80" y="18174"/>
                    <a:pt x="2880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59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59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40" y="15689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59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59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59" y="4585"/>
                    <a:pt x="2159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80" y="3646"/>
                  </a:moveTo>
                  <a:cubicBezTo>
                    <a:pt x="2824" y="3590"/>
                    <a:pt x="2824" y="3535"/>
                    <a:pt x="2880" y="3480"/>
                  </a:cubicBezTo>
                  <a:cubicBezTo>
                    <a:pt x="2880" y="3480"/>
                    <a:pt x="2880" y="3480"/>
                    <a:pt x="2880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80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59" y="1657"/>
                  </a:cubicBezTo>
                  <a:cubicBezTo>
                    <a:pt x="16559" y="1657"/>
                    <a:pt x="16559" y="1657"/>
                    <a:pt x="16559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59" y="1878"/>
                    <a:pt x="16559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79" y="939"/>
                  </a:cubicBezTo>
                  <a:cubicBezTo>
                    <a:pt x="6479" y="939"/>
                    <a:pt x="6479" y="939"/>
                    <a:pt x="6479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79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200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200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20" y="276"/>
                    <a:pt x="11464" y="220"/>
                    <a:pt x="11520" y="165"/>
                  </a:cubicBezTo>
                  <a:cubicBezTo>
                    <a:pt x="11520" y="165"/>
                    <a:pt x="11520" y="165"/>
                    <a:pt x="11520" y="165"/>
                  </a:cubicBezTo>
                  <a:cubicBezTo>
                    <a:pt x="11520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799" y="276"/>
                  </a:moveTo>
                  <a:cubicBezTo>
                    <a:pt x="10799" y="276"/>
                    <a:pt x="10799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799" y="276"/>
                  </a:cubicBezTo>
                  <a:cubicBezTo>
                    <a:pt x="10799" y="276"/>
                    <a:pt x="10799" y="276"/>
                    <a:pt x="10799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50" name="组合"/>
            <p:cNvGrpSpPr/>
            <p:nvPr/>
          </p:nvGrpSpPr>
          <p:grpSpPr>
            <a:xfrm>
              <a:off x="5030478" y="1265345"/>
              <a:ext cx="2136759" cy="2127870"/>
              <a:chOff x="5030478" y="1265345"/>
              <a:chExt cx="2136759" cy="2127870"/>
            </a:xfrm>
          </p:grpSpPr>
          <p:sp>
            <p:nvSpPr>
              <p:cNvPr id="246" name="曲线"/>
              <p:cNvSpPr/>
              <p:nvPr/>
            </p:nvSpPr>
            <p:spPr>
              <a:xfrm>
                <a:off x="5051657" y="1326545"/>
                <a:ext cx="2115580" cy="200547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47" name="曲线"/>
              <p:cNvSpPr/>
              <p:nvPr/>
            </p:nvSpPr>
            <p:spPr>
              <a:xfrm>
                <a:off x="5030478" y="1265345"/>
                <a:ext cx="2108520" cy="212787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0665" y="12608"/>
                    </a:moveTo>
                    <a:cubicBezTo>
                      <a:pt x="19626" y="17982"/>
                      <a:pt x="14434" y="21600"/>
                      <a:pt x="9034" y="20566"/>
                    </a:cubicBezTo>
                    <a:cubicBezTo>
                      <a:pt x="3530" y="19636"/>
                      <a:pt x="0" y="14365"/>
                      <a:pt x="934" y="8991"/>
                    </a:cubicBezTo>
                    <a:cubicBezTo>
                      <a:pt x="1973" y="3617"/>
                      <a:pt x="7165" y="0"/>
                      <a:pt x="12565" y="1033"/>
                    </a:cubicBezTo>
                    <a:cubicBezTo>
                      <a:pt x="18069" y="1963"/>
                      <a:pt x="21600" y="7234"/>
                      <a:pt x="20665" y="12608"/>
                    </a:cubicBezTo>
                    <a:close/>
                  </a:path>
                </a:pathLst>
              </a:custGeom>
              <a:solidFill>
                <a:srgbClr val="305862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48" name="曲线"/>
              <p:cNvSpPr/>
              <p:nvPr/>
            </p:nvSpPr>
            <p:spPr>
              <a:xfrm>
                <a:off x="5272863" y="1519560"/>
                <a:ext cx="1621396" cy="161944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0"/>
                    </a:moveTo>
                    <a:cubicBezTo>
                      <a:pt x="4859" y="0"/>
                      <a:pt x="0" y="4754"/>
                      <a:pt x="0" y="10732"/>
                    </a:cubicBezTo>
                    <a:cubicBezTo>
                      <a:pt x="0" y="11954"/>
                      <a:pt x="270" y="13041"/>
                      <a:pt x="539" y="14128"/>
                    </a:cubicBezTo>
                    <a:cubicBezTo>
                      <a:pt x="5264" y="12498"/>
                      <a:pt x="5264" y="12498"/>
                      <a:pt x="5264" y="12498"/>
                    </a:cubicBezTo>
                    <a:cubicBezTo>
                      <a:pt x="5264" y="12769"/>
                      <a:pt x="5264" y="12769"/>
                      <a:pt x="5264" y="12769"/>
                    </a:cubicBezTo>
                    <a:cubicBezTo>
                      <a:pt x="5535" y="12633"/>
                      <a:pt x="5805" y="12498"/>
                      <a:pt x="5940" y="12362"/>
                    </a:cubicBezTo>
                    <a:cubicBezTo>
                      <a:pt x="7694" y="11411"/>
                      <a:pt x="8235" y="9916"/>
                      <a:pt x="9044" y="8286"/>
                    </a:cubicBezTo>
                    <a:cubicBezTo>
                      <a:pt x="9719" y="6928"/>
                      <a:pt x="10934" y="5705"/>
                      <a:pt x="11475" y="4347"/>
                    </a:cubicBezTo>
                    <a:cubicBezTo>
                      <a:pt x="11610" y="3803"/>
                      <a:pt x="11744" y="3396"/>
                      <a:pt x="11744" y="2852"/>
                    </a:cubicBezTo>
                    <a:cubicBezTo>
                      <a:pt x="11744" y="2581"/>
                      <a:pt x="11610" y="2173"/>
                      <a:pt x="11879" y="1901"/>
                    </a:cubicBezTo>
                    <a:cubicBezTo>
                      <a:pt x="12285" y="1358"/>
                      <a:pt x="12824" y="1901"/>
                      <a:pt x="13229" y="2309"/>
                    </a:cubicBezTo>
                    <a:cubicBezTo>
                      <a:pt x="14174" y="3803"/>
                      <a:pt x="13229" y="5433"/>
                      <a:pt x="12690" y="6928"/>
                    </a:cubicBezTo>
                    <a:cubicBezTo>
                      <a:pt x="12419" y="7607"/>
                      <a:pt x="12015" y="8015"/>
                      <a:pt x="12959" y="8286"/>
                    </a:cubicBezTo>
                    <a:cubicBezTo>
                      <a:pt x="12959" y="8286"/>
                      <a:pt x="14040" y="8558"/>
                      <a:pt x="14040" y="8558"/>
                    </a:cubicBezTo>
                    <a:cubicBezTo>
                      <a:pt x="14715" y="8694"/>
                      <a:pt x="15254" y="8422"/>
                      <a:pt x="15794" y="8694"/>
                    </a:cubicBezTo>
                    <a:cubicBezTo>
                      <a:pt x="16200" y="8966"/>
                      <a:pt x="16740" y="9237"/>
                      <a:pt x="16875" y="9645"/>
                    </a:cubicBezTo>
                    <a:cubicBezTo>
                      <a:pt x="17010" y="10052"/>
                      <a:pt x="16875" y="10460"/>
                      <a:pt x="16875" y="10732"/>
                    </a:cubicBezTo>
                    <a:cubicBezTo>
                      <a:pt x="16875" y="11411"/>
                      <a:pt x="17279" y="11683"/>
                      <a:pt x="17279" y="12362"/>
                    </a:cubicBezTo>
                    <a:cubicBezTo>
                      <a:pt x="17145" y="12769"/>
                      <a:pt x="16875" y="12905"/>
                      <a:pt x="16875" y="13313"/>
                    </a:cubicBezTo>
                    <a:cubicBezTo>
                      <a:pt x="16875" y="13720"/>
                      <a:pt x="17010" y="14128"/>
                      <a:pt x="17010" y="14535"/>
                    </a:cubicBezTo>
                    <a:cubicBezTo>
                      <a:pt x="16875" y="14807"/>
                      <a:pt x="16740" y="14943"/>
                      <a:pt x="16604" y="15079"/>
                    </a:cubicBezTo>
                    <a:cubicBezTo>
                      <a:pt x="16335" y="15215"/>
                      <a:pt x="16335" y="15350"/>
                      <a:pt x="16335" y="15622"/>
                    </a:cubicBezTo>
                    <a:cubicBezTo>
                      <a:pt x="16200" y="16709"/>
                      <a:pt x="14984" y="17116"/>
                      <a:pt x="14040" y="17116"/>
                    </a:cubicBezTo>
                    <a:cubicBezTo>
                      <a:pt x="12554" y="17252"/>
                      <a:pt x="11339" y="17252"/>
                      <a:pt x="9855" y="17388"/>
                    </a:cubicBezTo>
                    <a:cubicBezTo>
                      <a:pt x="9855" y="17388"/>
                      <a:pt x="9855" y="17388"/>
                      <a:pt x="9855" y="17388"/>
                    </a:cubicBezTo>
                    <a:cubicBezTo>
                      <a:pt x="9855" y="17388"/>
                      <a:pt x="9855" y="17388"/>
                      <a:pt x="9719" y="17388"/>
                    </a:cubicBezTo>
                    <a:cubicBezTo>
                      <a:pt x="8909" y="17796"/>
                      <a:pt x="8235" y="18339"/>
                      <a:pt x="7425" y="18883"/>
                    </a:cubicBezTo>
                    <a:cubicBezTo>
                      <a:pt x="7694" y="19833"/>
                      <a:pt x="7694" y="19833"/>
                      <a:pt x="7694" y="19833"/>
                    </a:cubicBezTo>
                    <a:cubicBezTo>
                      <a:pt x="6074" y="20513"/>
                      <a:pt x="6074" y="20513"/>
                      <a:pt x="6074" y="20513"/>
                    </a:cubicBezTo>
                    <a:cubicBezTo>
                      <a:pt x="7560" y="21192"/>
                      <a:pt x="9180" y="21600"/>
                      <a:pt x="10800" y="21600"/>
                    </a:cubicBezTo>
                    <a:cubicBezTo>
                      <a:pt x="16740" y="21600"/>
                      <a:pt x="21600" y="16845"/>
                      <a:pt x="21600" y="10732"/>
                    </a:cubicBezTo>
                    <a:cubicBezTo>
                      <a:pt x="21600" y="4754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49" name="曲线"/>
              <p:cNvSpPr/>
              <p:nvPr/>
            </p:nvSpPr>
            <p:spPr>
              <a:xfrm>
                <a:off x="5192852" y="1458360"/>
                <a:ext cx="1823776" cy="174184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60" y="252"/>
                    </a:moveTo>
                    <a:cubicBezTo>
                      <a:pt x="11759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79" y="8842"/>
                    </a:cubicBezTo>
                    <a:cubicBezTo>
                      <a:pt x="0" y="11621"/>
                      <a:pt x="600" y="14526"/>
                      <a:pt x="2159" y="16926"/>
                    </a:cubicBezTo>
                    <a:cubicBezTo>
                      <a:pt x="3719" y="19200"/>
                      <a:pt x="5999" y="20842"/>
                      <a:pt x="8759" y="21347"/>
                    </a:cubicBezTo>
                    <a:cubicBezTo>
                      <a:pt x="9360" y="21473"/>
                      <a:pt x="9959" y="21600"/>
                      <a:pt x="10560" y="21600"/>
                    </a:cubicBezTo>
                    <a:cubicBezTo>
                      <a:pt x="15479" y="21600"/>
                      <a:pt x="19680" y="17810"/>
                      <a:pt x="20640" y="12757"/>
                    </a:cubicBezTo>
                    <a:cubicBezTo>
                      <a:pt x="21600" y="6947"/>
                      <a:pt x="17999" y="1263"/>
                      <a:pt x="12360" y="252"/>
                    </a:cubicBezTo>
                  </a:path>
                  <a:path w="21600" h="21600">
                    <a:moveTo>
                      <a:pt x="20279" y="12631"/>
                    </a:moveTo>
                    <a:cubicBezTo>
                      <a:pt x="19319" y="17557"/>
                      <a:pt x="15360" y="21094"/>
                      <a:pt x="10560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20" y="16673"/>
                    </a:cubicBezTo>
                    <a:cubicBezTo>
                      <a:pt x="959" y="14399"/>
                      <a:pt x="479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59" y="505"/>
                      <a:pt x="12360" y="631"/>
                    </a:cubicBezTo>
                    <a:cubicBezTo>
                      <a:pt x="17640" y="1642"/>
                      <a:pt x="21239" y="7073"/>
                      <a:pt x="20279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52" name="矩形"/>
          <p:cNvSpPr/>
          <p:nvPr/>
        </p:nvSpPr>
        <p:spPr>
          <a:xfrm>
            <a:off x="4305300" y="3922713"/>
            <a:ext cx="3411092" cy="10915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6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谢谢欣赏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53" name="矩形"/>
          <p:cNvSpPr/>
          <p:nvPr/>
        </p:nvSpPr>
        <p:spPr>
          <a:xfrm>
            <a:off x="4345609" y="4927600"/>
            <a:ext cx="3424581" cy="35814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u="none" strike="noStrike" kern="1200" cap="none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THANK YOU FOR WATCHING</a:t>
            </a:r>
            <a:endParaRPr lang="zh-CN" altLang="en-US" sz="1800" u="none" strike="noStrike" kern="1200" cap="none" spc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2572381" y="346075"/>
            <a:ext cx="16052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项目介绍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1</a:t>
            </a:r>
            <a:endParaRPr lang="en-US" altLang="zh-CN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359535"/>
            <a:ext cx="11685905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2038981" y="346075"/>
            <a:ext cx="26720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项目介绍－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简介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</a:t>
            </a:r>
            <a:endParaRPr lang="en-US" altLang="zh-CN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290" y="1837055"/>
            <a:ext cx="10853420" cy="4369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名称</a:t>
            </a:r>
            <a:r>
              <a:rPr lang="zh-CN" altLang="en-US" sz="2000">
                <a:latin typeface="宋体" panose="02010600030101010101" pitchFamily="2" charset="-122"/>
              </a:rPr>
              <a:t>：晶华商城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简介</a:t>
            </a:r>
            <a:r>
              <a:rPr lang="zh-CN" altLang="en-US" sz="2000">
                <a:latin typeface="宋体" panose="02010600030101010101" pitchFamily="2" charset="-122"/>
              </a:rPr>
              <a:t>：一个单反相机，单反相机周边数码产品</a:t>
            </a:r>
            <a:r>
              <a:rPr lang="en-US" altLang="zh-CN" sz="2000">
                <a:latin typeface="宋体" panose="02010600030101010101" pitchFamily="2" charset="-122"/>
              </a:rPr>
              <a:t>pc</a:t>
            </a:r>
            <a:r>
              <a:rPr lang="zh-CN" altLang="en-US" sz="2000">
                <a:latin typeface="宋体" panose="02010600030101010101" pitchFamily="2" charset="-122"/>
              </a:rPr>
              <a:t>版本在线商城。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目标</a:t>
            </a:r>
            <a:r>
              <a:rPr lang="zh-CN" altLang="en-US" sz="2000">
                <a:latin typeface="宋体" panose="02010600030101010101" pitchFamily="2" charset="-122"/>
              </a:rPr>
              <a:t>：建立线上商城，方便在网上销售公司产品，宣传自己的品牌。也可以弥补线下实体，卖场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</a:rPr>
              <a:t>的不足，扩展自己的产品销售渠道。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技术</a:t>
            </a:r>
            <a:r>
              <a:rPr lang="zh-CN" altLang="en-US" sz="2000">
                <a:latin typeface="宋体" panose="02010600030101010101" pitchFamily="2" charset="-122"/>
              </a:rPr>
              <a:t>：前端：</a:t>
            </a:r>
            <a:r>
              <a:rPr lang="en-US" altLang="zh-CN" sz="2000">
                <a:latin typeface="宋体" panose="02010600030101010101" pitchFamily="2" charset="-122"/>
              </a:rPr>
              <a:t>html5+css3+jquery </a:t>
            </a:r>
            <a:r>
              <a:rPr lang="zh-CN" altLang="en-US" sz="2000">
                <a:latin typeface="宋体" panose="02010600030101010101" pitchFamily="2" charset="-122"/>
              </a:rPr>
              <a:t>兼容</a:t>
            </a:r>
            <a:r>
              <a:rPr lang="en-US" altLang="zh-CN" sz="2000">
                <a:latin typeface="宋体" panose="02010600030101010101" pitchFamily="2" charset="-122"/>
              </a:rPr>
              <a:t>ie9+</a:t>
            </a:r>
            <a:r>
              <a:rPr lang="zh-CN" altLang="en-US" sz="2000">
                <a:latin typeface="宋体" panose="02010600030101010101" pitchFamily="2" charset="-122"/>
              </a:rPr>
              <a:t>以上浏览器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</a:rPr>
              <a:t>      后端：</a:t>
            </a:r>
            <a:r>
              <a:rPr lang="en-US" altLang="zh-CN" sz="2000">
                <a:latin typeface="宋体" panose="02010600030101010101" pitchFamily="2" charset="-122"/>
              </a:rPr>
              <a:t>php+mysql+linux</a:t>
            </a:r>
            <a:endParaRPr lang="en-US" altLang="zh-CN" sz="2000">
              <a:latin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</a:endParaRPr>
          </a:p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开发周期：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latin typeface="宋体" panose="02010600030101010101" pitchFamily="2" charset="-122"/>
              </a:rPr>
              <a:t>个月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96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7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98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200" name="矩形"/>
          <p:cNvSpPr/>
          <p:nvPr/>
        </p:nvSpPr>
        <p:spPr>
          <a:xfrm>
            <a:off x="1961511" y="346075"/>
            <a:ext cx="282702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项目介绍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-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功能点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208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201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2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3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04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207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205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206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209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en-US" altLang="zh-CN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823085"/>
            <a:ext cx="1111250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latin typeface="宋体" panose="02010600030101010101" pitchFamily="2" charset="-122"/>
              </a:rPr>
              <a:t>主要功能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l"/>
            <a:endParaRPr lang="zh-CN" altLang="en-US" sz="2000" b="1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产品展示模块：产品列表，详情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用户模块：用户登录，注册，找回密码，用户中心相关操作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订单模块：订单提交，订单状态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支付模块：在线支付选择，收货地址管理等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评价模块：产品评论模块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购物车模块：购物车添加，管理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宋体" panose="02010600030101010101" pitchFamily="2" charset="-122"/>
              </a:rPr>
              <a:t>帮助模块：新手指南，帮助文档等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0" indent="0" algn="l">
              <a:buFont typeface="+mj-ea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847725" y="1373188"/>
            <a:ext cx="3784600" cy="3795712"/>
            <a:chOff x="847725" y="1373188"/>
            <a:chExt cx="3784600" cy="3795712"/>
          </a:xfrm>
        </p:grpSpPr>
        <p:sp>
          <p:nvSpPr>
            <p:cNvPr id="40" name="椭圆"/>
            <p:cNvSpPr/>
            <p:nvPr/>
          </p:nvSpPr>
          <p:spPr>
            <a:xfrm>
              <a:off x="847725" y="1373188"/>
              <a:ext cx="3784600" cy="379571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1" name="曲线"/>
            <p:cNvSpPr/>
            <p:nvPr/>
          </p:nvSpPr>
          <p:spPr>
            <a:xfrm>
              <a:off x="901351" y="1438853"/>
              <a:ext cx="3677467" cy="36820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879" y="21600"/>
                    <a:pt x="5191" y="20487"/>
                    <a:pt x="3151" y="18448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237" y="1112"/>
                    <a:pt x="7926" y="0"/>
                    <a:pt x="10800" y="0"/>
                  </a:cubicBezTo>
                  <a:cubicBezTo>
                    <a:pt x="13720" y="0"/>
                    <a:pt x="16408" y="1112"/>
                    <a:pt x="18448" y="3198"/>
                  </a:cubicBezTo>
                  <a:cubicBezTo>
                    <a:pt x="20487" y="5237"/>
                    <a:pt x="21600" y="7926"/>
                    <a:pt x="21600" y="10800"/>
                  </a:cubicBezTo>
                  <a:cubicBezTo>
                    <a:pt x="21600" y="13720"/>
                    <a:pt x="20441" y="16408"/>
                    <a:pt x="18401" y="18448"/>
                  </a:cubicBezTo>
                  <a:cubicBezTo>
                    <a:pt x="16362" y="20487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2" name="曲线"/>
            <p:cNvSpPr/>
            <p:nvPr/>
          </p:nvSpPr>
          <p:spPr>
            <a:xfrm>
              <a:off x="957825" y="1495348"/>
              <a:ext cx="3567840" cy="3572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10799"/>
                  </a:moveTo>
                  <a:cubicBezTo>
                    <a:pt x="21600" y="16773"/>
                    <a:pt x="16725" y="21599"/>
                    <a:pt x="10800" y="21599"/>
                  </a:cubicBezTo>
                  <a:cubicBezTo>
                    <a:pt x="4826" y="21599"/>
                    <a:pt x="0" y="16725"/>
                    <a:pt x="0" y="10799"/>
                  </a:cubicBezTo>
                  <a:cubicBezTo>
                    <a:pt x="0" y="4826"/>
                    <a:pt x="4874" y="0"/>
                    <a:pt x="10800" y="0"/>
                  </a:cubicBezTo>
                  <a:cubicBezTo>
                    <a:pt x="16773" y="0"/>
                    <a:pt x="21600" y="4874"/>
                    <a:pt x="21600" y="10799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3" name="曲线"/>
            <p:cNvSpPr/>
            <p:nvPr/>
          </p:nvSpPr>
          <p:spPr>
            <a:xfrm>
              <a:off x="981078" y="1518608"/>
              <a:ext cx="3521331" cy="35259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894" y="21600"/>
                    <a:pt x="5182" y="20486"/>
                    <a:pt x="3147" y="18403"/>
                  </a:cubicBezTo>
                  <a:cubicBezTo>
                    <a:pt x="1113" y="16369"/>
                    <a:pt x="0" y="13657"/>
                    <a:pt x="0" y="10799"/>
                  </a:cubicBezTo>
                  <a:cubicBezTo>
                    <a:pt x="0" y="4843"/>
                    <a:pt x="4843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3705" y="0"/>
                    <a:pt x="16417" y="1162"/>
                    <a:pt x="18452" y="3196"/>
                  </a:cubicBezTo>
                  <a:cubicBezTo>
                    <a:pt x="20486" y="5230"/>
                    <a:pt x="21600" y="7942"/>
                    <a:pt x="21600" y="10799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4" name="曲线"/>
            <p:cNvSpPr/>
            <p:nvPr/>
          </p:nvSpPr>
          <p:spPr>
            <a:xfrm>
              <a:off x="1004333" y="1541872"/>
              <a:ext cx="3471502" cy="34793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21600"/>
                  </a:moveTo>
                  <a:cubicBezTo>
                    <a:pt x="7903" y="21600"/>
                    <a:pt x="5203" y="20470"/>
                    <a:pt x="3141" y="18409"/>
                  </a:cubicBezTo>
                  <a:cubicBezTo>
                    <a:pt x="1129" y="16396"/>
                    <a:pt x="0" y="13647"/>
                    <a:pt x="0" y="10799"/>
                  </a:cubicBezTo>
                  <a:cubicBezTo>
                    <a:pt x="0" y="4859"/>
                    <a:pt x="4860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ubicBezTo>
                    <a:pt x="13696" y="0"/>
                    <a:pt x="16396" y="1129"/>
                    <a:pt x="18458" y="3190"/>
                  </a:cubicBezTo>
                  <a:cubicBezTo>
                    <a:pt x="20470" y="5203"/>
                    <a:pt x="21600" y="7952"/>
                    <a:pt x="21600" y="10799"/>
                  </a:cubicBezTo>
                  <a:cubicBezTo>
                    <a:pt x="21600" y="16740"/>
                    <a:pt x="16740" y="21600"/>
                    <a:pt x="10799" y="21600"/>
                  </a:cubicBez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45" name="曲线"/>
            <p:cNvSpPr/>
            <p:nvPr/>
          </p:nvSpPr>
          <p:spPr>
            <a:xfrm>
              <a:off x="1130570" y="1668153"/>
              <a:ext cx="3219029" cy="32234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4817" y="21600"/>
                    <a:pt x="0" y="16729"/>
                    <a:pt x="0" y="10799"/>
                  </a:cubicBezTo>
                  <a:cubicBezTo>
                    <a:pt x="0" y="4817"/>
                    <a:pt x="4870" y="0"/>
                    <a:pt x="10800" y="0"/>
                  </a:cubicBezTo>
                  <a:cubicBezTo>
                    <a:pt x="16782" y="0"/>
                    <a:pt x="21600" y="4870"/>
                    <a:pt x="21600" y="10799"/>
                  </a:cubicBezTo>
                  <a:cubicBezTo>
                    <a:pt x="21600" y="16782"/>
                    <a:pt x="16729" y="21600"/>
                    <a:pt x="10800" y="21600"/>
                  </a:cubicBez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47" name="曲线"/>
          <p:cNvSpPr/>
          <p:nvPr/>
        </p:nvSpPr>
        <p:spPr>
          <a:xfrm>
            <a:off x="3201988" y="2468562"/>
            <a:ext cx="835025" cy="381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0800"/>
                </a:moveTo>
                <a:lnTo>
                  <a:pt x="10946" y="17279"/>
                </a:lnTo>
                <a:lnTo>
                  <a:pt x="0" y="21600"/>
                </a:lnTo>
                <a:lnTo>
                  <a:pt x="0" y="10800"/>
                </a:lnTo>
                <a:lnTo>
                  <a:pt x="0" y="0"/>
                </a:lnTo>
                <a:lnTo>
                  <a:pt x="10946" y="6479"/>
                </a:lnTo>
                <a:lnTo>
                  <a:pt x="21600" y="10800"/>
                </a:ln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48" name="曲线"/>
          <p:cNvSpPr/>
          <p:nvPr/>
        </p:nvSpPr>
        <p:spPr>
          <a:xfrm>
            <a:off x="1441449" y="2468562"/>
            <a:ext cx="827087" cy="381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0800"/>
                </a:moveTo>
                <a:lnTo>
                  <a:pt x="10849" y="17279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49" y="6479"/>
                </a:lnTo>
                <a:lnTo>
                  <a:pt x="0" y="10800"/>
                </a:ln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49" name="曲线"/>
          <p:cNvSpPr/>
          <p:nvPr/>
        </p:nvSpPr>
        <p:spPr>
          <a:xfrm>
            <a:off x="2438400" y="2552700"/>
            <a:ext cx="600075" cy="444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8640"/>
                </a:moveTo>
                <a:cubicBezTo>
                  <a:pt x="21600" y="4320"/>
                  <a:pt x="20955" y="0"/>
                  <a:pt x="20632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322" y="0"/>
                  <a:pt x="0" y="4320"/>
                  <a:pt x="0" y="8640"/>
                </a:cubicBezTo>
                <a:cubicBezTo>
                  <a:pt x="0" y="8640"/>
                  <a:pt x="0" y="8640"/>
                  <a:pt x="0" y="8640"/>
                </a:cubicBezTo>
                <a:cubicBezTo>
                  <a:pt x="0" y="17280"/>
                  <a:pt x="322" y="21600"/>
                  <a:pt x="967" y="21600"/>
                </a:cubicBezTo>
                <a:cubicBezTo>
                  <a:pt x="20632" y="21600"/>
                  <a:pt x="20632" y="21600"/>
                  <a:pt x="20632" y="21600"/>
                </a:cubicBezTo>
                <a:cubicBezTo>
                  <a:pt x="20955" y="21600"/>
                  <a:pt x="21600" y="17280"/>
                  <a:pt x="21600" y="8640"/>
                </a:cubicBez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50" name="曲线"/>
          <p:cNvSpPr/>
          <p:nvPr/>
        </p:nvSpPr>
        <p:spPr>
          <a:xfrm>
            <a:off x="2197100" y="1920875"/>
            <a:ext cx="1076325" cy="6127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80" y="8894"/>
                </a:moveTo>
                <a:cubicBezTo>
                  <a:pt x="19800" y="6988"/>
                  <a:pt x="19800" y="6988"/>
                  <a:pt x="19800" y="6988"/>
                </a:cubicBezTo>
                <a:cubicBezTo>
                  <a:pt x="18360" y="12705"/>
                  <a:pt x="18360" y="12705"/>
                  <a:pt x="18360" y="12705"/>
                </a:cubicBezTo>
                <a:cubicBezTo>
                  <a:pt x="18360" y="12070"/>
                  <a:pt x="18000" y="12070"/>
                  <a:pt x="18000" y="13023"/>
                </a:cubicBezTo>
                <a:cubicBezTo>
                  <a:pt x="17640" y="12070"/>
                  <a:pt x="16740" y="12705"/>
                  <a:pt x="17100" y="13976"/>
                </a:cubicBezTo>
                <a:cubicBezTo>
                  <a:pt x="16560" y="13658"/>
                  <a:pt x="16380" y="14294"/>
                  <a:pt x="16920" y="14611"/>
                </a:cubicBezTo>
                <a:cubicBezTo>
                  <a:pt x="16200" y="14929"/>
                  <a:pt x="16200" y="16517"/>
                  <a:pt x="16920" y="16517"/>
                </a:cubicBezTo>
                <a:cubicBezTo>
                  <a:pt x="16560" y="16835"/>
                  <a:pt x="16560" y="17152"/>
                  <a:pt x="16560" y="17470"/>
                </a:cubicBezTo>
                <a:cubicBezTo>
                  <a:pt x="16380" y="17788"/>
                  <a:pt x="16020" y="17788"/>
                  <a:pt x="15660" y="18105"/>
                </a:cubicBezTo>
                <a:cubicBezTo>
                  <a:pt x="15300" y="17470"/>
                  <a:pt x="15120" y="16835"/>
                  <a:pt x="15120" y="15882"/>
                </a:cubicBezTo>
                <a:cubicBezTo>
                  <a:pt x="15300" y="15882"/>
                  <a:pt x="15300" y="15564"/>
                  <a:pt x="15300" y="15247"/>
                </a:cubicBezTo>
                <a:cubicBezTo>
                  <a:pt x="15840" y="15882"/>
                  <a:pt x="16380" y="14929"/>
                  <a:pt x="16020" y="13976"/>
                </a:cubicBezTo>
                <a:cubicBezTo>
                  <a:pt x="16560" y="13976"/>
                  <a:pt x="16740" y="13341"/>
                  <a:pt x="16200" y="13023"/>
                </a:cubicBezTo>
                <a:cubicBezTo>
                  <a:pt x="16740" y="12705"/>
                  <a:pt x="16560" y="11117"/>
                  <a:pt x="15840" y="11435"/>
                </a:cubicBezTo>
                <a:cubicBezTo>
                  <a:pt x="16200" y="10482"/>
                  <a:pt x="16020" y="10164"/>
                  <a:pt x="15660" y="10482"/>
                </a:cubicBezTo>
                <a:cubicBezTo>
                  <a:pt x="16920" y="4764"/>
                  <a:pt x="16920" y="4764"/>
                  <a:pt x="16920" y="4764"/>
                </a:cubicBezTo>
                <a:cubicBezTo>
                  <a:pt x="16020" y="5717"/>
                  <a:pt x="16020" y="5717"/>
                  <a:pt x="16020" y="5717"/>
                </a:cubicBezTo>
                <a:cubicBezTo>
                  <a:pt x="16380" y="1270"/>
                  <a:pt x="16380" y="1270"/>
                  <a:pt x="16380" y="1270"/>
                </a:cubicBezTo>
                <a:cubicBezTo>
                  <a:pt x="15480" y="5717"/>
                  <a:pt x="15480" y="5717"/>
                  <a:pt x="15480" y="5717"/>
                </a:cubicBezTo>
                <a:cubicBezTo>
                  <a:pt x="14939" y="3811"/>
                  <a:pt x="14939" y="3811"/>
                  <a:pt x="14939" y="3811"/>
                </a:cubicBezTo>
                <a:cubicBezTo>
                  <a:pt x="14400" y="9847"/>
                  <a:pt x="14400" y="9847"/>
                  <a:pt x="14400" y="9847"/>
                </a:cubicBezTo>
                <a:cubicBezTo>
                  <a:pt x="14219" y="9211"/>
                  <a:pt x="14040" y="9529"/>
                  <a:pt x="14040" y="10482"/>
                </a:cubicBezTo>
                <a:cubicBezTo>
                  <a:pt x="13499" y="9529"/>
                  <a:pt x="12960" y="10800"/>
                  <a:pt x="13320" y="11752"/>
                </a:cubicBezTo>
                <a:cubicBezTo>
                  <a:pt x="12779" y="11435"/>
                  <a:pt x="12600" y="12070"/>
                  <a:pt x="13320" y="12388"/>
                </a:cubicBezTo>
                <a:cubicBezTo>
                  <a:pt x="12600" y="13023"/>
                  <a:pt x="12779" y="14611"/>
                  <a:pt x="13499" y="14294"/>
                </a:cubicBezTo>
                <a:cubicBezTo>
                  <a:pt x="13320" y="14611"/>
                  <a:pt x="13320" y="15247"/>
                  <a:pt x="13499" y="15247"/>
                </a:cubicBezTo>
                <a:cubicBezTo>
                  <a:pt x="13140" y="15564"/>
                  <a:pt x="12960" y="15882"/>
                  <a:pt x="12600" y="16200"/>
                </a:cubicBezTo>
                <a:cubicBezTo>
                  <a:pt x="12240" y="15882"/>
                  <a:pt x="11880" y="15247"/>
                  <a:pt x="11700" y="14611"/>
                </a:cubicBezTo>
                <a:cubicBezTo>
                  <a:pt x="11880" y="14611"/>
                  <a:pt x="11880" y="14294"/>
                  <a:pt x="11700" y="13658"/>
                </a:cubicBezTo>
                <a:cubicBezTo>
                  <a:pt x="12420" y="14294"/>
                  <a:pt x="12779" y="13023"/>
                  <a:pt x="12240" y="12070"/>
                </a:cubicBezTo>
                <a:cubicBezTo>
                  <a:pt x="12779" y="12070"/>
                  <a:pt x="12779" y="11435"/>
                  <a:pt x="12240" y="11435"/>
                </a:cubicBezTo>
                <a:cubicBezTo>
                  <a:pt x="12779" y="10482"/>
                  <a:pt x="12420" y="9211"/>
                  <a:pt x="11700" y="9847"/>
                </a:cubicBezTo>
                <a:cubicBezTo>
                  <a:pt x="12059" y="8894"/>
                  <a:pt x="11700" y="8576"/>
                  <a:pt x="11520" y="9211"/>
                </a:cubicBezTo>
                <a:cubicBezTo>
                  <a:pt x="11880" y="2858"/>
                  <a:pt x="11880" y="2858"/>
                  <a:pt x="11880" y="2858"/>
                </a:cubicBezTo>
                <a:cubicBezTo>
                  <a:pt x="11160" y="4447"/>
                  <a:pt x="11160" y="4447"/>
                  <a:pt x="11160" y="4447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0619" y="4447"/>
                  <a:pt x="10619" y="4447"/>
                  <a:pt x="10619" y="4447"/>
                </a:cubicBezTo>
                <a:cubicBezTo>
                  <a:pt x="9720" y="2858"/>
                  <a:pt x="9720" y="2858"/>
                  <a:pt x="9720" y="2858"/>
                </a:cubicBezTo>
                <a:cubicBezTo>
                  <a:pt x="10260" y="9211"/>
                  <a:pt x="10260" y="9211"/>
                  <a:pt x="10260" y="9211"/>
                </a:cubicBezTo>
                <a:cubicBezTo>
                  <a:pt x="9899" y="8576"/>
                  <a:pt x="9720" y="8894"/>
                  <a:pt x="9899" y="9847"/>
                </a:cubicBezTo>
                <a:cubicBezTo>
                  <a:pt x="9179" y="9211"/>
                  <a:pt x="8820" y="10482"/>
                  <a:pt x="9360" y="11435"/>
                </a:cubicBezTo>
                <a:cubicBezTo>
                  <a:pt x="8820" y="11435"/>
                  <a:pt x="8820" y="12070"/>
                  <a:pt x="9360" y="12070"/>
                </a:cubicBezTo>
                <a:cubicBezTo>
                  <a:pt x="8820" y="13023"/>
                  <a:pt x="9179" y="14294"/>
                  <a:pt x="9899" y="13658"/>
                </a:cubicBezTo>
                <a:cubicBezTo>
                  <a:pt x="9720" y="14294"/>
                  <a:pt x="9899" y="14611"/>
                  <a:pt x="9899" y="14611"/>
                </a:cubicBezTo>
                <a:cubicBezTo>
                  <a:pt x="9720" y="15247"/>
                  <a:pt x="9540" y="15882"/>
                  <a:pt x="9179" y="16200"/>
                </a:cubicBezTo>
                <a:cubicBezTo>
                  <a:pt x="8820" y="15882"/>
                  <a:pt x="8459" y="15564"/>
                  <a:pt x="8280" y="15247"/>
                </a:cubicBezTo>
                <a:cubicBezTo>
                  <a:pt x="8459" y="15247"/>
                  <a:pt x="8459" y="14611"/>
                  <a:pt x="8100" y="14294"/>
                </a:cubicBezTo>
                <a:cubicBezTo>
                  <a:pt x="8820" y="14611"/>
                  <a:pt x="9179" y="13023"/>
                  <a:pt x="8459" y="12388"/>
                </a:cubicBezTo>
                <a:cubicBezTo>
                  <a:pt x="9000" y="12070"/>
                  <a:pt x="8820" y="11435"/>
                  <a:pt x="8280" y="11752"/>
                </a:cubicBezTo>
                <a:cubicBezTo>
                  <a:pt x="8820" y="10800"/>
                  <a:pt x="8100" y="9529"/>
                  <a:pt x="7560" y="10482"/>
                </a:cubicBezTo>
                <a:cubicBezTo>
                  <a:pt x="7739" y="9529"/>
                  <a:pt x="7380" y="9211"/>
                  <a:pt x="7200" y="9847"/>
                </a:cubicBezTo>
                <a:cubicBezTo>
                  <a:pt x="6660" y="3811"/>
                  <a:pt x="6660" y="3811"/>
                  <a:pt x="6660" y="3811"/>
                </a:cubicBezTo>
                <a:cubicBezTo>
                  <a:pt x="6120" y="5717"/>
                  <a:pt x="6120" y="5717"/>
                  <a:pt x="6120" y="5717"/>
                </a:cubicBezTo>
                <a:cubicBezTo>
                  <a:pt x="5220" y="1270"/>
                  <a:pt x="5220" y="1270"/>
                  <a:pt x="5220" y="1270"/>
                </a:cubicBezTo>
                <a:cubicBezTo>
                  <a:pt x="5579" y="5717"/>
                  <a:pt x="5579" y="5717"/>
                  <a:pt x="5579" y="5717"/>
                </a:cubicBezTo>
                <a:cubicBezTo>
                  <a:pt x="4679" y="4764"/>
                  <a:pt x="4679" y="4764"/>
                  <a:pt x="4679" y="4764"/>
                </a:cubicBezTo>
                <a:cubicBezTo>
                  <a:pt x="5940" y="10482"/>
                  <a:pt x="5940" y="10482"/>
                  <a:pt x="5940" y="10482"/>
                </a:cubicBezTo>
                <a:cubicBezTo>
                  <a:pt x="5579" y="10164"/>
                  <a:pt x="5400" y="10482"/>
                  <a:pt x="5760" y="11435"/>
                </a:cubicBezTo>
                <a:cubicBezTo>
                  <a:pt x="5040" y="11117"/>
                  <a:pt x="4859" y="12705"/>
                  <a:pt x="5579" y="13023"/>
                </a:cubicBezTo>
                <a:cubicBezTo>
                  <a:pt x="5040" y="13341"/>
                  <a:pt x="5040" y="13976"/>
                  <a:pt x="5760" y="13976"/>
                </a:cubicBezTo>
                <a:cubicBezTo>
                  <a:pt x="5220" y="14929"/>
                  <a:pt x="5760" y="15882"/>
                  <a:pt x="6480" y="15247"/>
                </a:cubicBezTo>
                <a:cubicBezTo>
                  <a:pt x="6299" y="15564"/>
                  <a:pt x="6480" y="15882"/>
                  <a:pt x="6480" y="15882"/>
                </a:cubicBezTo>
                <a:cubicBezTo>
                  <a:pt x="6480" y="16835"/>
                  <a:pt x="6299" y="17470"/>
                  <a:pt x="5940" y="18105"/>
                </a:cubicBezTo>
                <a:cubicBezTo>
                  <a:pt x="5579" y="17788"/>
                  <a:pt x="5220" y="17788"/>
                  <a:pt x="5040" y="17470"/>
                </a:cubicBezTo>
                <a:cubicBezTo>
                  <a:pt x="5220" y="17152"/>
                  <a:pt x="5040" y="16835"/>
                  <a:pt x="4859" y="16517"/>
                </a:cubicBezTo>
                <a:cubicBezTo>
                  <a:pt x="5579" y="16517"/>
                  <a:pt x="5579" y="14929"/>
                  <a:pt x="4859" y="14611"/>
                </a:cubicBezTo>
                <a:cubicBezTo>
                  <a:pt x="5220" y="14294"/>
                  <a:pt x="5040" y="13658"/>
                  <a:pt x="4500" y="13976"/>
                </a:cubicBezTo>
                <a:cubicBezTo>
                  <a:pt x="4859" y="12705"/>
                  <a:pt x="4139" y="12070"/>
                  <a:pt x="3599" y="13023"/>
                </a:cubicBezTo>
                <a:cubicBezTo>
                  <a:pt x="3599" y="12070"/>
                  <a:pt x="3419" y="12070"/>
                  <a:pt x="3239" y="12705"/>
                </a:cubicBezTo>
                <a:cubicBezTo>
                  <a:pt x="1799" y="6988"/>
                  <a:pt x="1799" y="6988"/>
                  <a:pt x="1799" y="6988"/>
                </a:cubicBezTo>
                <a:cubicBezTo>
                  <a:pt x="1620" y="8894"/>
                  <a:pt x="1620" y="8894"/>
                  <a:pt x="1620" y="8894"/>
                </a:cubicBezTo>
                <a:cubicBezTo>
                  <a:pt x="0" y="5400"/>
                  <a:pt x="0" y="5400"/>
                  <a:pt x="0" y="5400"/>
                </a:cubicBezTo>
                <a:cubicBezTo>
                  <a:pt x="180" y="5400"/>
                  <a:pt x="180" y="5400"/>
                  <a:pt x="180" y="5400"/>
                </a:cubicBezTo>
                <a:cubicBezTo>
                  <a:pt x="3060" y="14611"/>
                  <a:pt x="3060" y="14611"/>
                  <a:pt x="3060" y="14611"/>
                </a:cubicBezTo>
                <a:cubicBezTo>
                  <a:pt x="3060" y="14611"/>
                  <a:pt x="3060" y="14611"/>
                  <a:pt x="3239" y="14611"/>
                </a:cubicBezTo>
                <a:cubicBezTo>
                  <a:pt x="3419" y="14611"/>
                  <a:pt x="3780" y="14611"/>
                  <a:pt x="3959" y="15247"/>
                </a:cubicBezTo>
                <a:cubicBezTo>
                  <a:pt x="4139" y="15882"/>
                  <a:pt x="4139" y="16517"/>
                  <a:pt x="3780" y="16835"/>
                </a:cubicBezTo>
                <a:cubicBezTo>
                  <a:pt x="3780" y="16835"/>
                  <a:pt x="3780" y="16835"/>
                  <a:pt x="3780" y="16835"/>
                </a:cubicBezTo>
                <a:cubicBezTo>
                  <a:pt x="4859" y="20011"/>
                  <a:pt x="4859" y="20011"/>
                  <a:pt x="4859" y="20011"/>
                </a:cubicBezTo>
                <a:cubicBezTo>
                  <a:pt x="4859" y="20329"/>
                  <a:pt x="4859" y="20329"/>
                  <a:pt x="4859" y="20647"/>
                </a:cubicBezTo>
                <a:cubicBezTo>
                  <a:pt x="4859" y="21282"/>
                  <a:pt x="5040" y="21600"/>
                  <a:pt x="5400" y="21600"/>
                </a:cubicBezTo>
                <a:cubicBezTo>
                  <a:pt x="16380" y="21600"/>
                  <a:pt x="16380" y="21600"/>
                  <a:pt x="16380" y="21600"/>
                </a:cubicBezTo>
                <a:cubicBezTo>
                  <a:pt x="16560" y="21600"/>
                  <a:pt x="16920" y="21282"/>
                  <a:pt x="16920" y="20647"/>
                </a:cubicBezTo>
                <a:cubicBezTo>
                  <a:pt x="16920" y="20329"/>
                  <a:pt x="16740" y="20329"/>
                  <a:pt x="16740" y="20011"/>
                </a:cubicBezTo>
                <a:cubicBezTo>
                  <a:pt x="17820" y="16835"/>
                  <a:pt x="17820" y="16835"/>
                  <a:pt x="17820" y="16835"/>
                </a:cubicBezTo>
                <a:cubicBezTo>
                  <a:pt x="17820" y="16835"/>
                  <a:pt x="17820" y="16835"/>
                  <a:pt x="17820" y="16835"/>
                </a:cubicBezTo>
                <a:cubicBezTo>
                  <a:pt x="17640" y="16517"/>
                  <a:pt x="17640" y="15882"/>
                  <a:pt x="17820" y="15247"/>
                </a:cubicBezTo>
                <a:cubicBezTo>
                  <a:pt x="18000" y="14611"/>
                  <a:pt x="18180" y="14611"/>
                  <a:pt x="18540" y="14611"/>
                </a:cubicBezTo>
                <a:cubicBezTo>
                  <a:pt x="18540" y="14611"/>
                  <a:pt x="18540" y="14611"/>
                  <a:pt x="18540" y="14611"/>
                </a:cubicBezTo>
                <a:cubicBezTo>
                  <a:pt x="21600" y="5400"/>
                  <a:pt x="21600" y="5400"/>
                  <a:pt x="21600" y="5400"/>
                </a:cubicBezTo>
                <a:cubicBezTo>
                  <a:pt x="21600" y="5400"/>
                  <a:pt x="21600" y="5400"/>
                  <a:pt x="21600" y="5400"/>
                </a:cubicBezTo>
                <a:lnTo>
                  <a:pt x="19980" y="8894"/>
                </a:lnTo>
              </a:path>
              <a:path w="21600" h="21600">
                <a:moveTo>
                  <a:pt x="14219" y="12705"/>
                </a:moveTo>
                <a:cubicBezTo>
                  <a:pt x="14219" y="12070"/>
                  <a:pt x="14580" y="11752"/>
                  <a:pt x="14760" y="11752"/>
                </a:cubicBezTo>
                <a:cubicBezTo>
                  <a:pt x="15120" y="11752"/>
                  <a:pt x="15300" y="12388"/>
                  <a:pt x="15120" y="13023"/>
                </a:cubicBezTo>
                <a:cubicBezTo>
                  <a:pt x="15120" y="13658"/>
                  <a:pt x="14760" y="13976"/>
                  <a:pt x="14580" y="13976"/>
                </a:cubicBezTo>
                <a:cubicBezTo>
                  <a:pt x="14219" y="13976"/>
                  <a:pt x="14040" y="13341"/>
                  <a:pt x="14219" y="12705"/>
                </a:cubicBezTo>
              </a:path>
              <a:path w="21600" h="21600">
                <a:moveTo>
                  <a:pt x="10800" y="10800"/>
                </a:moveTo>
                <a:cubicBezTo>
                  <a:pt x="11160" y="10800"/>
                  <a:pt x="11339" y="11117"/>
                  <a:pt x="11339" y="11752"/>
                </a:cubicBezTo>
                <a:cubicBezTo>
                  <a:pt x="11339" y="12388"/>
                  <a:pt x="11160" y="13023"/>
                  <a:pt x="10800" y="13023"/>
                </a:cubicBezTo>
                <a:cubicBezTo>
                  <a:pt x="10619" y="13023"/>
                  <a:pt x="10260" y="12388"/>
                  <a:pt x="10260" y="11752"/>
                </a:cubicBezTo>
                <a:cubicBezTo>
                  <a:pt x="10260" y="11117"/>
                  <a:pt x="10619" y="10800"/>
                  <a:pt x="10800" y="10800"/>
                </a:cubicBezTo>
              </a:path>
              <a:path w="21600" h="21600">
                <a:moveTo>
                  <a:pt x="6480" y="13023"/>
                </a:moveTo>
                <a:cubicBezTo>
                  <a:pt x="6480" y="12388"/>
                  <a:pt x="6480" y="11752"/>
                  <a:pt x="6840" y="11752"/>
                </a:cubicBezTo>
                <a:cubicBezTo>
                  <a:pt x="7200" y="11752"/>
                  <a:pt x="7380" y="12070"/>
                  <a:pt x="7560" y="12705"/>
                </a:cubicBezTo>
                <a:cubicBezTo>
                  <a:pt x="7560" y="13341"/>
                  <a:pt x="7380" y="13976"/>
                  <a:pt x="7200" y="13976"/>
                </a:cubicBezTo>
                <a:cubicBezTo>
                  <a:pt x="6840" y="13976"/>
                  <a:pt x="6660" y="13658"/>
                  <a:pt x="6480" y="13023"/>
                </a:cubicBezTo>
                <a:close/>
              </a:path>
            </a:pathLst>
          </a:custGeom>
          <a:solidFill>
            <a:srgbClr val="414042"/>
          </a:solidFill>
          <a:ln w="9525" cap="flat" cmpd="sng">
            <a:noFill/>
            <a:prstDash val="solid"/>
            <a:round/>
          </a:ln>
        </p:spPr>
      </p:sp>
      <p:sp>
        <p:nvSpPr>
          <p:cNvPr id="51" name="曲线"/>
          <p:cNvSpPr/>
          <p:nvPr/>
        </p:nvSpPr>
        <p:spPr>
          <a:xfrm>
            <a:off x="3201988" y="4006850"/>
            <a:ext cx="827087" cy="269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5428"/>
                </a:moveTo>
                <a:lnTo>
                  <a:pt x="10750" y="9257"/>
                </a:lnTo>
                <a:lnTo>
                  <a:pt x="0" y="0"/>
                </a:lnTo>
                <a:lnTo>
                  <a:pt x="0" y="15428"/>
                </a:lnTo>
                <a:lnTo>
                  <a:pt x="0" y="21600"/>
                </a:lnTo>
                <a:lnTo>
                  <a:pt x="10750" y="21600"/>
                </a:lnTo>
                <a:lnTo>
                  <a:pt x="21600" y="15428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2" name="曲线"/>
          <p:cNvSpPr/>
          <p:nvPr/>
        </p:nvSpPr>
        <p:spPr>
          <a:xfrm>
            <a:off x="1433513" y="4006850"/>
            <a:ext cx="823912" cy="269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5428"/>
                </a:moveTo>
                <a:lnTo>
                  <a:pt x="10799" y="9257"/>
                </a:lnTo>
                <a:lnTo>
                  <a:pt x="21600" y="0"/>
                </a:lnTo>
                <a:lnTo>
                  <a:pt x="21600" y="15428"/>
                </a:lnTo>
                <a:lnTo>
                  <a:pt x="21600" y="21600"/>
                </a:lnTo>
                <a:lnTo>
                  <a:pt x="10799" y="21600"/>
                </a:lnTo>
                <a:lnTo>
                  <a:pt x="0" y="15428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3" name="椭圆"/>
          <p:cNvSpPr/>
          <p:nvPr/>
        </p:nvSpPr>
        <p:spPr>
          <a:xfrm>
            <a:off x="2301875" y="3935412"/>
            <a:ext cx="182563" cy="180974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4" name="椭圆"/>
          <p:cNvSpPr/>
          <p:nvPr/>
        </p:nvSpPr>
        <p:spPr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5" name="椭圆"/>
          <p:cNvSpPr/>
          <p:nvPr/>
        </p:nvSpPr>
        <p:spPr>
          <a:xfrm>
            <a:off x="2978150" y="3935412"/>
            <a:ext cx="177800" cy="180974"/>
          </a:xfrm>
          <a:prstGeom prst="ellipse">
            <a:avLst/>
          </a:pr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6" name="曲线"/>
          <p:cNvSpPr/>
          <p:nvPr/>
        </p:nvSpPr>
        <p:spPr>
          <a:xfrm>
            <a:off x="3201988" y="2468562"/>
            <a:ext cx="827087" cy="3016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8100"/>
                </a:moveTo>
                <a:lnTo>
                  <a:pt x="10750" y="13499"/>
                </a:lnTo>
                <a:lnTo>
                  <a:pt x="0" y="21600"/>
                </a:lnTo>
                <a:lnTo>
                  <a:pt x="0" y="8100"/>
                </a:lnTo>
                <a:lnTo>
                  <a:pt x="0" y="0"/>
                </a:lnTo>
                <a:lnTo>
                  <a:pt x="10750" y="8100"/>
                </a:lnTo>
                <a:lnTo>
                  <a:pt x="21600" y="810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7" name="曲线"/>
          <p:cNvSpPr/>
          <p:nvPr/>
        </p:nvSpPr>
        <p:spPr>
          <a:xfrm>
            <a:off x="1433513" y="2468562"/>
            <a:ext cx="823912" cy="3016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8100"/>
                </a:moveTo>
                <a:lnTo>
                  <a:pt x="10799" y="13499"/>
                </a:lnTo>
                <a:lnTo>
                  <a:pt x="21600" y="21600"/>
                </a:lnTo>
                <a:lnTo>
                  <a:pt x="21600" y="8100"/>
                </a:lnTo>
                <a:lnTo>
                  <a:pt x="21600" y="0"/>
                </a:lnTo>
                <a:lnTo>
                  <a:pt x="10799" y="8100"/>
                </a:lnTo>
                <a:lnTo>
                  <a:pt x="0" y="8100"/>
                </a:ln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8" name="曲线"/>
          <p:cNvSpPr/>
          <p:nvPr/>
        </p:nvSpPr>
        <p:spPr>
          <a:xfrm>
            <a:off x="2430463" y="2539999"/>
            <a:ext cx="601662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0800"/>
                </a:moveTo>
                <a:cubicBezTo>
                  <a:pt x="21600" y="3600"/>
                  <a:pt x="21277" y="0"/>
                  <a:pt x="20632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322" y="0"/>
                  <a:pt x="0" y="3600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8000"/>
                  <a:pt x="322" y="21600"/>
                  <a:pt x="967" y="21600"/>
                </a:cubicBezTo>
                <a:cubicBezTo>
                  <a:pt x="20632" y="21600"/>
                  <a:pt x="20632" y="21600"/>
                  <a:pt x="20632" y="21600"/>
                </a:cubicBezTo>
                <a:cubicBezTo>
                  <a:pt x="21277" y="21600"/>
                  <a:pt x="21600" y="18000"/>
                  <a:pt x="21600" y="10800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59" name="曲线"/>
          <p:cNvSpPr/>
          <p:nvPr/>
        </p:nvSpPr>
        <p:spPr>
          <a:xfrm>
            <a:off x="2197100" y="1914525"/>
            <a:ext cx="1068388" cy="6191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7" y="9078"/>
                </a:moveTo>
                <a:cubicBezTo>
                  <a:pt x="19784" y="7199"/>
                  <a:pt x="19784" y="7199"/>
                  <a:pt x="19784" y="7199"/>
                </a:cubicBezTo>
                <a:cubicBezTo>
                  <a:pt x="18514" y="12834"/>
                  <a:pt x="18514" y="12834"/>
                  <a:pt x="18514" y="12834"/>
                </a:cubicBezTo>
                <a:cubicBezTo>
                  <a:pt x="18332" y="12208"/>
                  <a:pt x="17969" y="12208"/>
                  <a:pt x="17969" y="13147"/>
                </a:cubicBezTo>
                <a:cubicBezTo>
                  <a:pt x="17606" y="11895"/>
                  <a:pt x="16880" y="12834"/>
                  <a:pt x="17062" y="14086"/>
                </a:cubicBezTo>
                <a:cubicBezTo>
                  <a:pt x="16517" y="13460"/>
                  <a:pt x="16336" y="14086"/>
                  <a:pt x="16880" y="14713"/>
                </a:cubicBezTo>
                <a:cubicBezTo>
                  <a:pt x="16154" y="14713"/>
                  <a:pt x="16154" y="16278"/>
                  <a:pt x="16880" y="16591"/>
                </a:cubicBezTo>
                <a:cubicBezTo>
                  <a:pt x="16517" y="16904"/>
                  <a:pt x="16517" y="17217"/>
                  <a:pt x="16699" y="17217"/>
                </a:cubicBezTo>
                <a:cubicBezTo>
                  <a:pt x="16336" y="17530"/>
                  <a:pt x="16154" y="17843"/>
                  <a:pt x="15791" y="17843"/>
                </a:cubicBezTo>
                <a:cubicBezTo>
                  <a:pt x="15428" y="17530"/>
                  <a:pt x="15247" y="16591"/>
                  <a:pt x="15065" y="15965"/>
                </a:cubicBezTo>
                <a:cubicBezTo>
                  <a:pt x="15247" y="15965"/>
                  <a:pt x="15428" y="15652"/>
                  <a:pt x="15247" y="15026"/>
                </a:cubicBezTo>
                <a:cubicBezTo>
                  <a:pt x="15791" y="15965"/>
                  <a:pt x="16517" y="14713"/>
                  <a:pt x="15973" y="13773"/>
                </a:cubicBezTo>
                <a:cubicBezTo>
                  <a:pt x="16517" y="14086"/>
                  <a:pt x="16699" y="13460"/>
                  <a:pt x="16154" y="13147"/>
                </a:cubicBezTo>
                <a:cubicBezTo>
                  <a:pt x="16880" y="12521"/>
                  <a:pt x="16517" y="10956"/>
                  <a:pt x="15791" y="11269"/>
                </a:cubicBezTo>
                <a:cubicBezTo>
                  <a:pt x="16154" y="10643"/>
                  <a:pt x="15973" y="10330"/>
                  <a:pt x="15610" y="10643"/>
                </a:cubicBezTo>
                <a:cubicBezTo>
                  <a:pt x="17062" y="5008"/>
                  <a:pt x="17062" y="5008"/>
                  <a:pt x="17062" y="5008"/>
                </a:cubicBezTo>
                <a:cubicBezTo>
                  <a:pt x="15973" y="5947"/>
                  <a:pt x="15973" y="5947"/>
                  <a:pt x="15973" y="5947"/>
                </a:cubicBezTo>
                <a:cubicBezTo>
                  <a:pt x="16517" y="1565"/>
                  <a:pt x="16517" y="1565"/>
                  <a:pt x="16517" y="1565"/>
                </a:cubicBezTo>
                <a:cubicBezTo>
                  <a:pt x="15428" y="5634"/>
                  <a:pt x="15428" y="5634"/>
                  <a:pt x="15428" y="5634"/>
                </a:cubicBezTo>
                <a:cubicBezTo>
                  <a:pt x="14884" y="4069"/>
                  <a:pt x="14884" y="4069"/>
                  <a:pt x="14884" y="4069"/>
                </a:cubicBezTo>
                <a:cubicBezTo>
                  <a:pt x="14521" y="10017"/>
                  <a:pt x="14521" y="10017"/>
                  <a:pt x="14521" y="10017"/>
                </a:cubicBezTo>
                <a:cubicBezTo>
                  <a:pt x="14339" y="9391"/>
                  <a:pt x="13976" y="9704"/>
                  <a:pt x="14157" y="10643"/>
                </a:cubicBezTo>
                <a:cubicBezTo>
                  <a:pt x="13613" y="9704"/>
                  <a:pt x="12887" y="10643"/>
                  <a:pt x="13431" y="11582"/>
                </a:cubicBezTo>
                <a:cubicBezTo>
                  <a:pt x="12705" y="11582"/>
                  <a:pt x="12705" y="12208"/>
                  <a:pt x="13250" y="12521"/>
                </a:cubicBezTo>
                <a:cubicBezTo>
                  <a:pt x="12524" y="12834"/>
                  <a:pt x="12705" y="14400"/>
                  <a:pt x="13431" y="14086"/>
                </a:cubicBezTo>
                <a:cubicBezTo>
                  <a:pt x="13250" y="14713"/>
                  <a:pt x="13250" y="15026"/>
                  <a:pt x="13431" y="15026"/>
                </a:cubicBezTo>
                <a:cubicBezTo>
                  <a:pt x="13250" y="15652"/>
                  <a:pt x="12887" y="15965"/>
                  <a:pt x="12524" y="16278"/>
                </a:cubicBezTo>
                <a:cubicBezTo>
                  <a:pt x="12161" y="15965"/>
                  <a:pt x="11798" y="15339"/>
                  <a:pt x="11616" y="14713"/>
                </a:cubicBezTo>
                <a:cubicBezTo>
                  <a:pt x="11798" y="14713"/>
                  <a:pt x="11798" y="14086"/>
                  <a:pt x="11798" y="13773"/>
                </a:cubicBezTo>
                <a:cubicBezTo>
                  <a:pt x="12342" y="14086"/>
                  <a:pt x="12887" y="12834"/>
                  <a:pt x="12161" y="12208"/>
                </a:cubicBezTo>
                <a:cubicBezTo>
                  <a:pt x="12887" y="12208"/>
                  <a:pt x="12887" y="11269"/>
                  <a:pt x="12161" y="11269"/>
                </a:cubicBezTo>
                <a:cubicBezTo>
                  <a:pt x="12887" y="10643"/>
                  <a:pt x="12342" y="9391"/>
                  <a:pt x="11798" y="9704"/>
                </a:cubicBezTo>
                <a:cubicBezTo>
                  <a:pt x="11979" y="9078"/>
                  <a:pt x="11798" y="8765"/>
                  <a:pt x="11435" y="9078"/>
                </a:cubicBezTo>
                <a:cubicBezTo>
                  <a:pt x="11798" y="3130"/>
                  <a:pt x="11798" y="3130"/>
                  <a:pt x="11798" y="3130"/>
                </a:cubicBezTo>
                <a:cubicBezTo>
                  <a:pt x="11072" y="4382"/>
                  <a:pt x="11072" y="4382"/>
                  <a:pt x="11072" y="4382"/>
                </a:cubicBezTo>
                <a:cubicBezTo>
                  <a:pt x="10890" y="0"/>
                  <a:pt x="10890" y="0"/>
                  <a:pt x="10890" y="0"/>
                </a:cubicBezTo>
                <a:cubicBezTo>
                  <a:pt x="10527" y="4382"/>
                  <a:pt x="10527" y="4382"/>
                  <a:pt x="10527" y="4382"/>
                </a:cubicBezTo>
                <a:cubicBezTo>
                  <a:pt x="9801" y="3130"/>
                  <a:pt x="9801" y="3130"/>
                  <a:pt x="9801" y="3130"/>
                </a:cubicBezTo>
                <a:cubicBezTo>
                  <a:pt x="10164" y="9078"/>
                  <a:pt x="10164" y="9078"/>
                  <a:pt x="10164" y="9078"/>
                </a:cubicBezTo>
                <a:cubicBezTo>
                  <a:pt x="9801" y="8765"/>
                  <a:pt x="9620" y="9078"/>
                  <a:pt x="9801" y="9704"/>
                </a:cubicBezTo>
                <a:cubicBezTo>
                  <a:pt x="9257" y="9391"/>
                  <a:pt x="8712" y="10643"/>
                  <a:pt x="9438" y="11269"/>
                </a:cubicBezTo>
                <a:cubicBezTo>
                  <a:pt x="8712" y="11269"/>
                  <a:pt x="8712" y="12208"/>
                  <a:pt x="9438" y="12208"/>
                </a:cubicBezTo>
                <a:cubicBezTo>
                  <a:pt x="8712" y="12834"/>
                  <a:pt x="9257" y="14086"/>
                  <a:pt x="9801" y="13773"/>
                </a:cubicBezTo>
                <a:cubicBezTo>
                  <a:pt x="9801" y="14086"/>
                  <a:pt x="9801" y="14713"/>
                  <a:pt x="9983" y="14713"/>
                </a:cubicBezTo>
                <a:cubicBezTo>
                  <a:pt x="9801" y="15339"/>
                  <a:pt x="9438" y="15965"/>
                  <a:pt x="9075" y="16278"/>
                </a:cubicBezTo>
                <a:cubicBezTo>
                  <a:pt x="8712" y="15965"/>
                  <a:pt x="8531" y="15652"/>
                  <a:pt x="8168" y="15026"/>
                </a:cubicBezTo>
                <a:cubicBezTo>
                  <a:pt x="8349" y="15026"/>
                  <a:pt x="8349" y="14713"/>
                  <a:pt x="8168" y="14086"/>
                </a:cubicBezTo>
                <a:cubicBezTo>
                  <a:pt x="8894" y="14400"/>
                  <a:pt x="9075" y="12834"/>
                  <a:pt x="8349" y="12521"/>
                </a:cubicBezTo>
                <a:cubicBezTo>
                  <a:pt x="8894" y="12208"/>
                  <a:pt x="8894" y="11582"/>
                  <a:pt x="8168" y="11582"/>
                </a:cubicBezTo>
                <a:cubicBezTo>
                  <a:pt x="8712" y="10643"/>
                  <a:pt x="8168" y="9704"/>
                  <a:pt x="7442" y="10643"/>
                </a:cubicBezTo>
                <a:cubicBezTo>
                  <a:pt x="7623" y="9704"/>
                  <a:pt x="7442" y="9391"/>
                  <a:pt x="7078" y="10017"/>
                </a:cubicBezTo>
                <a:cubicBezTo>
                  <a:pt x="6715" y="4069"/>
                  <a:pt x="6715" y="4069"/>
                  <a:pt x="6715" y="4069"/>
                </a:cubicBezTo>
                <a:cubicBezTo>
                  <a:pt x="6171" y="5634"/>
                  <a:pt x="6171" y="5634"/>
                  <a:pt x="6171" y="5634"/>
                </a:cubicBezTo>
                <a:cubicBezTo>
                  <a:pt x="5082" y="1565"/>
                  <a:pt x="5082" y="1565"/>
                  <a:pt x="5082" y="1565"/>
                </a:cubicBezTo>
                <a:cubicBezTo>
                  <a:pt x="5626" y="5947"/>
                  <a:pt x="5626" y="5947"/>
                  <a:pt x="5626" y="5947"/>
                </a:cubicBezTo>
                <a:cubicBezTo>
                  <a:pt x="4537" y="5008"/>
                  <a:pt x="4537" y="5008"/>
                  <a:pt x="4537" y="5008"/>
                </a:cubicBezTo>
                <a:cubicBezTo>
                  <a:pt x="5989" y="10643"/>
                  <a:pt x="5989" y="10643"/>
                  <a:pt x="5989" y="10643"/>
                </a:cubicBezTo>
                <a:cubicBezTo>
                  <a:pt x="5626" y="10330"/>
                  <a:pt x="5445" y="10643"/>
                  <a:pt x="5808" y="11269"/>
                </a:cubicBezTo>
                <a:cubicBezTo>
                  <a:pt x="5082" y="10956"/>
                  <a:pt x="4719" y="12521"/>
                  <a:pt x="5445" y="13147"/>
                </a:cubicBezTo>
                <a:cubicBezTo>
                  <a:pt x="4900" y="13460"/>
                  <a:pt x="5082" y="14086"/>
                  <a:pt x="5626" y="13773"/>
                </a:cubicBezTo>
                <a:cubicBezTo>
                  <a:pt x="5082" y="14713"/>
                  <a:pt x="5808" y="15965"/>
                  <a:pt x="6352" y="15026"/>
                </a:cubicBezTo>
                <a:cubicBezTo>
                  <a:pt x="6171" y="15652"/>
                  <a:pt x="6352" y="15965"/>
                  <a:pt x="6534" y="15965"/>
                </a:cubicBezTo>
                <a:cubicBezTo>
                  <a:pt x="6352" y="16591"/>
                  <a:pt x="6171" y="17530"/>
                  <a:pt x="5808" y="17843"/>
                </a:cubicBezTo>
                <a:cubicBezTo>
                  <a:pt x="5626" y="17843"/>
                  <a:pt x="5263" y="17530"/>
                  <a:pt x="4900" y="17217"/>
                </a:cubicBezTo>
                <a:cubicBezTo>
                  <a:pt x="5082" y="17217"/>
                  <a:pt x="5082" y="16904"/>
                  <a:pt x="4719" y="16591"/>
                </a:cubicBezTo>
                <a:cubicBezTo>
                  <a:pt x="5445" y="16278"/>
                  <a:pt x="5445" y="14713"/>
                  <a:pt x="4719" y="14713"/>
                </a:cubicBezTo>
                <a:cubicBezTo>
                  <a:pt x="5263" y="14086"/>
                  <a:pt x="5082" y="13460"/>
                  <a:pt x="4537" y="14086"/>
                </a:cubicBezTo>
                <a:cubicBezTo>
                  <a:pt x="4719" y="12834"/>
                  <a:pt x="3993" y="11895"/>
                  <a:pt x="3630" y="13147"/>
                </a:cubicBezTo>
                <a:cubicBezTo>
                  <a:pt x="3630" y="12208"/>
                  <a:pt x="3267" y="12208"/>
                  <a:pt x="3085" y="12834"/>
                </a:cubicBezTo>
                <a:cubicBezTo>
                  <a:pt x="1815" y="7199"/>
                  <a:pt x="1815" y="7199"/>
                  <a:pt x="1815" y="7199"/>
                </a:cubicBezTo>
                <a:cubicBezTo>
                  <a:pt x="1452" y="9078"/>
                  <a:pt x="1452" y="9078"/>
                  <a:pt x="1452" y="9078"/>
                </a:cubicBezTo>
                <a:cubicBezTo>
                  <a:pt x="0" y="5321"/>
                  <a:pt x="0" y="5321"/>
                  <a:pt x="0" y="5321"/>
                </a:cubicBezTo>
                <a:cubicBezTo>
                  <a:pt x="0" y="5634"/>
                  <a:pt x="0" y="5634"/>
                  <a:pt x="0" y="5634"/>
                </a:cubicBezTo>
                <a:cubicBezTo>
                  <a:pt x="3085" y="14713"/>
                  <a:pt x="3085" y="14713"/>
                  <a:pt x="3085" y="14713"/>
                </a:cubicBezTo>
                <a:cubicBezTo>
                  <a:pt x="3085" y="14713"/>
                  <a:pt x="3085" y="14713"/>
                  <a:pt x="3085" y="14713"/>
                </a:cubicBezTo>
                <a:cubicBezTo>
                  <a:pt x="3267" y="14400"/>
                  <a:pt x="3630" y="14713"/>
                  <a:pt x="3811" y="15339"/>
                </a:cubicBezTo>
                <a:cubicBezTo>
                  <a:pt x="3993" y="15652"/>
                  <a:pt x="3993" y="16278"/>
                  <a:pt x="3630" y="16591"/>
                </a:cubicBezTo>
                <a:cubicBezTo>
                  <a:pt x="3630" y="16591"/>
                  <a:pt x="3630" y="16591"/>
                  <a:pt x="3630" y="16591"/>
                </a:cubicBezTo>
                <a:cubicBezTo>
                  <a:pt x="4900" y="20034"/>
                  <a:pt x="4900" y="20034"/>
                  <a:pt x="4900" y="20034"/>
                </a:cubicBezTo>
                <a:cubicBezTo>
                  <a:pt x="4719" y="20034"/>
                  <a:pt x="4719" y="20347"/>
                  <a:pt x="4719" y="20660"/>
                </a:cubicBezTo>
                <a:cubicBezTo>
                  <a:pt x="4719" y="20973"/>
                  <a:pt x="4900" y="21600"/>
                  <a:pt x="5263" y="21600"/>
                </a:cubicBezTo>
                <a:cubicBezTo>
                  <a:pt x="16336" y="21600"/>
                  <a:pt x="16336" y="21600"/>
                  <a:pt x="16336" y="21600"/>
                </a:cubicBezTo>
                <a:cubicBezTo>
                  <a:pt x="16699" y="21600"/>
                  <a:pt x="16880" y="20973"/>
                  <a:pt x="16880" y="20660"/>
                </a:cubicBezTo>
                <a:cubicBezTo>
                  <a:pt x="16880" y="20347"/>
                  <a:pt x="16880" y="20034"/>
                  <a:pt x="16699" y="20034"/>
                </a:cubicBezTo>
                <a:cubicBezTo>
                  <a:pt x="17969" y="16591"/>
                  <a:pt x="17969" y="16591"/>
                  <a:pt x="17969" y="16591"/>
                </a:cubicBezTo>
                <a:cubicBezTo>
                  <a:pt x="17969" y="16591"/>
                  <a:pt x="17969" y="16591"/>
                  <a:pt x="17969" y="16591"/>
                </a:cubicBezTo>
                <a:cubicBezTo>
                  <a:pt x="17606" y="16278"/>
                  <a:pt x="17606" y="15652"/>
                  <a:pt x="17788" y="15339"/>
                </a:cubicBezTo>
                <a:cubicBezTo>
                  <a:pt x="17969" y="14713"/>
                  <a:pt x="18332" y="14400"/>
                  <a:pt x="18514" y="14713"/>
                </a:cubicBezTo>
                <a:cubicBezTo>
                  <a:pt x="18514" y="14713"/>
                  <a:pt x="18514" y="14713"/>
                  <a:pt x="18514" y="14713"/>
                </a:cubicBezTo>
                <a:cubicBezTo>
                  <a:pt x="21600" y="5634"/>
                  <a:pt x="21600" y="5634"/>
                  <a:pt x="21600" y="5634"/>
                </a:cubicBezTo>
                <a:cubicBezTo>
                  <a:pt x="21600" y="5321"/>
                  <a:pt x="21600" y="5321"/>
                  <a:pt x="21600" y="5321"/>
                </a:cubicBezTo>
                <a:lnTo>
                  <a:pt x="20147" y="9078"/>
                </a:lnTo>
              </a:path>
              <a:path w="21600" h="21600">
                <a:moveTo>
                  <a:pt x="14157" y="12521"/>
                </a:moveTo>
                <a:cubicBezTo>
                  <a:pt x="14339" y="11895"/>
                  <a:pt x="14521" y="11582"/>
                  <a:pt x="14884" y="11895"/>
                </a:cubicBezTo>
                <a:cubicBezTo>
                  <a:pt x="15065" y="11895"/>
                  <a:pt x="15247" y="12521"/>
                  <a:pt x="15247" y="13147"/>
                </a:cubicBezTo>
                <a:cubicBezTo>
                  <a:pt x="15065" y="13773"/>
                  <a:pt x="14702" y="14086"/>
                  <a:pt x="14521" y="14086"/>
                </a:cubicBezTo>
                <a:cubicBezTo>
                  <a:pt x="14157" y="13773"/>
                  <a:pt x="13976" y="13147"/>
                  <a:pt x="14157" y="12521"/>
                </a:cubicBezTo>
              </a:path>
              <a:path w="21600" h="21600">
                <a:moveTo>
                  <a:pt x="10890" y="10643"/>
                </a:moveTo>
                <a:cubicBezTo>
                  <a:pt x="11072" y="10643"/>
                  <a:pt x="11253" y="11269"/>
                  <a:pt x="11253" y="11895"/>
                </a:cubicBezTo>
                <a:cubicBezTo>
                  <a:pt x="11253" y="12521"/>
                  <a:pt x="11072" y="12834"/>
                  <a:pt x="10890" y="12834"/>
                </a:cubicBezTo>
                <a:cubicBezTo>
                  <a:pt x="10527" y="12834"/>
                  <a:pt x="10346" y="12521"/>
                  <a:pt x="10346" y="11895"/>
                </a:cubicBezTo>
                <a:cubicBezTo>
                  <a:pt x="10346" y="11269"/>
                  <a:pt x="10527" y="10643"/>
                  <a:pt x="10890" y="10643"/>
                </a:cubicBezTo>
              </a:path>
              <a:path w="21600" h="21600">
                <a:moveTo>
                  <a:pt x="6352" y="13147"/>
                </a:moveTo>
                <a:cubicBezTo>
                  <a:pt x="6352" y="12521"/>
                  <a:pt x="6534" y="11895"/>
                  <a:pt x="6715" y="11895"/>
                </a:cubicBezTo>
                <a:cubicBezTo>
                  <a:pt x="7078" y="11582"/>
                  <a:pt x="7442" y="11895"/>
                  <a:pt x="7442" y="12521"/>
                </a:cubicBezTo>
                <a:cubicBezTo>
                  <a:pt x="7623" y="13147"/>
                  <a:pt x="7442" y="13773"/>
                  <a:pt x="7078" y="14086"/>
                </a:cubicBezTo>
                <a:cubicBezTo>
                  <a:pt x="6897" y="14086"/>
                  <a:pt x="6534" y="13773"/>
                  <a:pt x="6352" y="13147"/>
                </a:cubicBezTo>
                <a:close/>
              </a:path>
            </a:pathLst>
          </a:custGeom>
          <a:solidFill>
            <a:srgbClr val="F2EED8"/>
          </a:solidFill>
          <a:ln w="9525" cap="flat" cmpd="sng">
            <a:noFill/>
            <a:prstDash val="solid"/>
            <a:round/>
          </a:ln>
        </p:spPr>
      </p:sp>
      <p:sp>
        <p:nvSpPr>
          <p:cNvPr id="60" name="矩形"/>
          <p:cNvSpPr/>
          <p:nvPr/>
        </p:nvSpPr>
        <p:spPr>
          <a:xfrm>
            <a:off x="1278890" y="2968625"/>
            <a:ext cx="2926080" cy="64516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典型模块说明</a:t>
            </a:r>
            <a:endParaRPr lang="zh-CN" altLang="en-US" sz="36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sp>
        <p:nvSpPr>
          <p:cNvPr id="61" name="矩形"/>
          <p:cNvSpPr/>
          <p:nvPr/>
        </p:nvSpPr>
        <p:spPr>
          <a:xfrm>
            <a:off x="2131377" y="4108450"/>
            <a:ext cx="1207770" cy="39878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CLASSIC</a:t>
            </a:r>
            <a:endParaRPr lang="en-US" altLang="zh-CN" sz="2000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65" name="组合"/>
          <p:cNvGrpSpPr/>
          <p:nvPr/>
        </p:nvGrpSpPr>
        <p:grpSpPr>
          <a:xfrm>
            <a:off x="5710238" y="887413"/>
            <a:ext cx="5791200" cy="827087"/>
            <a:chOff x="5710238" y="887413"/>
            <a:chExt cx="5791200" cy="827087"/>
          </a:xfrm>
        </p:grpSpPr>
        <p:sp>
          <p:nvSpPr>
            <p:cNvPr id="62" name="曲线"/>
            <p:cNvSpPr/>
            <p:nvPr/>
          </p:nvSpPr>
          <p:spPr>
            <a:xfrm>
              <a:off x="5710238" y="887413"/>
              <a:ext cx="5791200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3" name="曲线"/>
            <p:cNvSpPr/>
            <p:nvPr/>
          </p:nvSpPr>
          <p:spPr>
            <a:xfrm>
              <a:off x="5722949" y="8974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4" name="曲线"/>
            <p:cNvSpPr/>
            <p:nvPr/>
          </p:nvSpPr>
          <p:spPr>
            <a:xfrm>
              <a:off x="5737075" y="906438"/>
              <a:ext cx="5717750" cy="7880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66" name="矩形"/>
          <p:cNvSpPr/>
          <p:nvPr/>
        </p:nvSpPr>
        <p:spPr>
          <a:xfrm>
            <a:off x="7119069" y="1031875"/>
            <a:ext cx="3833962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轮播图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opacity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全屏切换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74" name="组合"/>
          <p:cNvGrpSpPr/>
          <p:nvPr/>
        </p:nvGrpSpPr>
        <p:grpSpPr>
          <a:xfrm>
            <a:off x="5846763" y="711199"/>
            <a:ext cx="1122362" cy="1128712"/>
            <a:chOff x="5846763" y="711199"/>
            <a:chExt cx="1122362" cy="1128712"/>
          </a:xfrm>
        </p:grpSpPr>
        <p:sp>
          <p:nvSpPr>
            <p:cNvPr id="67" name="曲线"/>
            <p:cNvSpPr/>
            <p:nvPr/>
          </p:nvSpPr>
          <p:spPr>
            <a:xfrm>
              <a:off x="5846763" y="711199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8" name="椭圆"/>
            <p:cNvSpPr/>
            <p:nvPr/>
          </p:nvSpPr>
          <p:spPr>
            <a:xfrm>
              <a:off x="5856274" y="720718"/>
              <a:ext cx="1103339" cy="1106877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69" name="椭圆"/>
            <p:cNvSpPr/>
            <p:nvPr/>
          </p:nvSpPr>
          <p:spPr>
            <a:xfrm>
              <a:off x="5865786" y="730235"/>
              <a:ext cx="1084316" cy="108784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0" name="曲线"/>
            <p:cNvSpPr/>
            <p:nvPr/>
          </p:nvSpPr>
          <p:spPr>
            <a:xfrm>
              <a:off x="5937962" y="800780"/>
              <a:ext cx="939405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40" y="15689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73" name="组合"/>
            <p:cNvGrpSpPr/>
            <p:nvPr/>
          </p:nvGrpSpPr>
          <p:grpSpPr>
            <a:xfrm>
              <a:off x="5978671" y="862403"/>
              <a:ext cx="869601" cy="824690"/>
              <a:chOff x="5978671" y="862403"/>
              <a:chExt cx="869601" cy="824690"/>
            </a:xfrm>
          </p:grpSpPr>
          <p:sp>
            <p:nvSpPr>
              <p:cNvPr id="71" name="曲线"/>
              <p:cNvSpPr/>
              <p:nvPr/>
            </p:nvSpPr>
            <p:spPr>
              <a:xfrm>
                <a:off x="5978671" y="8624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72" name="曲线"/>
              <p:cNvSpPr/>
              <p:nvPr/>
            </p:nvSpPr>
            <p:spPr>
              <a:xfrm>
                <a:off x="6036708" y="9166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199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400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75" name="矩形"/>
          <p:cNvSpPr/>
          <p:nvPr/>
        </p:nvSpPr>
        <p:spPr>
          <a:xfrm>
            <a:off x="6078538" y="755650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1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79" name="组合"/>
          <p:cNvGrpSpPr/>
          <p:nvPr/>
        </p:nvGrpSpPr>
        <p:grpSpPr>
          <a:xfrm>
            <a:off x="5710238" y="2225675"/>
            <a:ext cx="5791200" cy="827088"/>
            <a:chOff x="5710238" y="2225675"/>
            <a:chExt cx="5791200" cy="827088"/>
          </a:xfrm>
        </p:grpSpPr>
        <p:sp>
          <p:nvSpPr>
            <p:cNvPr id="76" name="曲线"/>
            <p:cNvSpPr/>
            <p:nvPr/>
          </p:nvSpPr>
          <p:spPr>
            <a:xfrm>
              <a:off x="5710238" y="2225675"/>
              <a:ext cx="5791200" cy="8270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7" name="曲线"/>
            <p:cNvSpPr/>
            <p:nvPr/>
          </p:nvSpPr>
          <p:spPr>
            <a:xfrm>
              <a:off x="5722949" y="2235688"/>
              <a:ext cx="5755889" cy="8070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78" name="曲线"/>
            <p:cNvSpPr/>
            <p:nvPr/>
          </p:nvSpPr>
          <p:spPr>
            <a:xfrm>
              <a:off x="5737075" y="2244700"/>
              <a:ext cx="5717750" cy="7880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80" name="矩形"/>
          <p:cNvSpPr/>
          <p:nvPr/>
        </p:nvSpPr>
        <p:spPr>
          <a:xfrm>
            <a:off x="7745030" y="2370138"/>
            <a:ext cx="2582037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购物车动态验证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88" name="组合"/>
          <p:cNvGrpSpPr/>
          <p:nvPr/>
        </p:nvGrpSpPr>
        <p:grpSpPr>
          <a:xfrm>
            <a:off x="5846763" y="2049463"/>
            <a:ext cx="1122362" cy="1128712"/>
            <a:chOff x="5846763" y="2049463"/>
            <a:chExt cx="1122362" cy="1128712"/>
          </a:xfrm>
        </p:grpSpPr>
        <p:sp>
          <p:nvSpPr>
            <p:cNvPr id="81" name="曲线"/>
            <p:cNvSpPr/>
            <p:nvPr/>
          </p:nvSpPr>
          <p:spPr>
            <a:xfrm>
              <a:off x="5846763" y="2049463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799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799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2" name="椭圆"/>
            <p:cNvSpPr/>
            <p:nvPr/>
          </p:nvSpPr>
          <p:spPr>
            <a:xfrm>
              <a:off x="5856274" y="2058981"/>
              <a:ext cx="1103339" cy="1106876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3" name="椭圆"/>
            <p:cNvSpPr/>
            <p:nvPr/>
          </p:nvSpPr>
          <p:spPr>
            <a:xfrm>
              <a:off x="5865786" y="2068498"/>
              <a:ext cx="1084316" cy="108784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84" name="曲线"/>
            <p:cNvSpPr/>
            <p:nvPr/>
          </p:nvSpPr>
          <p:spPr>
            <a:xfrm>
              <a:off x="5937962" y="2139043"/>
              <a:ext cx="939405" cy="9473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8"/>
                    <a:pt x="20270" y="15688"/>
                    <a:pt x="20326" y="15688"/>
                  </a:cubicBezTo>
                  <a:cubicBezTo>
                    <a:pt x="20326" y="15688"/>
                    <a:pt x="20326" y="15688"/>
                    <a:pt x="20326" y="15688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8"/>
                    <a:pt x="1273" y="15688"/>
                  </a:cubicBezTo>
                  <a:cubicBezTo>
                    <a:pt x="1273" y="15688"/>
                    <a:pt x="1273" y="15688"/>
                    <a:pt x="1273" y="15688"/>
                  </a:cubicBezTo>
                  <a:cubicBezTo>
                    <a:pt x="1329" y="15633"/>
                    <a:pt x="1440" y="15688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87" name="组合"/>
            <p:cNvGrpSpPr/>
            <p:nvPr/>
          </p:nvGrpSpPr>
          <p:grpSpPr>
            <a:xfrm>
              <a:off x="5978671" y="2200666"/>
              <a:ext cx="869601" cy="824690"/>
              <a:chOff x="5978671" y="2200666"/>
              <a:chExt cx="869601" cy="824690"/>
            </a:xfrm>
          </p:grpSpPr>
          <p:sp>
            <p:nvSpPr>
              <p:cNvPr id="85" name="曲线"/>
              <p:cNvSpPr/>
              <p:nvPr/>
            </p:nvSpPr>
            <p:spPr>
              <a:xfrm>
                <a:off x="5978671" y="2200666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86" name="曲线"/>
              <p:cNvSpPr/>
              <p:nvPr/>
            </p:nvSpPr>
            <p:spPr>
              <a:xfrm>
                <a:off x="6036708" y="2254871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89" name="矩形"/>
          <p:cNvSpPr/>
          <p:nvPr/>
        </p:nvSpPr>
        <p:spPr>
          <a:xfrm>
            <a:off x="6078538" y="2093913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93" name="组合"/>
          <p:cNvGrpSpPr/>
          <p:nvPr/>
        </p:nvGrpSpPr>
        <p:grpSpPr>
          <a:xfrm>
            <a:off x="5710238" y="3582988"/>
            <a:ext cx="5791200" cy="828675"/>
            <a:chOff x="5710238" y="3582988"/>
            <a:chExt cx="5791200" cy="828675"/>
          </a:xfrm>
        </p:grpSpPr>
        <p:sp>
          <p:nvSpPr>
            <p:cNvPr id="90" name="曲线"/>
            <p:cNvSpPr/>
            <p:nvPr/>
          </p:nvSpPr>
          <p:spPr>
            <a:xfrm>
              <a:off x="5710238" y="3582988"/>
              <a:ext cx="5791200" cy="8286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1" name="曲线"/>
            <p:cNvSpPr/>
            <p:nvPr/>
          </p:nvSpPr>
          <p:spPr>
            <a:xfrm>
              <a:off x="5722949" y="3593020"/>
              <a:ext cx="5755889" cy="8086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2" name="曲线"/>
            <p:cNvSpPr/>
            <p:nvPr/>
          </p:nvSpPr>
          <p:spPr>
            <a:xfrm>
              <a:off x="5737075" y="3602049"/>
              <a:ext cx="5717750" cy="7895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94" name="矩形"/>
          <p:cNvSpPr/>
          <p:nvPr/>
        </p:nvSpPr>
        <p:spPr>
          <a:xfrm>
            <a:off x="7915717" y="3727450"/>
            <a:ext cx="2240660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用户登录注册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02" name="组合"/>
          <p:cNvGrpSpPr/>
          <p:nvPr/>
        </p:nvGrpSpPr>
        <p:grpSpPr>
          <a:xfrm>
            <a:off x="5846763" y="3408362"/>
            <a:ext cx="1122362" cy="1127125"/>
            <a:chOff x="5846763" y="3408362"/>
            <a:chExt cx="1122362" cy="1127125"/>
          </a:xfrm>
        </p:grpSpPr>
        <p:sp>
          <p:nvSpPr>
            <p:cNvPr id="95" name="曲线"/>
            <p:cNvSpPr/>
            <p:nvPr/>
          </p:nvSpPr>
          <p:spPr>
            <a:xfrm>
              <a:off x="5846763" y="3408362"/>
              <a:ext cx="1122362" cy="11271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6" name="椭圆"/>
            <p:cNvSpPr/>
            <p:nvPr/>
          </p:nvSpPr>
          <p:spPr>
            <a:xfrm>
              <a:off x="5856274" y="3417867"/>
              <a:ext cx="1103339" cy="1105320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7" name="椭圆"/>
            <p:cNvSpPr/>
            <p:nvPr/>
          </p:nvSpPr>
          <p:spPr>
            <a:xfrm>
              <a:off x="5865786" y="3427372"/>
              <a:ext cx="1084316" cy="108631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98" name="曲线"/>
            <p:cNvSpPr/>
            <p:nvPr/>
          </p:nvSpPr>
          <p:spPr>
            <a:xfrm>
              <a:off x="5937962" y="3497817"/>
              <a:ext cx="939405" cy="945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40" y="15689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0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0"/>
                    <a:pt x="20159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01" name="组合"/>
            <p:cNvGrpSpPr/>
            <p:nvPr/>
          </p:nvGrpSpPr>
          <p:grpSpPr>
            <a:xfrm>
              <a:off x="5978671" y="3559354"/>
              <a:ext cx="869601" cy="823530"/>
              <a:chOff x="5978671" y="3559354"/>
              <a:chExt cx="869601" cy="823530"/>
            </a:xfrm>
          </p:grpSpPr>
          <p:sp>
            <p:nvSpPr>
              <p:cNvPr id="99" name="曲线"/>
              <p:cNvSpPr/>
              <p:nvPr/>
            </p:nvSpPr>
            <p:spPr>
              <a:xfrm>
                <a:off x="5978671" y="3559354"/>
                <a:ext cx="869601" cy="82353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00" name="曲线"/>
              <p:cNvSpPr/>
              <p:nvPr/>
            </p:nvSpPr>
            <p:spPr>
              <a:xfrm>
                <a:off x="6036708" y="3613482"/>
                <a:ext cx="749656" cy="71527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03" name="矩形"/>
          <p:cNvSpPr/>
          <p:nvPr/>
        </p:nvSpPr>
        <p:spPr>
          <a:xfrm>
            <a:off x="6078538" y="3451225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3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07" name="组合"/>
          <p:cNvGrpSpPr/>
          <p:nvPr/>
        </p:nvGrpSpPr>
        <p:grpSpPr>
          <a:xfrm>
            <a:off x="5710238" y="4987924"/>
            <a:ext cx="5791200" cy="828675"/>
            <a:chOff x="5710238" y="4987924"/>
            <a:chExt cx="5791200" cy="828675"/>
          </a:xfrm>
        </p:grpSpPr>
        <p:sp>
          <p:nvSpPr>
            <p:cNvPr id="104" name="曲线"/>
            <p:cNvSpPr/>
            <p:nvPr/>
          </p:nvSpPr>
          <p:spPr>
            <a:xfrm>
              <a:off x="5710238" y="4987924"/>
              <a:ext cx="5791200" cy="8286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05" name="曲线"/>
            <p:cNvSpPr/>
            <p:nvPr/>
          </p:nvSpPr>
          <p:spPr>
            <a:xfrm>
              <a:off x="5722949" y="4997957"/>
              <a:ext cx="5755889" cy="8086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06" name="曲线"/>
            <p:cNvSpPr/>
            <p:nvPr/>
          </p:nvSpPr>
          <p:spPr>
            <a:xfrm>
              <a:off x="5737075" y="5006986"/>
              <a:ext cx="5717750" cy="7895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08" name="矩形"/>
          <p:cNvSpPr/>
          <p:nvPr/>
        </p:nvSpPr>
        <p:spPr>
          <a:xfrm>
            <a:off x="7635369" y="5132387"/>
            <a:ext cx="2801356" cy="5200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产品详情</a:t>
            </a:r>
            <a:r>
              <a:rPr lang="en-US" altLang="zh-CN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tab</a:t>
            </a: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选项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16" name="组合"/>
          <p:cNvGrpSpPr/>
          <p:nvPr/>
        </p:nvGrpSpPr>
        <p:grpSpPr>
          <a:xfrm>
            <a:off x="5846763" y="4813300"/>
            <a:ext cx="1122362" cy="1127124"/>
            <a:chOff x="5846763" y="4813300"/>
            <a:chExt cx="1122362" cy="1127124"/>
          </a:xfrm>
        </p:grpSpPr>
        <p:sp>
          <p:nvSpPr>
            <p:cNvPr id="109" name="曲线"/>
            <p:cNvSpPr/>
            <p:nvPr/>
          </p:nvSpPr>
          <p:spPr>
            <a:xfrm>
              <a:off x="5846763" y="4813300"/>
              <a:ext cx="1122362" cy="11271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10" name="椭圆"/>
            <p:cNvSpPr/>
            <p:nvPr/>
          </p:nvSpPr>
          <p:spPr>
            <a:xfrm>
              <a:off x="5856274" y="4822805"/>
              <a:ext cx="1103339" cy="1105320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11" name="椭圆"/>
            <p:cNvSpPr/>
            <p:nvPr/>
          </p:nvSpPr>
          <p:spPr>
            <a:xfrm>
              <a:off x="5865786" y="4832309"/>
              <a:ext cx="1084316" cy="1086311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12" name="曲线"/>
            <p:cNvSpPr/>
            <p:nvPr/>
          </p:nvSpPr>
          <p:spPr>
            <a:xfrm>
              <a:off x="5937962" y="4902754"/>
              <a:ext cx="939405" cy="9459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80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80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40" y="21379"/>
                  </a:moveTo>
                  <a:cubicBezTo>
                    <a:pt x="12240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40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400" y="20771"/>
                    <a:pt x="14400" y="20826"/>
                  </a:cubicBezTo>
                  <a:cubicBezTo>
                    <a:pt x="14400" y="20826"/>
                    <a:pt x="14400" y="20826"/>
                    <a:pt x="14400" y="20826"/>
                  </a:cubicBezTo>
                  <a:cubicBezTo>
                    <a:pt x="14455" y="20881"/>
                    <a:pt x="14400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20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120" y="20716"/>
                    <a:pt x="15120" y="20716"/>
                    <a:pt x="15120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39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839" y="20329"/>
                    <a:pt x="15839" y="20329"/>
                  </a:cubicBezTo>
                  <a:cubicBezTo>
                    <a:pt x="15839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60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60" y="20329"/>
                    <a:pt x="5760" y="20329"/>
                    <a:pt x="5760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39" y="19942"/>
                  </a:moveTo>
                  <a:cubicBezTo>
                    <a:pt x="4984" y="19887"/>
                    <a:pt x="4984" y="19832"/>
                    <a:pt x="5039" y="19776"/>
                  </a:cubicBezTo>
                  <a:cubicBezTo>
                    <a:pt x="5039" y="19776"/>
                    <a:pt x="5039" y="19776"/>
                    <a:pt x="5039" y="19776"/>
                  </a:cubicBezTo>
                  <a:cubicBezTo>
                    <a:pt x="5039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39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80" y="19390"/>
                    <a:pt x="17280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20" y="19445"/>
                    <a:pt x="4320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7999" y="18561"/>
                  </a:cubicBezTo>
                  <a:cubicBezTo>
                    <a:pt x="17999" y="18561"/>
                    <a:pt x="17999" y="18561"/>
                    <a:pt x="17999" y="18561"/>
                  </a:cubicBezTo>
                  <a:cubicBezTo>
                    <a:pt x="17999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7999" y="18727"/>
                    <a:pt x="17999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600" y="18506"/>
                  </a:cubicBezTo>
                  <a:cubicBezTo>
                    <a:pt x="3600" y="18506"/>
                    <a:pt x="3600" y="18506"/>
                    <a:pt x="3600" y="18506"/>
                  </a:cubicBezTo>
                  <a:cubicBezTo>
                    <a:pt x="3655" y="18561"/>
                    <a:pt x="3655" y="18616"/>
                    <a:pt x="3600" y="18672"/>
                  </a:cubicBezTo>
                  <a:cubicBezTo>
                    <a:pt x="3600" y="18672"/>
                    <a:pt x="3600" y="18672"/>
                    <a:pt x="3600" y="18672"/>
                  </a:cubicBezTo>
                  <a:cubicBezTo>
                    <a:pt x="3600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20" y="17953"/>
                  </a:cubicBezTo>
                  <a:cubicBezTo>
                    <a:pt x="18720" y="17953"/>
                    <a:pt x="18720" y="17953"/>
                    <a:pt x="18720" y="17953"/>
                  </a:cubicBezTo>
                  <a:cubicBezTo>
                    <a:pt x="18775" y="18009"/>
                    <a:pt x="18775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720" y="18119"/>
                    <a:pt x="18720" y="18119"/>
                    <a:pt x="18720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40" y="17070"/>
                  </a:cubicBezTo>
                  <a:cubicBezTo>
                    <a:pt x="19440" y="17070"/>
                    <a:pt x="19440" y="17070"/>
                    <a:pt x="19440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40" y="17235"/>
                    <a:pt x="19440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59" y="16075"/>
                    <a:pt x="20159" y="16130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59" y="16186"/>
                    <a:pt x="20159" y="16186"/>
                    <a:pt x="20159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40" y="16186"/>
                  </a:moveTo>
                  <a:cubicBezTo>
                    <a:pt x="1384" y="16130"/>
                    <a:pt x="1440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40" y="16241"/>
                    <a:pt x="1440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59" y="15854"/>
                    <a:pt x="20104" y="15799"/>
                    <a:pt x="20159" y="15744"/>
                  </a:cubicBezTo>
                  <a:cubicBezTo>
                    <a:pt x="20159" y="15744"/>
                    <a:pt x="20159" y="15744"/>
                    <a:pt x="20159" y="15744"/>
                  </a:cubicBezTo>
                  <a:cubicBezTo>
                    <a:pt x="20159" y="15688"/>
                    <a:pt x="20270" y="15688"/>
                    <a:pt x="20326" y="15688"/>
                  </a:cubicBezTo>
                  <a:cubicBezTo>
                    <a:pt x="20326" y="15688"/>
                    <a:pt x="20326" y="15688"/>
                    <a:pt x="20326" y="15688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8"/>
                    <a:pt x="1273" y="15688"/>
                  </a:cubicBezTo>
                  <a:cubicBezTo>
                    <a:pt x="1273" y="15688"/>
                    <a:pt x="1273" y="15688"/>
                    <a:pt x="1273" y="15688"/>
                  </a:cubicBezTo>
                  <a:cubicBezTo>
                    <a:pt x="1329" y="15633"/>
                    <a:pt x="1440" y="15688"/>
                    <a:pt x="1440" y="15744"/>
                  </a:cubicBezTo>
                  <a:cubicBezTo>
                    <a:pt x="1440" y="15744"/>
                    <a:pt x="1440" y="15744"/>
                    <a:pt x="1440" y="15744"/>
                  </a:cubicBezTo>
                  <a:cubicBezTo>
                    <a:pt x="1495" y="15799"/>
                    <a:pt x="1440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80" y="14639"/>
                    <a:pt x="20880" y="14694"/>
                    <a:pt x="20880" y="14749"/>
                  </a:cubicBezTo>
                  <a:cubicBezTo>
                    <a:pt x="20880" y="14749"/>
                    <a:pt x="20880" y="14749"/>
                    <a:pt x="20880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80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80" y="14473"/>
                  </a:cubicBezTo>
                  <a:cubicBezTo>
                    <a:pt x="20880" y="14473"/>
                    <a:pt x="20880" y="14473"/>
                    <a:pt x="20880" y="14473"/>
                  </a:cubicBezTo>
                  <a:cubicBezTo>
                    <a:pt x="20880" y="14473"/>
                    <a:pt x="20880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80" y="13976"/>
                    <a:pt x="20880" y="13921"/>
                  </a:cubicBezTo>
                  <a:cubicBezTo>
                    <a:pt x="20880" y="13921"/>
                    <a:pt x="20880" y="13921"/>
                    <a:pt x="20880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80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80" y="7181"/>
                  </a:cubicBezTo>
                  <a:cubicBezTo>
                    <a:pt x="20880" y="7181"/>
                    <a:pt x="20880" y="7181"/>
                    <a:pt x="20880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80" y="7402"/>
                  </a:cubicBezTo>
                  <a:cubicBezTo>
                    <a:pt x="20880" y="7402"/>
                    <a:pt x="20880" y="7402"/>
                    <a:pt x="20880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80" y="6850"/>
                  </a:cubicBezTo>
                  <a:cubicBezTo>
                    <a:pt x="20880" y="6850"/>
                    <a:pt x="20880" y="6850"/>
                    <a:pt x="20880" y="6850"/>
                  </a:cubicBezTo>
                  <a:cubicBezTo>
                    <a:pt x="20880" y="6960"/>
                    <a:pt x="20880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59" y="5911"/>
                  </a:moveTo>
                  <a:cubicBezTo>
                    <a:pt x="20104" y="5855"/>
                    <a:pt x="20159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1"/>
                    <a:pt x="20326" y="5911"/>
                  </a:cubicBezTo>
                  <a:cubicBezTo>
                    <a:pt x="20326" y="5911"/>
                    <a:pt x="20326" y="5911"/>
                    <a:pt x="20326" y="5911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59" y="5911"/>
                    <a:pt x="20159" y="5911"/>
                  </a:cubicBezTo>
                </a:path>
                <a:path w="21600" h="21600">
                  <a:moveTo>
                    <a:pt x="1329" y="5911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40" y="5690"/>
                  </a:cubicBezTo>
                  <a:cubicBezTo>
                    <a:pt x="1440" y="5690"/>
                    <a:pt x="1440" y="5690"/>
                    <a:pt x="1440" y="5690"/>
                  </a:cubicBezTo>
                  <a:cubicBezTo>
                    <a:pt x="1495" y="5745"/>
                    <a:pt x="1495" y="5800"/>
                    <a:pt x="1440" y="5855"/>
                  </a:cubicBezTo>
                  <a:cubicBezTo>
                    <a:pt x="1440" y="5855"/>
                    <a:pt x="1440" y="5855"/>
                    <a:pt x="1440" y="5855"/>
                  </a:cubicBezTo>
                  <a:cubicBezTo>
                    <a:pt x="1440" y="5911"/>
                    <a:pt x="1384" y="5911"/>
                    <a:pt x="1384" y="5911"/>
                  </a:cubicBezTo>
                  <a:cubicBezTo>
                    <a:pt x="1384" y="5911"/>
                    <a:pt x="1384" y="5911"/>
                    <a:pt x="1384" y="5911"/>
                  </a:cubicBezTo>
                  <a:cubicBezTo>
                    <a:pt x="1329" y="5911"/>
                    <a:pt x="1329" y="5911"/>
                    <a:pt x="1329" y="5911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59" y="5358"/>
                    <a:pt x="20159" y="5413"/>
                  </a:cubicBezTo>
                  <a:cubicBezTo>
                    <a:pt x="20159" y="5413"/>
                    <a:pt x="20159" y="5413"/>
                    <a:pt x="20159" y="5413"/>
                  </a:cubicBezTo>
                  <a:cubicBezTo>
                    <a:pt x="20215" y="5469"/>
                    <a:pt x="20159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40" y="5524"/>
                    <a:pt x="1440" y="5469"/>
                    <a:pt x="1440" y="5413"/>
                  </a:cubicBezTo>
                  <a:cubicBezTo>
                    <a:pt x="1440" y="5413"/>
                    <a:pt x="1440" y="5413"/>
                    <a:pt x="1440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440" y="4585"/>
                    <a:pt x="19440" y="4585"/>
                    <a:pt x="19440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20" y="3425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20" y="3480"/>
                    <a:pt x="18720" y="3480"/>
                    <a:pt x="18720" y="3480"/>
                  </a:cubicBezTo>
                  <a:cubicBezTo>
                    <a:pt x="18775" y="3535"/>
                    <a:pt x="18775" y="3590"/>
                    <a:pt x="18720" y="3646"/>
                  </a:cubicBezTo>
                  <a:cubicBezTo>
                    <a:pt x="18720" y="3646"/>
                    <a:pt x="18720" y="3646"/>
                    <a:pt x="18720" y="3646"/>
                  </a:cubicBezTo>
                  <a:cubicBezTo>
                    <a:pt x="18720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7999" y="3093"/>
                  </a:moveTo>
                  <a:cubicBezTo>
                    <a:pt x="17999" y="3093"/>
                    <a:pt x="17999" y="3093"/>
                    <a:pt x="17999" y="3093"/>
                  </a:cubicBezTo>
                  <a:cubicBezTo>
                    <a:pt x="17944" y="3038"/>
                    <a:pt x="17944" y="2983"/>
                    <a:pt x="17999" y="2927"/>
                  </a:cubicBezTo>
                  <a:cubicBezTo>
                    <a:pt x="17999" y="2927"/>
                    <a:pt x="17999" y="2927"/>
                    <a:pt x="17999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7999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600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600" y="3038"/>
                  </a:cubicBezTo>
                  <a:cubicBezTo>
                    <a:pt x="3600" y="3038"/>
                    <a:pt x="3600" y="3038"/>
                    <a:pt x="3600" y="3038"/>
                  </a:cubicBezTo>
                  <a:cubicBezTo>
                    <a:pt x="3600" y="3093"/>
                    <a:pt x="3600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80" y="2154"/>
                    <a:pt x="17280" y="2264"/>
                    <a:pt x="17280" y="2320"/>
                  </a:cubicBezTo>
                  <a:cubicBezTo>
                    <a:pt x="17280" y="2320"/>
                    <a:pt x="17280" y="2320"/>
                    <a:pt x="17280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20" y="2209"/>
                    <a:pt x="4320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39" y="1823"/>
                  </a:moveTo>
                  <a:cubicBezTo>
                    <a:pt x="4984" y="1767"/>
                    <a:pt x="4984" y="1712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39" y="1657"/>
                    <a:pt x="5039" y="1657"/>
                    <a:pt x="5039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39" y="1878"/>
                    <a:pt x="5039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39" y="1270"/>
                  </a:cubicBezTo>
                  <a:cubicBezTo>
                    <a:pt x="15839" y="1270"/>
                    <a:pt x="15839" y="1270"/>
                    <a:pt x="15839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39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60" y="1270"/>
                  </a:cubicBezTo>
                  <a:cubicBezTo>
                    <a:pt x="5760" y="1270"/>
                    <a:pt x="5760" y="1270"/>
                    <a:pt x="5760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60" y="1491"/>
                    <a:pt x="5760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20" y="939"/>
                    <a:pt x="15120" y="939"/>
                    <a:pt x="15120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20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400" y="607"/>
                  </a:cubicBezTo>
                  <a:cubicBezTo>
                    <a:pt x="14400" y="607"/>
                    <a:pt x="14400" y="607"/>
                    <a:pt x="14400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400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80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80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15" name="组合"/>
            <p:cNvGrpSpPr/>
            <p:nvPr/>
          </p:nvGrpSpPr>
          <p:grpSpPr>
            <a:xfrm>
              <a:off x="5978671" y="4964291"/>
              <a:ext cx="869601" cy="823530"/>
              <a:chOff x="5978671" y="4964291"/>
              <a:chExt cx="869601" cy="823530"/>
            </a:xfrm>
          </p:grpSpPr>
          <p:sp>
            <p:nvSpPr>
              <p:cNvPr id="113" name="曲线"/>
              <p:cNvSpPr/>
              <p:nvPr/>
            </p:nvSpPr>
            <p:spPr>
              <a:xfrm>
                <a:off x="5978671" y="4964291"/>
                <a:ext cx="869601" cy="82353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600"/>
                    </a:moveTo>
                    <a:cubicBezTo>
                      <a:pt x="9921" y="21600"/>
                      <a:pt x="9301" y="21600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600"/>
                      <a:pt x="10541" y="21600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14" name="曲线"/>
              <p:cNvSpPr/>
              <p:nvPr/>
            </p:nvSpPr>
            <p:spPr>
              <a:xfrm>
                <a:off x="6036708" y="5018420"/>
                <a:ext cx="749656" cy="71527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59" y="126"/>
                      <a:pt x="11160" y="0"/>
                      <a:pt x="10559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6000" y="20842"/>
                      <a:pt x="8759" y="21347"/>
                    </a:cubicBezTo>
                    <a:cubicBezTo>
                      <a:pt x="9360" y="21473"/>
                      <a:pt x="9959" y="21600"/>
                      <a:pt x="10559" y="21600"/>
                    </a:cubicBezTo>
                    <a:cubicBezTo>
                      <a:pt x="15479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19" y="17557"/>
                      <a:pt x="15359" y="21094"/>
                      <a:pt x="10559" y="21094"/>
                    </a:cubicBezTo>
                    <a:cubicBezTo>
                      <a:pt x="9959" y="21094"/>
                      <a:pt x="9360" y="21094"/>
                      <a:pt x="8759" y="20968"/>
                    </a:cubicBezTo>
                    <a:cubicBezTo>
                      <a:pt x="6240" y="20463"/>
                      <a:pt x="3960" y="18947"/>
                      <a:pt x="2520" y="16673"/>
                    </a:cubicBezTo>
                    <a:cubicBezTo>
                      <a:pt x="959" y="14400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59" y="505"/>
                    </a:cubicBezTo>
                    <a:cubicBezTo>
                      <a:pt x="11160" y="505"/>
                      <a:pt x="11759" y="505"/>
                      <a:pt x="12359" y="631"/>
                    </a:cubicBezTo>
                    <a:cubicBezTo>
                      <a:pt x="17639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17" name="矩形"/>
          <p:cNvSpPr/>
          <p:nvPr/>
        </p:nvSpPr>
        <p:spPr>
          <a:xfrm>
            <a:off x="6078538" y="4856163"/>
            <a:ext cx="639521" cy="99631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4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/>
          <p:nvPr/>
        </p:nvGrpSpPr>
        <p:grpSpPr>
          <a:xfrm>
            <a:off x="314325" y="2589213"/>
            <a:ext cx="11744324" cy="1679574"/>
            <a:chOff x="314325" y="2589213"/>
            <a:chExt cx="11744324" cy="1679574"/>
          </a:xfrm>
        </p:grpSpPr>
        <p:sp>
          <p:nvSpPr>
            <p:cNvPr id="118" name="曲线"/>
            <p:cNvSpPr/>
            <p:nvPr/>
          </p:nvSpPr>
          <p:spPr>
            <a:xfrm>
              <a:off x="314325" y="2589213"/>
              <a:ext cx="11744324" cy="16795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19" name="曲线"/>
            <p:cNvSpPr/>
            <p:nvPr/>
          </p:nvSpPr>
          <p:spPr>
            <a:xfrm>
              <a:off x="340104" y="2609546"/>
              <a:ext cx="11672714" cy="163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20" name="曲线"/>
            <p:cNvSpPr/>
            <p:nvPr/>
          </p:nvSpPr>
          <p:spPr>
            <a:xfrm>
              <a:off x="368749" y="2627847"/>
              <a:ext cx="11595374" cy="16002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63" y="1081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22" name="矩形"/>
          <p:cNvSpPr/>
          <p:nvPr/>
        </p:nvSpPr>
        <p:spPr>
          <a:xfrm>
            <a:off x="6703060" y="3025775"/>
            <a:ext cx="2446655" cy="7683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轮播图</a:t>
            </a:r>
            <a:endParaRPr lang="zh-CN" altLang="en-US" sz="44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32" name="组合"/>
          <p:cNvGrpSpPr/>
          <p:nvPr/>
        </p:nvGrpSpPr>
        <p:grpSpPr>
          <a:xfrm>
            <a:off x="741363" y="1320800"/>
            <a:ext cx="4192587" cy="5104878"/>
            <a:chOff x="741363" y="1320800"/>
            <a:chExt cx="4192587" cy="5104878"/>
          </a:xfrm>
        </p:grpSpPr>
        <p:grpSp>
          <p:nvGrpSpPr>
            <p:cNvPr id="130" name="组合"/>
            <p:cNvGrpSpPr/>
            <p:nvPr/>
          </p:nvGrpSpPr>
          <p:grpSpPr>
            <a:xfrm>
              <a:off x="741363" y="1320800"/>
              <a:ext cx="4192587" cy="4213225"/>
              <a:chOff x="741363" y="1320800"/>
              <a:chExt cx="4192587" cy="4213225"/>
            </a:xfrm>
          </p:grpSpPr>
          <p:sp>
            <p:nvSpPr>
              <p:cNvPr id="123" name="曲线"/>
              <p:cNvSpPr/>
              <p:nvPr/>
            </p:nvSpPr>
            <p:spPr>
              <a:xfrm>
                <a:off x="741363" y="1320800"/>
                <a:ext cx="4192587" cy="421322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7926" y="21600"/>
                      <a:pt x="5191" y="20441"/>
                      <a:pt x="3151" y="18401"/>
                    </a:cubicBezTo>
                    <a:cubicBezTo>
                      <a:pt x="1112" y="16362"/>
                      <a:pt x="0" y="13673"/>
                      <a:pt x="0" y="10800"/>
                    </a:cubicBezTo>
                    <a:cubicBezTo>
                      <a:pt x="0" y="7879"/>
                      <a:pt x="1112" y="5191"/>
                      <a:pt x="3151" y="3151"/>
                    </a:cubicBezTo>
                    <a:cubicBezTo>
                      <a:pt x="5191" y="1112"/>
                      <a:pt x="7926" y="0"/>
                      <a:pt x="10800" y="0"/>
                    </a:cubicBezTo>
                    <a:cubicBezTo>
                      <a:pt x="13673" y="0"/>
                      <a:pt x="16408" y="1112"/>
                      <a:pt x="18448" y="3151"/>
                    </a:cubicBezTo>
                    <a:cubicBezTo>
                      <a:pt x="20487" y="5191"/>
                      <a:pt x="21600" y="7879"/>
                      <a:pt x="21600" y="10800"/>
                    </a:cubicBezTo>
                    <a:cubicBezTo>
                      <a:pt x="21600" y="13673"/>
                      <a:pt x="20487" y="16362"/>
                      <a:pt x="18448" y="18401"/>
                    </a:cubicBezTo>
                    <a:cubicBezTo>
                      <a:pt x="16408" y="20441"/>
                      <a:pt x="13673" y="21600"/>
                      <a:pt x="10800" y="21600"/>
                    </a:cubicBezTo>
                    <a:close/>
                  </a:path>
                </a:pathLst>
              </a:cu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24" name="椭圆"/>
              <p:cNvSpPr/>
              <p:nvPr/>
            </p:nvSpPr>
            <p:spPr>
              <a:xfrm>
                <a:off x="776894" y="1356328"/>
                <a:ext cx="4121525" cy="4131720"/>
              </a:xfrm>
              <a:prstGeom prst="ellipse">
                <a:avLst/>
              </a:pr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25" name="椭圆"/>
              <p:cNvSpPr/>
              <p:nvPr/>
            </p:nvSpPr>
            <p:spPr>
              <a:xfrm>
                <a:off x="812423" y="1391856"/>
                <a:ext cx="4050465" cy="4060663"/>
              </a:xfrm>
              <a:prstGeom prst="ellipse">
                <a:avLst/>
              </a:prstGeom>
              <a:solidFill>
                <a:srgbClr val="DA5946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26" name="曲线"/>
              <p:cNvSpPr/>
              <p:nvPr/>
            </p:nvSpPr>
            <p:spPr>
              <a:xfrm>
                <a:off x="1082037" y="1655183"/>
                <a:ext cx="3509150" cy="353609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689" y="21489"/>
                    </a:moveTo>
                    <a:cubicBezTo>
                      <a:pt x="10689" y="21379"/>
                      <a:pt x="10744" y="21323"/>
                      <a:pt x="10799" y="21323"/>
                    </a:cubicBezTo>
                    <a:cubicBezTo>
                      <a:pt x="10799" y="21323"/>
                      <a:pt x="10799" y="21323"/>
                      <a:pt x="10799" y="21323"/>
                    </a:cubicBezTo>
                    <a:cubicBezTo>
                      <a:pt x="10855" y="21323"/>
                      <a:pt x="10910" y="21379"/>
                      <a:pt x="10910" y="21489"/>
                    </a:cubicBezTo>
                    <a:cubicBezTo>
                      <a:pt x="10910" y="21489"/>
                      <a:pt x="10910" y="21489"/>
                      <a:pt x="10910" y="21489"/>
                    </a:cubicBezTo>
                    <a:cubicBezTo>
                      <a:pt x="10910" y="21544"/>
                      <a:pt x="10855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99" y="21600"/>
                      <a:pt x="10799" y="21600"/>
                      <a:pt x="10799" y="21600"/>
                    </a:cubicBezTo>
                    <a:cubicBezTo>
                      <a:pt x="10744" y="21600"/>
                      <a:pt x="10689" y="21544"/>
                      <a:pt x="10689" y="21489"/>
                    </a:cubicBezTo>
                  </a:path>
                  <a:path w="21600" h="21600">
                    <a:moveTo>
                      <a:pt x="11076" y="21434"/>
                    </a:moveTo>
                    <a:cubicBezTo>
                      <a:pt x="11076" y="21379"/>
                      <a:pt x="11132" y="21323"/>
                      <a:pt x="11187" y="21323"/>
                    </a:cubicBezTo>
                    <a:cubicBezTo>
                      <a:pt x="11187" y="21323"/>
                      <a:pt x="11187" y="21323"/>
                      <a:pt x="11187" y="21323"/>
                    </a:cubicBezTo>
                    <a:cubicBezTo>
                      <a:pt x="11243" y="21323"/>
                      <a:pt x="11298" y="21379"/>
                      <a:pt x="11298" y="21434"/>
                    </a:cubicBezTo>
                    <a:cubicBezTo>
                      <a:pt x="11298" y="21434"/>
                      <a:pt x="11298" y="21434"/>
                      <a:pt x="11298" y="21434"/>
                    </a:cubicBezTo>
                    <a:cubicBezTo>
                      <a:pt x="11298" y="21544"/>
                      <a:pt x="11243" y="21544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87" y="21600"/>
                      <a:pt x="11187" y="21600"/>
                      <a:pt x="11187" y="21600"/>
                    </a:cubicBezTo>
                    <a:cubicBezTo>
                      <a:pt x="11132" y="21600"/>
                      <a:pt x="11076" y="21544"/>
                      <a:pt x="11076" y="21434"/>
                    </a:cubicBezTo>
                  </a:path>
                  <a:path w="21600" h="21600">
                    <a:moveTo>
                      <a:pt x="10412" y="21600"/>
                    </a:moveTo>
                    <a:cubicBezTo>
                      <a:pt x="10356" y="21544"/>
                      <a:pt x="10301" y="21489"/>
                      <a:pt x="10301" y="21434"/>
                    </a:cubicBezTo>
                    <a:cubicBezTo>
                      <a:pt x="10301" y="21434"/>
                      <a:pt x="10301" y="21434"/>
                      <a:pt x="10301" y="21434"/>
                    </a:cubicBezTo>
                    <a:cubicBezTo>
                      <a:pt x="10301" y="21379"/>
                      <a:pt x="10356" y="21323"/>
                      <a:pt x="10412" y="21323"/>
                    </a:cubicBezTo>
                    <a:cubicBezTo>
                      <a:pt x="10412" y="21323"/>
                      <a:pt x="10412" y="21323"/>
                      <a:pt x="10412" y="21323"/>
                    </a:cubicBezTo>
                    <a:cubicBezTo>
                      <a:pt x="10467" y="21323"/>
                      <a:pt x="10523" y="21379"/>
                      <a:pt x="10523" y="21434"/>
                    </a:cubicBezTo>
                    <a:cubicBezTo>
                      <a:pt x="10523" y="21434"/>
                      <a:pt x="10523" y="21434"/>
                      <a:pt x="10523" y="21434"/>
                    </a:cubicBezTo>
                    <a:cubicBezTo>
                      <a:pt x="10523" y="21544"/>
                      <a:pt x="10467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  <a:cubicBezTo>
                      <a:pt x="10412" y="21600"/>
                      <a:pt x="10412" y="21600"/>
                      <a:pt x="10412" y="21600"/>
                    </a:cubicBezTo>
                  </a:path>
                  <a:path w="21600" h="21600">
                    <a:moveTo>
                      <a:pt x="11464" y="21434"/>
                    </a:moveTo>
                    <a:cubicBezTo>
                      <a:pt x="11464" y="21379"/>
                      <a:pt x="11519" y="21323"/>
                      <a:pt x="11575" y="21323"/>
                    </a:cubicBezTo>
                    <a:cubicBezTo>
                      <a:pt x="11575" y="21323"/>
                      <a:pt x="11575" y="21323"/>
                      <a:pt x="11575" y="21323"/>
                    </a:cubicBezTo>
                    <a:cubicBezTo>
                      <a:pt x="11630" y="21323"/>
                      <a:pt x="11686" y="21379"/>
                      <a:pt x="11686" y="21434"/>
                    </a:cubicBezTo>
                    <a:cubicBezTo>
                      <a:pt x="11686" y="21434"/>
                      <a:pt x="11686" y="21434"/>
                      <a:pt x="11686" y="21434"/>
                    </a:cubicBezTo>
                    <a:cubicBezTo>
                      <a:pt x="11686" y="21489"/>
                      <a:pt x="11630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75" y="21544"/>
                      <a:pt x="11575" y="21544"/>
                      <a:pt x="11575" y="21544"/>
                    </a:cubicBezTo>
                    <a:cubicBezTo>
                      <a:pt x="11519" y="21544"/>
                      <a:pt x="11464" y="21489"/>
                      <a:pt x="11464" y="21434"/>
                    </a:cubicBezTo>
                  </a:path>
                  <a:path w="21600" h="21600">
                    <a:moveTo>
                      <a:pt x="10024" y="21544"/>
                    </a:moveTo>
                    <a:cubicBezTo>
                      <a:pt x="9913" y="21544"/>
                      <a:pt x="9858" y="21489"/>
                      <a:pt x="9913" y="21434"/>
                    </a:cubicBezTo>
                    <a:cubicBezTo>
                      <a:pt x="9913" y="21434"/>
                      <a:pt x="9913" y="21434"/>
                      <a:pt x="9913" y="21434"/>
                    </a:cubicBezTo>
                    <a:cubicBezTo>
                      <a:pt x="9913" y="21379"/>
                      <a:pt x="9969" y="21323"/>
                      <a:pt x="10024" y="21323"/>
                    </a:cubicBezTo>
                    <a:cubicBezTo>
                      <a:pt x="10024" y="21323"/>
                      <a:pt x="10024" y="21323"/>
                      <a:pt x="10024" y="21323"/>
                    </a:cubicBezTo>
                    <a:cubicBezTo>
                      <a:pt x="10080" y="21323"/>
                      <a:pt x="10135" y="21379"/>
                      <a:pt x="10135" y="21434"/>
                    </a:cubicBezTo>
                    <a:cubicBezTo>
                      <a:pt x="10135" y="21434"/>
                      <a:pt x="10135" y="21434"/>
                      <a:pt x="10135" y="21434"/>
                    </a:cubicBezTo>
                    <a:cubicBezTo>
                      <a:pt x="10135" y="21489"/>
                      <a:pt x="10080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  <a:cubicBezTo>
                      <a:pt x="10024" y="21544"/>
                      <a:pt x="10024" y="21544"/>
                      <a:pt x="10024" y="21544"/>
                    </a:cubicBezTo>
                  </a:path>
                  <a:path w="21600" h="21600">
                    <a:moveTo>
                      <a:pt x="11852" y="21434"/>
                    </a:moveTo>
                    <a:cubicBezTo>
                      <a:pt x="11852" y="21323"/>
                      <a:pt x="11907" y="21268"/>
                      <a:pt x="11963" y="21268"/>
                    </a:cubicBezTo>
                    <a:cubicBezTo>
                      <a:pt x="11963" y="21268"/>
                      <a:pt x="11963" y="21268"/>
                      <a:pt x="11963" y="21268"/>
                    </a:cubicBezTo>
                    <a:cubicBezTo>
                      <a:pt x="12018" y="21268"/>
                      <a:pt x="12073" y="21323"/>
                      <a:pt x="12073" y="21379"/>
                    </a:cubicBezTo>
                    <a:cubicBezTo>
                      <a:pt x="12073" y="21379"/>
                      <a:pt x="12073" y="21379"/>
                      <a:pt x="12073" y="21379"/>
                    </a:cubicBezTo>
                    <a:cubicBezTo>
                      <a:pt x="12129" y="21434"/>
                      <a:pt x="12073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2018" y="21489"/>
                      <a:pt x="12018" y="21489"/>
                      <a:pt x="12018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63" y="21489"/>
                      <a:pt x="11963" y="21489"/>
                      <a:pt x="11963" y="21489"/>
                    </a:cubicBezTo>
                    <a:cubicBezTo>
                      <a:pt x="11907" y="21489"/>
                      <a:pt x="11852" y="21489"/>
                      <a:pt x="11852" y="21434"/>
                    </a:cubicBezTo>
                  </a:path>
                  <a:path w="21600" h="21600">
                    <a:moveTo>
                      <a:pt x="9581" y="21489"/>
                    </a:moveTo>
                    <a:cubicBezTo>
                      <a:pt x="9526" y="21489"/>
                      <a:pt x="9470" y="21434"/>
                      <a:pt x="9470" y="21379"/>
                    </a:cubicBezTo>
                    <a:cubicBezTo>
                      <a:pt x="9470" y="21379"/>
                      <a:pt x="9470" y="21379"/>
                      <a:pt x="9470" y="21379"/>
                    </a:cubicBezTo>
                    <a:cubicBezTo>
                      <a:pt x="9470" y="21323"/>
                      <a:pt x="9581" y="21268"/>
                      <a:pt x="9636" y="21268"/>
                    </a:cubicBezTo>
                    <a:cubicBezTo>
                      <a:pt x="9636" y="21268"/>
                      <a:pt x="9636" y="21268"/>
                      <a:pt x="9636" y="21268"/>
                    </a:cubicBezTo>
                    <a:cubicBezTo>
                      <a:pt x="9692" y="21268"/>
                      <a:pt x="9747" y="21323"/>
                      <a:pt x="9747" y="21434"/>
                    </a:cubicBezTo>
                    <a:cubicBezTo>
                      <a:pt x="9747" y="21434"/>
                      <a:pt x="9747" y="21434"/>
                      <a:pt x="9747" y="21434"/>
                    </a:cubicBezTo>
                    <a:cubicBezTo>
                      <a:pt x="9692" y="21489"/>
                      <a:pt x="9692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  <a:cubicBezTo>
                      <a:pt x="9581" y="21489"/>
                      <a:pt x="9581" y="21489"/>
                      <a:pt x="9581" y="21489"/>
                    </a:cubicBezTo>
                  </a:path>
                  <a:path w="21600" h="21600">
                    <a:moveTo>
                      <a:pt x="12239" y="21379"/>
                    </a:moveTo>
                    <a:cubicBezTo>
                      <a:pt x="12239" y="21323"/>
                      <a:pt x="12295" y="21268"/>
                      <a:pt x="12350" y="21213"/>
                    </a:cubicBezTo>
                    <a:cubicBezTo>
                      <a:pt x="12350" y="21213"/>
                      <a:pt x="12350" y="21213"/>
                      <a:pt x="12350" y="21213"/>
                    </a:cubicBezTo>
                    <a:cubicBezTo>
                      <a:pt x="12406" y="21213"/>
                      <a:pt x="12461" y="21268"/>
                      <a:pt x="12516" y="21323"/>
                    </a:cubicBezTo>
                    <a:cubicBezTo>
                      <a:pt x="12516" y="21323"/>
                      <a:pt x="12516" y="21323"/>
                      <a:pt x="12516" y="21323"/>
                    </a:cubicBezTo>
                    <a:cubicBezTo>
                      <a:pt x="12516" y="21379"/>
                      <a:pt x="12461" y="21434"/>
                      <a:pt x="12406" y="21489"/>
                    </a:cubicBezTo>
                    <a:cubicBezTo>
                      <a:pt x="12406" y="21489"/>
                      <a:pt x="12406" y="21489"/>
                      <a:pt x="12406" y="21489"/>
                    </a:cubicBezTo>
                    <a:cubicBezTo>
                      <a:pt x="12406" y="21489"/>
                      <a:pt x="12406" y="21489"/>
                      <a:pt x="12350" y="21489"/>
                    </a:cubicBezTo>
                    <a:cubicBezTo>
                      <a:pt x="12350" y="21489"/>
                      <a:pt x="12350" y="21489"/>
                      <a:pt x="12350" y="21489"/>
                    </a:cubicBezTo>
                    <a:cubicBezTo>
                      <a:pt x="12295" y="21489"/>
                      <a:pt x="12295" y="21434"/>
                      <a:pt x="12239" y="21379"/>
                    </a:cubicBezTo>
                  </a:path>
                  <a:path w="21600" h="21600">
                    <a:moveTo>
                      <a:pt x="9193" y="21434"/>
                    </a:moveTo>
                    <a:cubicBezTo>
                      <a:pt x="9138" y="21434"/>
                      <a:pt x="9083" y="21379"/>
                      <a:pt x="9083" y="21323"/>
                    </a:cubicBezTo>
                    <a:cubicBezTo>
                      <a:pt x="9083" y="21323"/>
                      <a:pt x="9083" y="21323"/>
                      <a:pt x="9083" y="21323"/>
                    </a:cubicBezTo>
                    <a:cubicBezTo>
                      <a:pt x="9083" y="21268"/>
                      <a:pt x="9138" y="21213"/>
                      <a:pt x="9249" y="21213"/>
                    </a:cubicBezTo>
                    <a:cubicBezTo>
                      <a:pt x="9249" y="21213"/>
                      <a:pt x="9249" y="21213"/>
                      <a:pt x="9249" y="21213"/>
                    </a:cubicBezTo>
                    <a:cubicBezTo>
                      <a:pt x="9304" y="21213"/>
                      <a:pt x="9360" y="21323"/>
                      <a:pt x="9304" y="21379"/>
                    </a:cubicBezTo>
                    <a:cubicBezTo>
                      <a:pt x="9304" y="21379"/>
                      <a:pt x="9304" y="21379"/>
                      <a:pt x="9304" y="21379"/>
                    </a:cubicBezTo>
                    <a:cubicBezTo>
                      <a:pt x="9304" y="21434"/>
                      <a:pt x="9249" y="21489"/>
                      <a:pt x="9193" y="21489"/>
                    </a:cubicBezTo>
                    <a:cubicBezTo>
                      <a:pt x="9193" y="21489"/>
                      <a:pt x="9193" y="21489"/>
                      <a:pt x="9193" y="21489"/>
                    </a:cubicBezTo>
                    <a:cubicBezTo>
                      <a:pt x="9193" y="21489"/>
                      <a:pt x="9193" y="21489"/>
                      <a:pt x="9193" y="21434"/>
                    </a:cubicBezTo>
                  </a:path>
                  <a:path w="21600" h="21600">
                    <a:moveTo>
                      <a:pt x="12683" y="21323"/>
                    </a:moveTo>
                    <a:cubicBezTo>
                      <a:pt x="12627" y="21213"/>
                      <a:pt x="12683" y="21158"/>
                      <a:pt x="12738" y="21158"/>
                    </a:cubicBezTo>
                    <a:cubicBezTo>
                      <a:pt x="12738" y="21158"/>
                      <a:pt x="12738" y="21158"/>
                      <a:pt x="12738" y="21158"/>
                    </a:cubicBezTo>
                    <a:cubicBezTo>
                      <a:pt x="12793" y="21158"/>
                      <a:pt x="12849" y="21213"/>
                      <a:pt x="12904" y="21268"/>
                    </a:cubicBezTo>
                    <a:cubicBezTo>
                      <a:pt x="12904" y="21268"/>
                      <a:pt x="12904" y="21268"/>
                      <a:pt x="12904" y="21268"/>
                    </a:cubicBezTo>
                    <a:cubicBezTo>
                      <a:pt x="12904" y="21323"/>
                      <a:pt x="12849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93" y="21379"/>
                      <a:pt x="12793" y="21379"/>
                      <a:pt x="12793" y="21379"/>
                    </a:cubicBezTo>
                    <a:cubicBezTo>
                      <a:pt x="12738" y="21379"/>
                      <a:pt x="12683" y="21379"/>
                      <a:pt x="12683" y="21323"/>
                    </a:cubicBezTo>
                  </a:path>
                  <a:path w="21600" h="21600">
                    <a:moveTo>
                      <a:pt x="8806" y="21379"/>
                    </a:move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750" y="21379"/>
                      <a:pt x="8695" y="21323"/>
                      <a:pt x="8695" y="21268"/>
                    </a:cubicBezTo>
                    <a:cubicBezTo>
                      <a:pt x="8695" y="21268"/>
                      <a:pt x="8695" y="21268"/>
                      <a:pt x="8695" y="21268"/>
                    </a:cubicBezTo>
                    <a:cubicBezTo>
                      <a:pt x="8695" y="21213"/>
                      <a:pt x="8750" y="21158"/>
                      <a:pt x="8861" y="21158"/>
                    </a:cubicBezTo>
                    <a:cubicBezTo>
                      <a:pt x="8861" y="21158"/>
                      <a:pt x="8861" y="21158"/>
                      <a:pt x="8861" y="21158"/>
                    </a:cubicBezTo>
                    <a:cubicBezTo>
                      <a:pt x="8916" y="21158"/>
                      <a:pt x="8916" y="21213"/>
                      <a:pt x="8916" y="21323"/>
                    </a:cubicBezTo>
                    <a:cubicBezTo>
                      <a:pt x="8916" y="21323"/>
                      <a:pt x="8916" y="21323"/>
                      <a:pt x="8916" y="21323"/>
                    </a:cubicBezTo>
                    <a:cubicBezTo>
                      <a:pt x="8916" y="21379"/>
                      <a:pt x="8861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  <a:cubicBezTo>
                      <a:pt x="8806" y="21379"/>
                      <a:pt x="8806" y="21379"/>
                      <a:pt x="8806" y="21379"/>
                    </a:cubicBezTo>
                  </a:path>
                  <a:path w="21600" h="21600">
                    <a:moveTo>
                      <a:pt x="13070" y="21213"/>
                    </a:moveTo>
                    <a:cubicBezTo>
                      <a:pt x="13015" y="21158"/>
                      <a:pt x="13070" y="21102"/>
                      <a:pt x="13126" y="21102"/>
                    </a:cubicBezTo>
                    <a:cubicBezTo>
                      <a:pt x="13126" y="21102"/>
                      <a:pt x="13126" y="21102"/>
                      <a:pt x="13126" y="21102"/>
                    </a:cubicBezTo>
                    <a:cubicBezTo>
                      <a:pt x="13181" y="21047"/>
                      <a:pt x="13236" y="21102"/>
                      <a:pt x="13292" y="21158"/>
                    </a:cubicBezTo>
                    <a:cubicBezTo>
                      <a:pt x="13292" y="21158"/>
                      <a:pt x="13292" y="21158"/>
                      <a:pt x="13292" y="21158"/>
                    </a:cubicBezTo>
                    <a:cubicBezTo>
                      <a:pt x="13292" y="21213"/>
                      <a:pt x="13236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81" y="21323"/>
                      <a:pt x="13181" y="21323"/>
                      <a:pt x="13181" y="21323"/>
                    </a:cubicBezTo>
                    <a:cubicBezTo>
                      <a:pt x="13126" y="21323"/>
                      <a:pt x="13070" y="21268"/>
                      <a:pt x="13070" y="21213"/>
                    </a:cubicBezTo>
                  </a:path>
                  <a:path w="21600" h="21600">
                    <a:moveTo>
                      <a:pt x="8418" y="21323"/>
                    </a:moveTo>
                    <a:cubicBezTo>
                      <a:pt x="8363" y="21323"/>
                      <a:pt x="8307" y="21213"/>
                      <a:pt x="8307" y="21158"/>
                    </a:cubicBezTo>
                    <a:cubicBezTo>
                      <a:pt x="8307" y="21158"/>
                      <a:pt x="8307" y="21158"/>
                      <a:pt x="8307" y="21158"/>
                    </a:cubicBezTo>
                    <a:cubicBezTo>
                      <a:pt x="8307" y="21102"/>
                      <a:pt x="8363" y="21047"/>
                      <a:pt x="8473" y="21102"/>
                    </a:cubicBezTo>
                    <a:cubicBezTo>
                      <a:pt x="8473" y="21102"/>
                      <a:pt x="8473" y="21102"/>
                      <a:pt x="8473" y="21102"/>
                    </a:cubicBezTo>
                    <a:cubicBezTo>
                      <a:pt x="8529" y="21102"/>
                      <a:pt x="8529" y="21158"/>
                      <a:pt x="8529" y="21213"/>
                    </a:cubicBezTo>
                    <a:cubicBezTo>
                      <a:pt x="8529" y="21213"/>
                      <a:pt x="8529" y="21213"/>
                      <a:pt x="8529" y="21213"/>
                    </a:cubicBezTo>
                    <a:cubicBezTo>
                      <a:pt x="8529" y="21268"/>
                      <a:pt x="8473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  <a:cubicBezTo>
                      <a:pt x="8418" y="21323"/>
                      <a:pt x="8418" y="21323"/>
                      <a:pt x="8418" y="21323"/>
                    </a:cubicBezTo>
                  </a:path>
                  <a:path w="21600" h="21600">
                    <a:moveTo>
                      <a:pt x="13458" y="21158"/>
                    </a:moveTo>
                    <a:cubicBezTo>
                      <a:pt x="13403" y="21047"/>
                      <a:pt x="13458" y="20992"/>
                      <a:pt x="13513" y="20992"/>
                    </a:cubicBezTo>
                    <a:cubicBezTo>
                      <a:pt x="13513" y="20992"/>
                      <a:pt x="13513" y="20992"/>
                      <a:pt x="13513" y="20992"/>
                    </a:cubicBezTo>
                    <a:cubicBezTo>
                      <a:pt x="13569" y="20992"/>
                      <a:pt x="13624" y="20992"/>
                      <a:pt x="13680" y="21102"/>
                    </a:cubicBezTo>
                    <a:cubicBezTo>
                      <a:pt x="13680" y="21102"/>
                      <a:pt x="13680" y="21102"/>
                      <a:pt x="13680" y="21102"/>
                    </a:cubicBezTo>
                    <a:cubicBezTo>
                      <a:pt x="13680" y="21158"/>
                      <a:pt x="13624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69" y="21213"/>
                      <a:pt x="13569" y="21213"/>
                      <a:pt x="13569" y="21213"/>
                    </a:cubicBezTo>
                    <a:cubicBezTo>
                      <a:pt x="13513" y="21213"/>
                      <a:pt x="13458" y="21213"/>
                      <a:pt x="13458" y="21158"/>
                    </a:cubicBezTo>
                  </a:path>
                  <a:path w="21600" h="21600">
                    <a:moveTo>
                      <a:pt x="8030" y="21213"/>
                    </a:move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7920" y="21213"/>
                      <a:pt x="7920" y="21158"/>
                      <a:pt x="7920" y="21047"/>
                    </a:cubicBezTo>
                    <a:cubicBezTo>
                      <a:pt x="7920" y="21047"/>
                      <a:pt x="7920" y="21047"/>
                      <a:pt x="7920" y="21047"/>
                    </a:cubicBezTo>
                    <a:cubicBezTo>
                      <a:pt x="7920" y="20992"/>
                      <a:pt x="8030" y="20992"/>
                      <a:pt x="8086" y="20992"/>
                    </a:cubicBezTo>
                    <a:cubicBezTo>
                      <a:pt x="8086" y="20992"/>
                      <a:pt x="8086" y="20992"/>
                      <a:pt x="8086" y="20992"/>
                    </a:cubicBezTo>
                    <a:cubicBezTo>
                      <a:pt x="8141" y="20992"/>
                      <a:pt x="8141" y="21047"/>
                      <a:pt x="8141" y="21158"/>
                    </a:cubicBezTo>
                    <a:cubicBezTo>
                      <a:pt x="8141" y="21158"/>
                      <a:pt x="8141" y="21158"/>
                      <a:pt x="8141" y="21158"/>
                    </a:cubicBezTo>
                    <a:cubicBezTo>
                      <a:pt x="8141" y="21158"/>
                      <a:pt x="8086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  <a:cubicBezTo>
                      <a:pt x="8030" y="21213"/>
                      <a:pt x="8030" y="21213"/>
                      <a:pt x="8030" y="21213"/>
                    </a:cubicBezTo>
                  </a:path>
                  <a:path w="21600" h="21600">
                    <a:moveTo>
                      <a:pt x="13846" y="21047"/>
                    </a:moveTo>
                    <a:cubicBezTo>
                      <a:pt x="13790" y="20992"/>
                      <a:pt x="13846" y="20881"/>
                      <a:pt x="13901" y="20881"/>
                    </a:cubicBezTo>
                    <a:cubicBezTo>
                      <a:pt x="13901" y="20881"/>
                      <a:pt x="13901" y="20881"/>
                      <a:pt x="13901" y="20881"/>
                    </a:cubicBezTo>
                    <a:cubicBezTo>
                      <a:pt x="13956" y="20881"/>
                      <a:pt x="14012" y="20881"/>
                      <a:pt x="14067" y="20937"/>
                    </a:cubicBezTo>
                    <a:cubicBezTo>
                      <a:pt x="14067" y="20937"/>
                      <a:pt x="14067" y="20937"/>
                      <a:pt x="14067" y="20937"/>
                    </a:cubicBezTo>
                    <a:cubicBezTo>
                      <a:pt x="14067" y="21047"/>
                      <a:pt x="14012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56" y="21102"/>
                      <a:pt x="13956" y="21102"/>
                      <a:pt x="13956" y="21102"/>
                    </a:cubicBezTo>
                    <a:cubicBezTo>
                      <a:pt x="13901" y="21102"/>
                      <a:pt x="13846" y="21102"/>
                      <a:pt x="13846" y="21047"/>
                    </a:cubicBezTo>
                  </a:path>
                  <a:path w="21600" h="21600">
                    <a:moveTo>
                      <a:pt x="7643" y="21102"/>
                    </a:moveTo>
                    <a:cubicBezTo>
                      <a:pt x="7532" y="21102"/>
                      <a:pt x="7532" y="20992"/>
                      <a:pt x="7532" y="20937"/>
                    </a:cubicBezTo>
                    <a:cubicBezTo>
                      <a:pt x="7532" y="20937"/>
                      <a:pt x="7532" y="20937"/>
                      <a:pt x="7532" y="20937"/>
                    </a:cubicBezTo>
                    <a:cubicBezTo>
                      <a:pt x="7532" y="20881"/>
                      <a:pt x="7643" y="20881"/>
                      <a:pt x="7698" y="20881"/>
                    </a:cubicBezTo>
                    <a:cubicBezTo>
                      <a:pt x="7698" y="20881"/>
                      <a:pt x="7698" y="20881"/>
                      <a:pt x="7698" y="20881"/>
                    </a:cubicBezTo>
                    <a:cubicBezTo>
                      <a:pt x="7753" y="20881"/>
                      <a:pt x="7809" y="20937"/>
                      <a:pt x="7753" y="21047"/>
                    </a:cubicBezTo>
                    <a:cubicBezTo>
                      <a:pt x="7753" y="21047"/>
                      <a:pt x="7753" y="21047"/>
                      <a:pt x="7753" y="21047"/>
                    </a:cubicBezTo>
                    <a:cubicBezTo>
                      <a:pt x="7753" y="21102"/>
                      <a:pt x="7698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  <a:cubicBezTo>
                      <a:pt x="7643" y="21102"/>
                      <a:pt x="7643" y="21102"/>
                      <a:pt x="7643" y="21102"/>
                    </a:cubicBezTo>
                  </a:path>
                  <a:path w="21600" h="21600">
                    <a:moveTo>
                      <a:pt x="14178" y="20937"/>
                    </a:moveTo>
                    <a:cubicBezTo>
                      <a:pt x="14178" y="20826"/>
                      <a:pt x="14233" y="20771"/>
                      <a:pt x="14289" y="20771"/>
                    </a:cubicBezTo>
                    <a:cubicBezTo>
                      <a:pt x="14289" y="20771"/>
                      <a:pt x="14289" y="20771"/>
                      <a:pt x="14289" y="20771"/>
                    </a:cubicBezTo>
                    <a:cubicBezTo>
                      <a:pt x="14344" y="20716"/>
                      <a:pt x="14399" y="20771"/>
                      <a:pt x="14399" y="20826"/>
                    </a:cubicBezTo>
                    <a:cubicBezTo>
                      <a:pt x="14399" y="20826"/>
                      <a:pt x="14399" y="20826"/>
                      <a:pt x="14399" y="20826"/>
                    </a:cubicBezTo>
                    <a:cubicBezTo>
                      <a:pt x="14455" y="20881"/>
                      <a:pt x="14399" y="20937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344" y="20992"/>
                      <a:pt x="14344" y="20992"/>
                      <a:pt x="14344" y="20992"/>
                    </a:cubicBezTo>
                    <a:cubicBezTo>
                      <a:pt x="14289" y="20992"/>
                      <a:pt x="14233" y="20937"/>
                      <a:pt x="14178" y="20937"/>
                    </a:cubicBezTo>
                  </a:path>
                  <a:path w="21600" h="21600">
                    <a:moveTo>
                      <a:pt x="7255" y="20992"/>
                    </a:moveTo>
                    <a:cubicBezTo>
                      <a:pt x="7144" y="20937"/>
                      <a:pt x="7144" y="20881"/>
                      <a:pt x="7144" y="20826"/>
                    </a:cubicBezTo>
                    <a:cubicBezTo>
                      <a:pt x="7144" y="20826"/>
                      <a:pt x="7144" y="20826"/>
                      <a:pt x="7144" y="20826"/>
                    </a:cubicBezTo>
                    <a:cubicBezTo>
                      <a:pt x="7200" y="20771"/>
                      <a:pt x="7255" y="20716"/>
                      <a:pt x="7310" y="20771"/>
                    </a:cubicBezTo>
                    <a:cubicBezTo>
                      <a:pt x="7310" y="20771"/>
                      <a:pt x="7310" y="20771"/>
                      <a:pt x="7310" y="20771"/>
                    </a:cubicBezTo>
                    <a:cubicBezTo>
                      <a:pt x="7366" y="20771"/>
                      <a:pt x="7421" y="20826"/>
                      <a:pt x="7366" y="20881"/>
                    </a:cubicBezTo>
                    <a:cubicBezTo>
                      <a:pt x="7366" y="20881"/>
                      <a:pt x="7366" y="20881"/>
                      <a:pt x="7366" y="20881"/>
                    </a:cubicBezTo>
                    <a:cubicBezTo>
                      <a:pt x="7366" y="20937"/>
                      <a:pt x="7310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  <a:cubicBezTo>
                      <a:pt x="7255" y="20992"/>
                      <a:pt x="7255" y="20992"/>
                      <a:pt x="7255" y="20992"/>
                    </a:cubicBezTo>
                  </a:path>
                  <a:path w="21600" h="21600">
                    <a:moveTo>
                      <a:pt x="14566" y="20771"/>
                    </a:moveTo>
                    <a:cubicBezTo>
                      <a:pt x="14566" y="20716"/>
                      <a:pt x="14566" y="20660"/>
                      <a:pt x="14621" y="20605"/>
                    </a:cubicBezTo>
                    <a:cubicBezTo>
                      <a:pt x="14621" y="20605"/>
                      <a:pt x="14621" y="20605"/>
                      <a:pt x="14621" y="20605"/>
                    </a:cubicBezTo>
                    <a:cubicBezTo>
                      <a:pt x="14732" y="20605"/>
                      <a:pt x="14787" y="20605"/>
                      <a:pt x="14787" y="20716"/>
                    </a:cubicBezTo>
                    <a:cubicBezTo>
                      <a:pt x="14787" y="20716"/>
                      <a:pt x="14787" y="20716"/>
                      <a:pt x="14787" y="20716"/>
                    </a:cubicBezTo>
                    <a:cubicBezTo>
                      <a:pt x="14843" y="20771"/>
                      <a:pt x="14787" y="20826"/>
                      <a:pt x="14732" y="20826"/>
                    </a:cubicBezTo>
                    <a:cubicBezTo>
                      <a:pt x="14732" y="20826"/>
                      <a:pt x="14732" y="20826"/>
                      <a:pt x="14732" y="20826"/>
                    </a:cubicBezTo>
                    <a:cubicBezTo>
                      <a:pt x="14732" y="20826"/>
                      <a:pt x="14732" y="20826"/>
                      <a:pt x="14676" y="20826"/>
                    </a:cubicBezTo>
                    <a:cubicBezTo>
                      <a:pt x="14676" y="20826"/>
                      <a:pt x="14676" y="20826"/>
                      <a:pt x="14676" y="20826"/>
                    </a:cubicBezTo>
                    <a:cubicBezTo>
                      <a:pt x="14621" y="20826"/>
                      <a:pt x="14621" y="20826"/>
                      <a:pt x="14566" y="20771"/>
                    </a:cubicBezTo>
                  </a:path>
                  <a:path w="21600" h="21600">
                    <a:moveTo>
                      <a:pt x="6867" y="20826"/>
                    </a:moveTo>
                    <a:cubicBezTo>
                      <a:pt x="6812" y="20826"/>
                      <a:pt x="6756" y="20716"/>
                      <a:pt x="6812" y="20660"/>
                    </a:cubicBezTo>
                    <a:cubicBezTo>
                      <a:pt x="6812" y="20660"/>
                      <a:pt x="6812" y="20660"/>
                      <a:pt x="6812" y="20660"/>
                    </a:cubicBezTo>
                    <a:cubicBezTo>
                      <a:pt x="6812" y="20605"/>
                      <a:pt x="6867" y="20605"/>
                      <a:pt x="6923" y="20605"/>
                    </a:cubicBezTo>
                    <a:cubicBezTo>
                      <a:pt x="6923" y="20605"/>
                      <a:pt x="6923" y="20605"/>
                      <a:pt x="6923" y="20605"/>
                    </a:cubicBezTo>
                    <a:cubicBezTo>
                      <a:pt x="6978" y="20660"/>
                      <a:pt x="7033" y="20716"/>
                      <a:pt x="6978" y="20771"/>
                    </a:cubicBezTo>
                    <a:cubicBezTo>
                      <a:pt x="6978" y="20771"/>
                      <a:pt x="6978" y="20771"/>
                      <a:pt x="6978" y="20771"/>
                    </a:cubicBezTo>
                    <a:cubicBezTo>
                      <a:pt x="6978" y="20826"/>
                      <a:pt x="6923" y="20826"/>
                      <a:pt x="6923" y="20826"/>
                    </a:cubicBezTo>
                    <a:cubicBezTo>
                      <a:pt x="6923" y="20826"/>
                      <a:pt x="6923" y="20826"/>
                      <a:pt x="6923" y="20826"/>
                    </a:cubicBezTo>
                    <a:cubicBezTo>
                      <a:pt x="6867" y="20826"/>
                      <a:pt x="6867" y="20826"/>
                      <a:pt x="6867" y="20826"/>
                    </a:cubicBezTo>
                  </a:path>
                  <a:path w="21600" h="21600">
                    <a:moveTo>
                      <a:pt x="14953" y="20605"/>
                    </a:moveTo>
                    <a:cubicBezTo>
                      <a:pt x="14953" y="20550"/>
                      <a:pt x="14953" y="20495"/>
                      <a:pt x="15009" y="20495"/>
                    </a:cubicBezTo>
                    <a:cubicBezTo>
                      <a:pt x="15009" y="20495"/>
                      <a:pt x="15009" y="20495"/>
                      <a:pt x="15009" y="20495"/>
                    </a:cubicBezTo>
                    <a:cubicBezTo>
                      <a:pt x="15064" y="20439"/>
                      <a:pt x="15119" y="20495"/>
                      <a:pt x="15175" y="20550"/>
                    </a:cubicBezTo>
                    <a:cubicBezTo>
                      <a:pt x="15175" y="20550"/>
                      <a:pt x="15175" y="20550"/>
                      <a:pt x="15175" y="20550"/>
                    </a:cubicBezTo>
                    <a:cubicBezTo>
                      <a:pt x="15175" y="20605"/>
                      <a:pt x="15175" y="20660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119" y="20716"/>
                      <a:pt x="15119" y="20716"/>
                      <a:pt x="15119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64" y="20716"/>
                      <a:pt x="15064" y="20716"/>
                      <a:pt x="15064" y="20716"/>
                    </a:cubicBezTo>
                    <a:cubicBezTo>
                      <a:pt x="15009" y="20716"/>
                      <a:pt x="14953" y="20660"/>
                      <a:pt x="14953" y="20605"/>
                    </a:cubicBezTo>
                  </a:path>
                  <a:path w="21600" h="21600">
                    <a:moveTo>
                      <a:pt x="6480" y="20660"/>
                    </a:moveTo>
                    <a:cubicBezTo>
                      <a:pt x="6424" y="20660"/>
                      <a:pt x="6369" y="20605"/>
                      <a:pt x="6424" y="20550"/>
                    </a:cubicBezTo>
                    <a:cubicBezTo>
                      <a:pt x="6424" y="20550"/>
                      <a:pt x="6424" y="20550"/>
                      <a:pt x="6424" y="20550"/>
                    </a:cubicBezTo>
                    <a:cubicBezTo>
                      <a:pt x="6424" y="20439"/>
                      <a:pt x="6535" y="20439"/>
                      <a:pt x="6590" y="20439"/>
                    </a:cubicBezTo>
                    <a:cubicBezTo>
                      <a:pt x="6590" y="20439"/>
                      <a:pt x="6590" y="20439"/>
                      <a:pt x="6590" y="20439"/>
                    </a:cubicBezTo>
                    <a:cubicBezTo>
                      <a:pt x="6646" y="20495"/>
                      <a:pt x="6646" y="20550"/>
                      <a:pt x="6646" y="20605"/>
                    </a:cubicBezTo>
                    <a:cubicBezTo>
                      <a:pt x="6646" y="20605"/>
                      <a:pt x="6646" y="20605"/>
                      <a:pt x="6646" y="20605"/>
                    </a:cubicBezTo>
                    <a:cubicBezTo>
                      <a:pt x="6590" y="20660"/>
                      <a:pt x="6590" y="20716"/>
                      <a:pt x="6535" y="20716"/>
                    </a:cubicBezTo>
                    <a:cubicBezTo>
                      <a:pt x="6535" y="20716"/>
                      <a:pt x="6535" y="20716"/>
                      <a:pt x="6535" y="20716"/>
                    </a:cubicBezTo>
                    <a:cubicBezTo>
                      <a:pt x="6535" y="20716"/>
                      <a:pt x="6480" y="20660"/>
                      <a:pt x="6480" y="20660"/>
                    </a:cubicBezTo>
                  </a:path>
                  <a:path w="21600" h="21600">
                    <a:moveTo>
                      <a:pt x="15341" y="20439"/>
                    </a:moveTo>
                    <a:cubicBezTo>
                      <a:pt x="15286" y="20384"/>
                      <a:pt x="15286" y="20329"/>
                      <a:pt x="15396" y="20329"/>
                    </a:cubicBezTo>
                    <a:cubicBezTo>
                      <a:pt x="15396" y="20329"/>
                      <a:pt x="15396" y="20329"/>
                      <a:pt x="15396" y="20329"/>
                    </a:cubicBezTo>
                    <a:cubicBezTo>
                      <a:pt x="15452" y="20274"/>
                      <a:pt x="15507" y="20329"/>
                      <a:pt x="15507" y="20384"/>
                    </a:cubicBezTo>
                    <a:cubicBezTo>
                      <a:pt x="15507" y="20384"/>
                      <a:pt x="15507" y="20384"/>
                      <a:pt x="15507" y="20384"/>
                    </a:cubicBezTo>
                    <a:cubicBezTo>
                      <a:pt x="15563" y="20439"/>
                      <a:pt x="15507" y="20495"/>
                      <a:pt x="15452" y="20495"/>
                    </a:cubicBezTo>
                    <a:cubicBezTo>
                      <a:pt x="15452" y="20495"/>
                      <a:pt x="15452" y="20495"/>
                      <a:pt x="15452" y="20495"/>
                    </a:cubicBezTo>
                    <a:cubicBezTo>
                      <a:pt x="15452" y="20550"/>
                      <a:pt x="15452" y="20550"/>
                      <a:pt x="15396" y="20550"/>
                    </a:cubicBezTo>
                    <a:cubicBezTo>
                      <a:pt x="15396" y="20550"/>
                      <a:pt x="15396" y="20550"/>
                      <a:pt x="15396" y="20550"/>
                    </a:cubicBezTo>
                    <a:cubicBezTo>
                      <a:pt x="15396" y="20550"/>
                      <a:pt x="15341" y="20495"/>
                      <a:pt x="15341" y="20439"/>
                    </a:cubicBezTo>
                  </a:path>
                  <a:path w="21600" h="21600">
                    <a:moveTo>
                      <a:pt x="6092" y="20495"/>
                    </a:moveTo>
                    <a:cubicBezTo>
                      <a:pt x="6036" y="20495"/>
                      <a:pt x="6036" y="20439"/>
                      <a:pt x="6036" y="20329"/>
                    </a:cubicBezTo>
                    <a:cubicBezTo>
                      <a:pt x="6036" y="20329"/>
                      <a:pt x="6036" y="20329"/>
                      <a:pt x="6036" y="20329"/>
                    </a:cubicBezTo>
                    <a:cubicBezTo>
                      <a:pt x="6092" y="20274"/>
                      <a:pt x="6147" y="20274"/>
                      <a:pt x="6203" y="20274"/>
                    </a:cubicBezTo>
                    <a:cubicBezTo>
                      <a:pt x="6203" y="20274"/>
                      <a:pt x="6203" y="20274"/>
                      <a:pt x="6203" y="20274"/>
                    </a:cubicBezTo>
                    <a:cubicBezTo>
                      <a:pt x="6258" y="20329"/>
                      <a:pt x="6313" y="20384"/>
                      <a:pt x="6258" y="20439"/>
                    </a:cubicBezTo>
                    <a:cubicBezTo>
                      <a:pt x="6258" y="20439"/>
                      <a:pt x="6258" y="20439"/>
                      <a:pt x="6258" y="20439"/>
                    </a:cubicBezTo>
                    <a:cubicBezTo>
                      <a:pt x="6258" y="20495"/>
                      <a:pt x="6203" y="20495"/>
                      <a:pt x="6147" y="20495"/>
                    </a:cubicBezTo>
                    <a:cubicBezTo>
                      <a:pt x="6147" y="20495"/>
                      <a:pt x="6147" y="20495"/>
                      <a:pt x="6147" y="20495"/>
                    </a:cubicBezTo>
                    <a:cubicBezTo>
                      <a:pt x="6147" y="20495"/>
                      <a:pt x="6147" y="20495"/>
                      <a:pt x="6092" y="20495"/>
                    </a:cubicBezTo>
                  </a:path>
                  <a:path w="21600" h="21600">
                    <a:moveTo>
                      <a:pt x="15673" y="20274"/>
                    </a:moveTo>
                    <a:cubicBezTo>
                      <a:pt x="15618" y="20218"/>
                      <a:pt x="15673" y="20163"/>
                      <a:pt x="15729" y="20108"/>
                    </a:cubicBezTo>
                    <a:cubicBezTo>
                      <a:pt x="15729" y="20108"/>
                      <a:pt x="15729" y="20108"/>
                      <a:pt x="15729" y="20108"/>
                    </a:cubicBezTo>
                    <a:cubicBezTo>
                      <a:pt x="15784" y="20108"/>
                      <a:pt x="15840" y="20108"/>
                      <a:pt x="15895" y="20163"/>
                    </a:cubicBezTo>
                    <a:cubicBezTo>
                      <a:pt x="15895" y="20163"/>
                      <a:pt x="15895" y="20163"/>
                      <a:pt x="15895" y="20163"/>
                    </a:cubicBezTo>
                    <a:cubicBezTo>
                      <a:pt x="15895" y="20218"/>
                      <a:pt x="15895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840" y="20329"/>
                      <a:pt x="15840" y="20329"/>
                    </a:cubicBezTo>
                    <a:cubicBezTo>
                      <a:pt x="15840" y="20329"/>
                      <a:pt x="15784" y="20329"/>
                      <a:pt x="15784" y="20329"/>
                    </a:cubicBezTo>
                    <a:cubicBezTo>
                      <a:pt x="15784" y="20329"/>
                      <a:pt x="15784" y="20329"/>
                      <a:pt x="15784" y="20329"/>
                    </a:cubicBezTo>
                    <a:cubicBezTo>
                      <a:pt x="15729" y="20329"/>
                      <a:pt x="15673" y="20329"/>
                      <a:pt x="15673" y="20274"/>
                    </a:cubicBezTo>
                  </a:path>
                  <a:path w="21600" h="21600">
                    <a:moveTo>
                      <a:pt x="5759" y="20329"/>
                    </a:moveTo>
                    <a:cubicBezTo>
                      <a:pt x="5704" y="20274"/>
                      <a:pt x="5649" y="20218"/>
                      <a:pt x="5704" y="20163"/>
                    </a:cubicBezTo>
                    <a:cubicBezTo>
                      <a:pt x="5704" y="20163"/>
                      <a:pt x="5704" y="20163"/>
                      <a:pt x="5704" y="20163"/>
                    </a:cubicBezTo>
                    <a:cubicBezTo>
                      <a:pt x="5704" y="20108"/>
                      <a:pt x="5815" y="20108"/>
                      <a:pt x="5870" y="20108"/>
                    </a:cubicBezTo>
                    <a:cubicBezTo>
                      <a:pt x="5870" y="20108"/>
                      <a:pt x="5870" y="20108"/>
                      <a:pt x="5870" y="20108"/>
                    </a:cubicBezTo>
                    <a:cubicBezTo>
                      <a:pt x="5926" y="20163"/>
                      <a:pt x="5926" y="20218"/>
                      <a:pt x="5926" y="20274"/>
                    </a:cubicBezTo>
                    <a:cubicBezTo>
                      <a:pt x="5926" y="20274"/>
                      <a:pt x="5926" y="20274"/>
                      <a:pt x="5926" y="20274"/>
                    </a:cubicBezTo>
                    <a:cubicBezTo>
                      <a:pt x="5870" y="20329"/>
                      <a:pt x="5870" y="20329"/>
                      <a:pt x="5815" y="20329"/>
                    </a:cubicBezTo>
                    <a:cubicBezTo>
                      <a:pt x="5815" y="20329"/>
                      <a:pt x="5815" y="20329"/>
                      <a:pt x="5815" y="20329"/>
                    </a:cubicBezTo>
                    <a:cubicBezTo>
                      <a:pt x="5759" y="20329"/>
                      <a:pt x="5759" y="20329"/>
                      <a:pt x="5759" y="20329"/>
                    </a:cubicBezTo>
                  </a:path>
                  <a:path w="21600" h="21600">
                    <a:moveTo>
                      <a:pt x="16006" y="20108"/>
                    </a:moveTo>
                    <a:cubicBezTo>
                      <a:pt x="16006" y="20053"/>
                      <a:pt x="16006" y="19997"/>
                      <a:pt x="16061" y="19942"/>
                    </a:cubicBezTo>
                    <a:cubicBezTo>
                      <a:pt x="16061" y="19942"/>
                      <a:pt x="16061" y="19942"/>
                      <a:pt x="16061" y="19942"/>
                    </a:cubicBezTo>
                    <a:cubicBezTo>
                      <a:pt x="16116" y="19887"/>
                      <a:pt x="16172" y="19942"/>
                      <a:pt x="16227" y="19997"/>
                    </a:cubicBezTo>
                    <a:cubicBezTo>
                      <a:pt x="16227" y="19997"/>
                      <a:pt x="16227" y="19997"/>
                      <a:pt x="16227" y="19997"/>
                    </a:cubicBezTo>
                    <a:cubicBezTo>
                      <a:pt x="16283" y="20053"/>
                      <a:pt x="16227" y="20108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72" y="20163"/>
                    </a:cubicBezTo>
                    <a:cubicBezTo>
                      <a:pt x="16172" y="20163"/>
                      <a:pt x="16172" y="20163"/>
                      <a:pt x="16116" y="20163"/>
                    </a:cubicBezTo>
                    <a:cubicBezTo>
                      <a:pt x="16116" y="20163"/>
                      <a:pt x="16116" y="20163"/>
                      <a:pt x="16116" y="20163"/>
                    </a:cubicBezTo>
                    <a:cubicBezTo>
                      <a:pt x="16061" y="20163"/>
                      <a:pt x="16061" y="20163"/>
                      <a:pt x="16006" y="20108"/>
                    </a:cubicBezTo>
                  </a:path>
                  <a:path w="21600" h="21600">
                    <a:moveTo>
                      <a:pt x="5372" y="20108"/>
                    </a:moveTo>
                    <a:cubicBezTo>
                      <a:pt x="5316" y="20108"/>
                      <a:pt x="5316" y="20053"/>
                      <a:pt x="5372" y="19997"/>
                    </a:cubicBezTo>
                    <a:cubicBezTo>
                      <a:pt x="5372" y="19997"/>
                      <a:pt x="5372" y="19997"/>
                      <a:pt x="5372" y="19997"/>
                    </a:cubicBezTo>
                    <a:cubicBezTo>
                      <a:pt x="5372" y="19942"/>
                      <a:pt x="5483" y="19887"/>
                      <a:pt x="5538" y="19942"/>
                    </a:cubicBezTo>
                    <a:cubicBezTo>
                      <a:pt x="5538" y="19942"/>
                      <a:pt x="5538" y="19942"/>
                      <a:pt x="5538" y="19942"/>
                    </a:cubicBezTo>
                    <a:cubicBezTo>
                      <a:pt x="5593" y="19942"/>
                      <a:pt x="5593" y="20053"/>
                      <a:pt x="5538" y="20108"/>
                    </a:cubicBezTo>
                    <a:cubicBezTo>
                      <a:pt x="5538" y="20108"/>
                      <a:pt x="5538" y="20108"/>
                      <a:pt x="5538" y="20108"/>
                    </a:cubicBezTo>
                    <a:cubicBezTo>
                      <a:pt x="5538" y="20108"/>
                      <a:pt x="5483" y="20163"/>
                      <a:pt x="5427" y="20163"/>
                    </a:cubicBezTo>
                    <a:cubicBezTo>
                      <a:pt x="5427" y="20163"/>
                      <a:pt x="5427" y="20163"/>
                      <a:pt x="5427" y="20163"/>
                    </a:cubicBezTo>
                    <a:cubicBezTo>
                      <a:pt x="5427" y="20163"/>
                      <a:pt x="5427" y="20163"/>
                      <a:pt x="5372" y="20108"/>
                    </a:cubicBezTo>
                  </a:path>
                  <a:path w="21600" h="21600">
                    <a:moveTo>
                      <a:pt x="16393" y="19887"/>
                    </a:moveTo>
                    <a:cubicBezTo>
                      <a:pt x="16338" y="19832"/>
                      <a:pt x="16338" y="19776"/>
                      <a:pt x="16393" y="19721"/>
                    </a:cubicBezTo>
                    <a:cubicBezTo>
                      <a:pt x="16393" y="19721"/>
                      <a:pt x="16393" y="19721"/>
                      <a:pt x="16393" y="19721"/>
                    </a:cubicBezTo>
                    <a:cubicBezTo>
                      <a:pt x="16449" y="19721"/>
                      <a:pt x="16559" y="19721"/>
                      <a:pt x="16559" y="19776"/>
                    </a:cubicBezTo>
                    <a:cubicBezTo>
                      <a:pt x="16559" y="19776"/>
                      <a:pt x="16559" y="19776"/>
                      <a:pt x="16559" y="19776"/>
                    </a:cubicBezTo>
                    <a:cubicBezTo>
                      <a:pt x="16615" y="19832"/>
                      <a:pt x="16559" y="19887"/>
                      <a:pt x="16559" y="19942"/>
                    </a:cubicBezTo>
                    <a:cubicBezTo>
                      <a:pt x="16559" y="19942"/>
                      <a:pt x="16559" y="19942"/>
                      <a:pt x="16559" y="19942"/>
                    </a:cubicBezTo>
                    <a:cubicBezTo>
                      <a:pt x="16504" y="19942"/>
                      <a:pt x="16504" y="19942"/>
                      <a:pt x="16449" y="19942"/>
                    </a:cubicBezTo>
                    <a:cubicBezTo>
                      <a:pt x="16449" y="19942"/>
                      <a:pt x="16449" y="19942"/>
                      <a:pt x="16449" y="19942"/>
                    </a:cubicBezTo>
                    <a:cubicBezTo>
                      <a:pt x="16449" y="19942"/>
                      <a:pt x="16393" y="19942"/>
                      <a:pt x="16393" y="19887"/>
                    </a:cubicBezTo>
                  </a:path>
                  <a:path w="21600" h="21600">
                    <a:moveTo>
                      <a:pt x="5040" y="19942"/>
                    </a:moveTo>
                    <a:cubicBezTo>
                      <a:pt x="4984" y="19887"/>
                      <a:pt x="4984" y="19832"/>
                      <a:pt x="5040" y="19776"/>
                    </a:cubicBezTo>
                    <a:cubicBezTo>
                      <a:pt x="5040" y="19776"/>
                      <a:pt x="5040" y="19776"/>
                      <a:pt x="5040" y="19776"/>
                    </a:cubicBezTo>
                    <a:cubicBezTo>
                      <a:pt x="5040" y="19721"/>
                      <a:pt x="5095" y="19666"/>
                      <a:pt x="5150" y="19721"/>
                    </a:cubicBezTo>
                    <a:cubicBezTo>
                      <a:pt x="5150" y="19721"/>
                      <a:pt x="5150" y="19721"/>
                      <a:pt x="5150" y="19721"/>
                    </a:cubicBezTo>
                    <a:cubicBezTo>
                      <a:pt x="5206" y="19776"/>
                      <a:pt x="5261" y="19832"/>
                      <a:pt x="5206" y="19887"/>
                    </a:cubicBezTo>
                    <a:cubicBezTo>
                      <a:pt x="5206" y="19887"/>
                      <a:pt x="5206" y="19887"/>
                      <a:pt x="5206" y="19887"/>
                    </a:cubicBezTo>
                    <a:cubicBezTo>
                      <a:pt x="5206" y="19942"/>
                      <a:pt x="5150" y="19942"/>
                      <a:pt x="5095" y="19942"/>
                    </a:cubicBezTo>
                    <a:cubicBezTo>
                      <a:pt x="5095" y="19942"/>
                      <a:pt x="5095" y="19942"/>
                      <a:pt x="5095" y="19942"/>
                    </a:cubicBezTo>
                    <a:cubicBezTo>
                      <a:pt x="5095" y="19942"/>
                      <a:pt x="5095" y="19942"/>
                      <a:pt x="5040" y="19942"/>
                    </a:cubicBezTo>
                  </a:path>
                  <a:path w="21600" h="21600">
                    <a:moveTo>
                      <a:pt x="16726" y="19666"/>
                    </a:moveTo>
                    <a:cubicBezTo>
                      <a:pt x="16670" y="19611"/>
                      <a:pt x="16670" y="19556"/>
                      <a:pt x="16726" y="19500"/>
                    </a:cubicBezTo>
                    <a:cubicBezTo>
                      <a:pt x="16726" y="19500"/>
                      <a:pt x="16726" y="19500"/>
                      <a:pt x="16726" y="19500"/>
                    </a:cubicBezTo>
                    <a:cubicBezTo>
                      <a:pt x="16781" y="19500"/>
                      <a:pt x="16892" y="19500"/>
                      <a:pt x="16892" y="19556"/>
                    </a:cubicBezTo>
                    <a:cubicBezTo>
                      <a:pt x="16892" y="19556"/>
                      <a:pt x="16892" y="19556"/>
                      <a:pt x="16892" y="19556"/>
                    </a:cubicBezTo>
                    <a:cubicBezTo>
                      <a:pt x="16947" y="19611"/>
                      <a:pt x="16947" y="19666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92" y="19721"/>
                      <a:pt x="16892" y="19721"/>
                      <a:pt x="16892" y="19721"/>
                    </a:cubicBezTo>
                    <a:cubicBezTo>
                      <a:pt x="16836" y="19721"/>
                      <a:pt x="16836" y="19721"/>
                      <a:pt x="16781" y="19721"/>
                    </a:cubicBezTo>
                    <a:cubicBezTo>
                      <a:pt x="16781" y="19721"/>
                      <a:pt x="16781" y="19721"/>
                      <a:pt x="16781" y="19721"/>
                    </a:cubicBezTo>
                    <a:cubicBezTo>
                      <a:pt x="16781" y="19721"/>
                      <a:pt x="16726" y="19721"/>
                      <a:pt x="16726" y="19666"/>
                    </a:cubicBezTo>
                  </a:path>
                  <a:path w="21600" h="21600">
                    <a:moveTo>
                      <a:pt x="4707" y="19721"/>
                    </a:moveTo>
                    <a:cubicBezTo>
                      <a:pt x="4652" y="19666"/>
                      <a:pt x="4652" y="19611"/>
                      <a:pt x="4707" y="19556"/>
                    </a:cubicBezTo>
                    <a:cubicBezTo>
                      <a:pt x="4707" y="19556"/>
                      <a:pt x="4707" y="19556"/>
                      <a:pt x="4707" y="19556"/>
                    </a:cubicBezTo>
                    <a:cubicBezTo>
                      <a:pt x="4707" y="19500"/>
                      <a:pt x="4763" y="19445"/>
                      <a:pt x="4818" y="19500"/>
                    </a:cubicBezTo>
                    <a:cubicBezTo>
                      <a:pt x="4818" y="19500"/>
                      <a:pt x="4818" y="19500"/>
                      <a:pt x="4818" y="19500"/>
                    </a:cubicBezTo>
                    <a:cubicBezTo>
                      <a:pt x="4873" y="19556"/>
                      <a:pt x="4929" y="19611"/>
                      <a:pt x="4873" y="19666"/>
                    </a:cubicBezTo>
                    <a:cubicBezTo>
                      <a:pt x="4873" y="19666"/>
                      <a:pt x="4873" y="19666"/>
                      <a:pt x="4873" y="19666"/>
                    </a:cubicBezTo>
                    <a:cubicBezTo>
                      <a:pt x="4873" y="19721"/>
                      <a:pt x="4818" y="19721"/>
                      <a:pt x="4763" y="19721"/>
                    </a:cubicBezTo>
                    <a:cubicBezTo>
                      <a:pt x="4763" y="19721"/>
                      <a:pt x="4763" y="19721"/>
                      <a:pt x="4763" y="19721"/>
                    </a:cubicBezTo>
                    <a:cubicBezTo>
                      <a:pt x="4763" y="19721"/>
                      <a:pt x="4707" y="19721"/>
                      <a:pt x="4707" y="19721"/>
                    </a:cubicBezTo>
                  </a:path>
                  <a:path w="21600" h="21600">
                    <a:moveTo>
                      <a:pt x="17058" y="19445"/>
                    </a:moveTo>
                    <a:cubicBezTo>
                      <a:pt x="17003" y="19390"/>
                      <a:pt x="17003" y="19335"/>
                      <a:pt x="17058" y="19279"/>
                    </a:cubicBezTo>
                    <a:cubicBezTo>
                      <a:pt x="17058" y="19279"/>
                      <a:pt x="17058" y="19279"/>
                      <a:pt x="17058" y="19279"/>
                    </a:cubicBezTo>
                    <a:cubicBezTo>
                      <a:pt x="17113" y="19279"/>
                      <a:pt x="17169" y="19279"/>
                      <a:pt x="17224" y="19335"/>
                    </a:cubicBezTo>
                    <a:cubicBezTo>
                      <a:pt x="17224" y="19335"/>
                      <a:pt x="17224" y="19335"/>
                      <a:pt x="17224" y="19335"/>
                    </a:cubicBezTo>
                    <a:cubicBezTo>
                      <a:pt x="17279" y="19390"/>
                      <a:pt x="17279" y="19445"/>
                      <a:pt x="17224" y="19500"/>
                    </a:cubicBezTo>
                    <a:cubicBezTo>
                      <a:pt x="17224" y="19500"/>
                      <a:pt x="17224" y="19500"/>
                      <a:pt x="17224" y="19500"/>
                    </a:cubicBezTo>
                    <a:cubicBezTo>
                      <a:pt x="17169" y="19500"/>
                      <a:pt x="17169" y="19500"/>
                      <a:pt x="17113" y="19500"/>
                    </a:cubicBezTo>
                    <a:cubicBezTo>
                      <a:pt x="17113" y="19500"/>
                      <a:pt x="17113" y="19500"/>
                      <a:pt x="17113" y="19500"/>
                    </a:cubicBezTo>
                    <a:cubicBezTo>
                      <a:pt x="17113" y="19500"/>
                      <a:pt x="17058" y="19500"/>
                      <a:pt x="17058" y="19445"/>
                    </a:cubicBezTo>
                  </a:path>
                  <a:path w="21600" h="21600">
                    <a:moveTo>
                      <a:pt x="4375" y="19445"/>
                    </a:moveTo>
                    <a:cubicBezTo>
                      <a:pt x="4319" y="19445"/>
                      <a:pt x="4319" y="19335"/>
                      <a:pt x="4375" y="19279"/>
                    </a:cubicBezTo>
                    <a:cubicBezTo>
                      <a:pt x="4375" y="19279"/>
                      <a:pt x="4375" y="19279"/>
                      <a:pt x="4375" y="19279"/>
                    </a:cubicBezTo>
                    <a:cubicBezTo>
                      <a:pt x="4375" y="19224"/>
                      <a:pt x="4486" y="19224"/>
                      <a:pt x="4541" y="19279"/>
                    </a:cubicBezTo>
                    <a:cubicBezTo>
                      <a:pt x="4541" y="19279"/>
                      <a:pt x="4541" y="19279"/>
                      <a:pt x="4541" y="19279"/>
                    </a:cubicBezTo>
                    <a:cubicBezTo>
                      <a:pt x="4596" y="19335"/>
                      <a:pt x="4596" y="19390"/>
                      <a:pt x="4541" y="19445"/>
                    </a:cubicBezTo>
                    <a:cubicBezTo>
                      <a:pt x="4541" y="19445"/>
                      <a:pt x="4541" y="19445"/>
                      <a:pt x="4541" y="19445"/>
                    </a:cubicBezTo>
                    <a:cubicBezTo>
                      <a:pt x="4541" y="19500"/>
                      <a:pt x="4486" y="19500"/>
                      <a:pt x="4430" y="19500"/>
                    </a:cubicBezTo>
                    <a:cubicBezTo>
                      <a:pt x="4430" y="19500"/>
                      <a:pt x="4430" y="19500"/>
                      <a:pt x="4430" y="19500"/>
                    </a:cubicBezTo>
                    <a:cubicBezTo>
                      <a:pt x="4430" y="19500"/>
                      <a:pt x="4430" y="19500"/>
                      <a:pt x="4375" y="19445"/>
                    </a:cubicBezTo>
                  </a:path>
                  <a:path w="21600" h="21600">
                    <a:moveTo>
                      <a:pt x="17335" y="19224"/>
                    </a:moveTo>
                    <a:cubicBezTo>
                      <a:pt x="17335" y="19169"/>
                      <a:pt x="17335" y="19114"/>
                      <a:pt x="17390" y="19058"/>
                    </a:cubicBezTo>
                    <a:cubicBezTo>
                      <a:pt x="17390" y="19058"/>
                      <a:pt x="17390" y="19058"/>
                      <a:pt x="17390" y="19058"/>
                    </a:cubicBezTo>
                    <a:cubicBezTo>
                      <a:pt x="17446" y="19003"/>
                      <a:pt x="17501" y="19003"/>
                      <a:pt x="17556" y="19058"/>
                    </a:cubicBezTo>
                    <a:cubicBezTo>
                      <a:pt x="17556" y="19058"/>
                      <a:pt x="17556" y="19058"/>
                      <a:pt x="17556" y="19058"/>
                    </a:cubicBezTo>
                    <a:cubicBezTo>
                      <a:pt x="17556" y="19114"/>
                      <a:pt x="17556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24"/>
                      <a:pt x="17501" y="19224"/>
                      <a:pt x="17501" y="19224"/>
                    </a:cubicBezTo>
                    <a:cubicBezTo>
                      <a:pt x="17501" y="19279"/>
                      <a:pt x="17446" y="19279"/>
                      <a:pt x="17446" y="19279"/>
                    </a:cubicBezTo>
                    <a:cubicBezTo>
                      <a:pt x="17446" y="19279"/>
                      <a:pt x="17446" y="19279"/>
                      <a:pt x="17446" y="19279"/>
                    </a:cubicBezTo>
                    <a:cubicBezTo>
                      <a:pt x="17390" y="19279"/>
                      <a:pt x="17390" y="19224"/>
                      <a:pt x="17335" y="19224"/>
                    </a:cubicBezTo>
                  </a:path>
                  <a:path w="21600" h="21600">
                    <a:moveTo>
                      <a:pt x="4043" y="19224"/>
                    </a:moveTo>
                    <a:cubicBezTo>
                      <a:pt x="3987" y="19169"/>
                      <a:pt x="3987" y="19114"/>
                      <a:pt x="4043" y="19058"/>
                    </a:cubicBezTo>
                    <a:cubicBezTo>
                      <a:pt x="4043" y="19058"/>
                      <a:pt x="4043" y="19058"/>
                      <a:pt x="4043" y="19058"/>
                    </a:cubicBezTo>
                    <a:cubicBezTo>
                      <a:pt x="4098" y="19003"/>
                      <a:pt x="4153" y="19003"/>
                      <a:pt x="4209" y="19058"/>
                    </a:cubicBezTo>
                    <a:cubicBezTo>
                      <a:pt x="4209" y="19058"/>
                      <a:pt x="4209" y="19058"/>
                      <a:pt x="4209" y="19058"/>
                    </a:cubicBezTo>
                    <a:cubicBezTo>
                      <a:pt x="4264" y="19058"/>
                      <a:pt x="4264" y="19169"/>
                      <a:pt x="4209" y="19224"/>
                    </a:cubicBezTo>
                    <a:cubicBezTo>
                      <a:pt x="4209" y="19224"/>
                      <a:pt x="4209" y="19224"/>
                      <a:pt x="4209" y="19224"/>
                    </a:cubicBezTo>
                    <a:cubicBezTo>
                      <a:pt x="4209" y="19224"/>
                      <a:pt x="4153" y="19224"/>
                      <a:pt x="4153" y="19224"/>
                    </a:cubicBezTo>
                    <a:cubicBezTo>
                      <a:pt x="4153" y="19224"/>
                      <a:pt x="4153" y="19224"/>
                      <a:pt x="4153" y="19224"/>
                    </a:cubicBezTo>
                    <a:cubicBezTo>
                      <a:pt x="4098" y="19224"/>
                      <a:pt x="4098" y="19224"/>
                      <a:pt x="4043" y="19224"/>
                    </a:cubicBezTo>
                  </a:path>
                  <a:path w="21600" h="21600">
                    <a:moveTo>
                      <a:pt x="17667" y="18948"/>
                    </a:moveTo>
                    <a:cubicBezTo>
                      <a:pt x="17612" y="18948"/>
                      <a:pt x="17612" y="18837"/>
                      <a:pt x="17667" y="18782"/>
                    </a:cubicBezTo>
                    <a:cubicBezTo>
                      <a:pt x="17667" y="18782"/>
                      <a:pt x="17667" y="18782"/>
                      <a:pt x="17667" y="18782"/>
                    </a:cubicBezTo>
                    <a:cubicBezTo>
                      <a:pt x="17723" y="18782"/>
                      <a:pt x="17778" y="18782"/>
                      <a:pt x="17833" y="18837"/>
                    </a:cubicBezTo>
                    <a:cubicBezTo>
                      <a:pt x="17833" y="18837"/>
                      <a:pt x="17833" y="18837"/>
                      <a:pt x="17833" y="18837"/>
                    </a:cubicBezTo>
                    <a:cubicBezTo>
                      <a:pt x="17889" y="18893"/>
                      <a:pt x="17889" y="18948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833" y="19003"/>
                      <a:pt x="17833" y="19003"/>
                    </a:cubicBezTo>
                    <a:cubicBezTo>
                      <a:pt x="17833" y="19003"/>
                      <a:pt x="17778" y="19003"/>
                      <a:pt x="17778" y="19003"/>
                    </a:cubicBezTo>
                    <a:cubicBezTo>
                      <a:pt x="17778" y="19003"/>
                      <a:pt x="17778" y="19003"/>
                      <a:pt x="17778" y="19003"/>
                    </a:cubicBezTo>
                    <a:cubicBezTo>
                      <a:pt x="17723" y="19003"/>
                      <a:pt x="17667" y="19003"/>
                      <a:pt x="17667" y="18948"/>
                    </a:cubicBezTo>
                  </a:path>
                  <a:path w="21600" h="21600">
                    <a:moveTo>
                      <a:pt x="3766" y="18948"/>
                    </a:moveTo>
                    <a:cubicBezTo>
                      <a:pt x="3710" y="18893"/>
                      <a:pt x="3710" y="18837"/>
                      <a:pt x="3766" y="18782"/>
                    </a:cubicBezTo>
                    <a:cubicBezTo>
                      <a:pt x="3766" y="18782"/>
                      <a:pt x="3766" y="18782"/>
                      <a:pt x="3766" y="18782"/>
                    </a:cubicBezTo>
                    <a:cubicBezTo>
                      <a:pt x="3766" y="18727"/>
                      <a:pt x="3876" y="18727"/>
                      <a:pt x="3876" y="18782"/>
                    </a:cubicBezTo>
                    <a:cubicBezTo>
                      <a:pt x="3876" y="18782"/>
                      <a:pt x="3876" y="18782"/>
                      <a:pt x="3876" y="18782"/>
                    </a:cubicBezTo>
                    <a:cubicBezTo>
                      <a:pt x="3932" y="18837"/>
                      <a:pt x="3932" y="18893"/>
                      <a:pt x="3932" y="18948"/>
                    </a:cubicBezTo>
                    <a:cubicBezTo>
                      <a:pt x="3932" y="18948"/>
                      <a:pt x="3932" y="18948"/>
                      <a:pt x="3932" y="18948"/>
                    </a:cubicBezTo>
                    <a:cubicBezTo>
                      <a:pt x="3876" y="19003"/>
                      <a:pt x="3876" y="19003"/>
                      <a:pt x="3821" y="19003"/>
                    </a:cubicBezTo>
                    <a:cubicBezTo>
                      <a:pt x="3821" y="19003"/>
                      <a:pt x="3821" y="19003"/>
                      <a:pt x="3821" y="19003"/>
                    </a:cubicBezTo>
                    <a:cubicBezTo>
                      <a:pt x="3821" y="19003"/>
                      <a:pt x="3766" y="19003"/>
                      <a:pt x="3766" y="18948"/>
                    </a:cubicBezTo>
                  </a:path>
                  <a:path w="21600" h="21600">
                    <a:moveTo>
                      <a:pt x="17944" y="18727"/>
                    </a:moveTo>
                    <a:cubicBezTo>
                      <a:pt x="17944" y="18672"/>
                      <a:pt x="17944" y="18561"/>
                      <a:pt x="18000" y="18561"/>
                    </a:cubicBezTo>
                    <a:cubicBezTo>
                      <a:pt x="18000" y="18561"/>
                      <a:pt x="18000" y="18561"/>
                      <a:pt x="18000" y="18561"/>
                    </a:cubicBezTo>
                    <a:cubicBezTo>
                      <a:pt x="18000" y="18506"/>
                      <a:pt x="18110" y="18506"/>
                      <a:pt x="18166" y="18561"/>
                    </a:cubicBezTo>
                    <a:cubicBezTo>
                      <a:pt x="18166" y="18561"/>
                      <a:pt x="18166" y="18561"/>
                      <a:pt x="18166" y="18561"/>
                    </a:cubicBezTo>
                    <a:cubicBezTo>
                      <a:pt x="18166" y="18616"/>
                      <a:pt x="18166" y="18672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110" y="18727"/>
                    </a:cubicBezTo>
                    <a:cubicBezTo>
                      <a:pt x="18110" y="18727"/>
                      <a:pt x="18110" y="18727"/>
                      <a:pt x="18055" y="18727"/>
                    </a:cubicBezTo>
                    <a:cubicBezTo>
                      <a:pt x="18055" y="18727"/>
                      <a:pt x="18055" y="18727"/>
                      <a:pt x="18055" y="18727"/>
                    </a:cubicBezTo>
                    <a:cubicBezTo>
                      <a:pt x="18000" y="18727"/>
                      <a:pt x="18000" y="18727"/>
                      <a:pt x="17944" y="18727"/>
                    </a:cubicBezTo>
                  </a:path>
                  <a:path w="21600" h="21600">
                    <a:moveTo>
                      <a:pt x="3433" y="18672"/>
                    </a:move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433" y="18672"/>
                      <a:pt x="3433" y="18672"/>
                      <a:pt x="3433" y="18672"/>
                    </a:cubicBezTo>
                    <a:cubicBezTo>
                      <a:pt x="3378" y="18672"/>
                      <a:pt x="3378" y="18561"/>
                      <a:pt x="3433" y="18506"/>
                    </a:cubicBezTo>
                    <a:cubicBezTo>
                      <a:pt x="3433" y="18506"/>
                      <a:pt x="3433" y="18506"/>
                      <a:pt x="3433" y="18506"/>
                    </a:cubicBezTo>
                    <a:cubicBezTo>
                      <a:pt x="3489" y="18506"/>
                      <a:pt x="3544" y="18451"/>
                      <a:pt x="3600" y="18506"/>
                    </a:cubicBezTo>
                    <a:cubicBezTo>
                      <a:pt x="3600" y="18506"/>
                      <a:pt x="3600" y="18506"/>
                      <a:pt x="3600" y="18506"/>
                    </a:cubicBezTo>
                    <a:cubicBezTo>
                      <a:pt x="3655" y="18561"/>
                      <a:pt x="3655" y="18616"/>
                      <a:pt x="3600" y="18672"/>
                    </a:cubicBezTo>
                    <a:cubicBezTo>
                      <a:pt x="3600" y="18672"/>
                      <a:pt x="3600" y="18672"/>
                      <a:pt x="3600" y="18672"/>
                    </a:cubicBezTo>
                    <a:cubicBezTo>
                      <a:pt x="3600" y="18727"/>
                      <a:pt x="3544" y="18727"/>
                      <a:pt x="3544" y="18727"/>
                    </a:cubicBezTo>
                    <a:cubicBezTo>
                      <a:pt x="3544" y="18727"/>
                      <a:pt x="3544" y="18727"/>
                      <a:pt x="3544" y="18727"/>
                    </a:cubicBezTo>
                    <a:cubicBezTo>
                      <a:pt x="3489" y="18727"/>
                      <a:pt x="3489" y="18727"/>
                      <a:pt x="3433" y="18672"/>
                    </a:cubicBezTo>
                  </a:path>
                  <a:path w="21600" h="21600">
                    <a:moveTo>
                      <a:pt x="18276" y="18451"/>
                    </a:moveTo>
                    <a:cubicBezTo>
                      <a:pt x="18221" y="18395"/>
                      <a:pt x="18221" y="18340"/>
                      <a:pt x="18276" y="18285"/>
                    </a:cubicBezTo>
                    <a:cubicBezTo>
                      <a:pt x="18276" y="18285"/>
                      <a:pt x="18276" y="18285"/>
                      <a:pt x="18276" y="18285"/>
                    </a:cubicBezTo>
                    <a:cubicBezTo>
                      <a:pt x="18332" y="18230"/>
                      <a:pt x="18387" y="18230"/>
                      <a:pt x="18443" y="18285"/>
                    </a:cubicBezTo>
                    <a:cubicBezTo>
                      <a:pt x="18443" y="18285"/>
                      <a:pt x="18443" y="18285"/>
                      <a:pt x="18443" y="18285"/>
                    </a:cubicBezTo>
                    <a:cubicBezTo>
                      <a:pt x="18498" y="18340"/>
                      <a:pt x="18498" y="18395"/>
                      <a:pt x="18443" y="18451"/>
                    </a:cubicBezTo>
                    <a:cubicBezTo>
                      <a:pt x="18443" y="18451"/>
                      <a:pt x="18443" y="18451"/>
                      <a:pt x="18443" y="18451"/>
                    </a:cubicBezTo>
                    <a:cubicBezTo>
                      <a:pt x="18387" y="18451"/>
                      <a:pt x="18387" y="18451"/>
                      <a:pt x="18332" y="18451"/>
                    </a:cubicBezTo>
                    <a:cubicBezTo>
                      <a:pt x="18332" y="18451"/>
                      <a:pt x="18332" y="18451"/>
                      <a:pt x="18332" y="18451"/>
                    </a:cubicBezTo>
                    <a:cubicBezTo>
                      <a:pt x="18332" y="18451"/>
                      <a:pt x="18276" y="18451"/>
                      <a:pt x="18276" y="18451"/>
                    </a:cubicBezTo>
                  </a:path>
                  <a:path w="21600" h="21600">
                    <a:moveTo>
                      <a:pt x="3156" y="18395"/>
                    </a:moveTo>
                    <a:cubicBezTo>
                      <a:pt x="3101" y="18340"/>
                      <a:pt x="3101" y="18285"/>
                      <a:pt x="3156" y="18230"/>
                    </a:cubicBezTo>
                    <a:cubicBezTo>
                      <a:pt x="3156" y="18230"/>
                      <a:pt x="3156" y="18230"/>
                      <a:pt x="3156" y="18230"/>
                    </a:cubicBezTo>
                    <a:cubicBezTo>
                      <a:pt x="3212" y="18174"/>
                      <a:pt x="3267" y="18174"/>
                      <a:pt x="3323" y="18230"/>
                    </a:cubicBezTo>
                    <a:cubicBezTo>
                      <a:pt x="3323" y="18230"/>
                      <a:pt x="3323" y="18230"/>
                      <a:pt x="3323" y="18230"/>
                    </a:cubicBezTo>
                    <a:cubicBezTo>
                      <a:pt x="3378" y="18285"/>
                      <a:pt x="3378" y="18340"/>
                      <a:pt x="3323" y="18395"/>
                    </a:cubicBezTo>
                    <a:cubicBezTo>
                      <a:pt x="3323" y="18395"/>
                      <a:pt x="3323" y="18395"/>
                      <a:pt x="3323" y="18395"/>
                    </a:cubicBezTo>
                    <a:cubicBezTo>
                      <a:pt x="3323" y="18451"/>
                      <a:pt x="3267" y="18451"/>
                      <a:pt x="3267" y="18451"/>
                    </a:cubicBezTo>
                    <a:cubicBezTo>
                      <a:pt x="3267" y="18451"/>
                      <a:pt x="3267" y="18451"/>
                      <a:pt x="3267" y="18451"/>
                    </a:cubicBezTo>
                    <a:cubicBezTo>
                      <a:pt x="3212" y="18451"/>
                      <a:pt x="3156" y="18451"/>
                      <a:pt x="3156" y="18395"/>
                    </a:cubicBezTo>
                  </a:path>
                  <a:path w="21600" h="21600">
                    <a:moveTo>
                      <a:pt x="18553" y="18174"/>
                    </a:moveTo>
                    <a:cubicBezTo>
                      <a:pt x="18498" y="18119"/>
                      <a:pt x="18498" y="18009"/>
                      <a:pt x="18553" y="18009"/>
                    </a:cubicBezTo>
                    <a:cubicBezTo>
                      <a:pt x="18553" y="18009"/>
                      <a:pt x="18553" y="18009"/>
                      <a:pt x="18553" y="18009"/>
                    </a:cubicBezTo>
                    <a:cubicBezTo>
                      <a:pt x="18553" y="17953"/>
                      <a:pt x="18664" y="17953"/>
                      <a:pt x="18720" y="17953"/>
                    </a:cubicBezTo>
                    <a:cubicBezTo>
                      <a:pt x="18720" y="17953"/>
                      <a:pt x="18720" y="17953"/>
                      <a:pt x="18720" y="17953"/>
                    </a:cubicBezTo>
                    <a:cubicBezTo>
                      <a:pt x="18775" y="18009"/>
                      <a:pt x="18775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720" y="18119"/>
                      <a:pt x="18720" y="18119"/>
                      <a:pt x="18720" y="18119"/>
                    </a:cubicBezTo>
                    <a:cubicBezTo>
                      <a:pt x="18664" y="18174"/>
                      <a:pt x="18664" y="18174"/>
                      <a:pt x="18609" y="18174"/>
                    </a:cubicBezTo>
                    <a:cubicBezTo>
                      <a:pt x="18609" y="18174"/>
                      <a:pt x="18609" y="18174"/>
                      <a:pt x="18609" y="18174"/>
                    </a:cubicBezTo>
                    <a:cubicBezTo>
                      <a:pt x="18609" y="18174"/>
                      <a:pt x="18553" y="18174"/>
                      <a:pt x="18553" y="18174"/>
                    </a:cubicBezTo>
                  </a:path>
                  <a:path w="21600" h="21600">
                    <a:moveTo>
                      <a:pt x="2879" y="18119"/>
                    </a:move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79" y="18119"/>
                      <a:pt x="2879" y="18119"/>
                      <a:pt x="2879" y="18119"/>
                    </a:cubicBezTo>
                    <a:cubicBezTo>
                      <a:pt x="2824" y="18064"/>
                      <a:pt x="2824" y="18009"/>
                      <a:pt x="2879" y="17953"/>
                    </a:cubicBezTo>
                    <a:cubicBezTo>
                      <a:pt x="2879" y="17953"/>
                      <a:pt x="2879" y="17953"/>
                      <a:pt x="2879" y="17953"/>
                    </a:cubicBezTo>
                    <a:cubicBezTo>
                      <a:pt x="2935" y="17898"/>
                      <a:pt x="2990" y="17898"/>
                      <a:pt x="3046" y="17953"/>
                    </a:cubicBezTo>
                    <a:cubicBezTo>
                      <a:pt x="3046" y="17953"/>
                      <a:pt x="3046" y="17953"/>
                      <a:pt x="3046" y="17953"/>
                    </a:cubicBezTo>
                    <a:cubicBezTo>
                      <a:pt x="3101" y="18009"/>
                      <a:pt x="3101" y="18064"/>
                      <a:pt x="3046" y="18119"/>
                    </a:cubicBezTo>
                    <a:cubicBezTo>
                      <a:pt x="3046" y="18119"/>
                      <a:pt x="3046" y="18119"/>
                      <a:pt x="3046" y="18119"/>
                    </a:cubicBezTo>
                    <a:cubicBezTo>
                      <a:pt x="3046" y="18174"/>
                      <a:pt x="2990" y="18174"/>
                      <a:pt x="2990" y="18174"/>
                    </a:cubicBezTo>
                    <a:cubicBezTo>
                      <a:pt x="2990" y="18174"/>
                      <a:pt x="2990" y="18174"/>
                      <a:pt x="2990" y="18174"/>
                    </a:cubicBezTo>
                    <a:cubicBezTo>
                      <a:pt x="2935" y="18174"/>
                      <a:pt x="2879" y="18174"/>
                      <a:pt x="2879" y="18119"/>
                    </a:cubicBezTo>
                  </a:path>
                  <a:path w="21600" h="21600">
                    <a:moveTo>
                      <a:pt x="18830" y="17843"/>
                    </a:moveTo>
                    <a:cubicBezTo>
                      <a:pt x="18775" y="17843"/>
                      <a:pt x="18775" y="17732"/>
                      <a:pt x="18775" y="17677"/>
                    </a:cubicBezTo>
                    <a:cubicBezTo>
                      <a:pt x="18775" y="17677"/>
                      <a:pt x="18775" y="17677"/>
                      <a:pt x="18775" y="17677"/>
                    </a:cubicBezTo>
                    <a:cubicBezTo>
                      <a:pt x="18830" y="17622"/>
                      <a:pt x="18941" y="17622"/>
                      <a:pt x="18941" y="17677"/>
                    </a:cubicBezTo>
                    <a:cubicBezTo>
                      <a:pt x="18941" y="17677"/>
                      <a:pt x="18941" y="17677"/>
                      <a:pt x="18941" y="17677"/>
                    </a:cubicBezTo>
                    <a:cubicBezTo>
                      <a:pt x="18996" y="17732"/>
                      <a:pt x="18996" y="17788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96" y="17843"/>
                      <a:pt x="18996" y="17843"/>
                      <a:pt x="18996" y="17843"/>
                    </a:cubicBezTo>
                    <a:cubicBezTo>
                      <a:pt x="18941" y="17898"/>
                      <a:pt x="18941" y="17898"/>
                      <a:pt x="18886" y="17898"/>
                    </a:cubicBezTo>
                    <a:cubicBezTo>
                      <a:pt x="18886" y="17898"/>
                      <a:pt x="18886" y="17898"/>
                      <a:pt x="18886" y="17898"/>
                    </a:cubicBezTo>
                    <a:cubicBezTo>
                      <a:pt x="18886" y="17898"/>
                      <a:pt x="18830" y="17898"/>
                      <a:pt x="18830" y="17843"/>
                    </a:cubicBezTo>
                  </a:path>
                  <a:path w="21600" h="21600">
                    <a:moveTo>
                      <a:pt x="2603" y="17843"/>
                    </a:move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603" y="17843"/>
                      <a:pt x="2603" y="17843"/>
                      <a:pt x="2603" y="17843"/>
                    </a:cubicBezTo>
                    <a:cubicBezTo>
                      <a:pt x="2547" y="17788"/>
                      <a:pt x="2547" y="17677"/>
                      <a:pt x="2603" y="17677"/>
                    </a:cubicBezTo>
                    <a:cubicBezTo>
                      <a:pt x="2603" y="17677"/>
                      <a:pt x="2603" y="17677"/>
                      <a:pt x="2603" y="17677"/>
                    </a:cubicBezTo>
                    <a:cubicBezTo>
                      <a:pt x="2658" y="17622"/>
                      <a:pt x="2769" y="17622"/>
                      <a:pt x="2769" y="17677"/>
                    </a:cubicBezTo>
                    <a:cubicBezTo>
                      <a:pt x="2769" y="17677"/>
                      <a:pt x="2769" y="17677"/>
                      <a:pt x="2769" y="17677"/>
                    </a:cubicBezTo>
                    <a:cubicBezTo>
                      <a:pt x="2824" y="17732"/>
                      <a:pt x="2824" y="17788"/>
                      <a:pt x="2769" y="17843"/>
                    </a:cubicBezTo>
                    <a:cubicBezTo>
                      <a:pt x="2769" y="17843"/>
                      <a:pt x="2769" y="17843"/>
                      <a:pt x="2769" y="17843"/>
                    </a:cubicBezTo>
                    <a:cubicBezTo>
                      <a:pt x="2769" y="17843"/>
                      <a:pt x="2713" y="17843"/>
                      <a:pt x="2713" y="17843"/>
                    </a:cubicBezTo>
                    <a:cubicBezTo>
                      <a:pt x="2713" y="17843"/>
                      <a:pt x="2713" y="17843"/>
                      <a:pt x="2713" y="17843"/>
                    </a:cubicBezTo>
                    <a:cubicBezTo>
                      <a:pt x="2658" y="17843"/>
                      <a:pt x="2658" y="17843"/>
                      <a:pt x="2603" y="17843"/>
                    </a:cubicBezTo>
                  </a:path>
                  <a:path w="21600" h="21600">
                    <a:moveTo>
                      <a:pt x="19052" y="17567"/>
                    </a:moveTo>
                    <a:cubicBezTo>
                      <a:pt x="18996" y="17512"/>
                      <a:pt x="18996" y="17456"/>
                      <a:pt x="19052" y="17401"/>
                    </a:cubicBezTo>
                    <a:cubicBezTo>
                      <a:pt x="19052" y="17401"/>
                      <a:pt x="19052" y="17401"/>
                      <a:pt x="19052" y="17401"/>
                    </a:cubicBezTo>
                    <a:cubicBezTo>
                      <a:pt x="19107" y="17346"/>
                      <a:pt x="19163" y="17346"/>
                      <a:pt x="19218" y="17346"/>
                    </a:cubicBezTo>
                    <a:cubicBezTo>
                      <a:pt x="19218" y="17346"/>
                      <a:pt x="19218" y="17346"/>
                      <a:pt x="19218" y="17346"/>
                    </a:cubicBezTo>
                    <a:cubicBezTo>
                      <a:pt x="19273" y="17401"/>
                      <a:pt x="19273" y="17512"/>
                      <a:pt x="19218" y="17512"/>
                    </a:cubicBezTo>
                    <a:cubicBezTo>
                      <a:pt x="19218" y="17512"/>
                      <a:pt x="19218" y="17512"/>
                      <a:pt x="19218" y="17512"/>
                    </a:cubicBezTo>
                    <a:cubicBezTo>
                      <a:pt x="19218" y="17567"/>
                      <a:pt x="19163" y="17567"/>
                      <a:pt x="19163" y="17567"/>
                    </a:cubicBezTo>
                    <a:cubicBezTo>
                      <a:pt x="19163" y="17567"/>
                      <a:pt x="19163" y="17567"/>
                      <a:pt x="19163" y="17567"/>
                    </a:cubicBezTo>
                    <a:cubicBezTo>
                      <a:pt x="19107" y="17567"/>
                      <a:pt x="19107" y="17567"/>
                      <a:pt x="19052" y="17567"/>
                    </a:cubicBezTo>
                  </a:path>
                  <a:path w="21600" h="21600">
                    <a:moveTo>
                      <a:pt x="2326" y="17512"/>
                    </a:moveTo>
                    <a:cubicBezTo>
                      <a:pt x="2326" y="17456"/>
                      <a:pt x="2326" y="17401"/>
                      <a:pt x="2381" y="17346"/>
                    </a:cubicBezTo>
                    <a:cubicBezTo>
                      <a:pt x="2381" y="17346"/>
                      <a:pt x="2381" y="17346"/>
                      <a:pt x="2381" y="17346"/>
                    </a:cubicBezTo>
                    <a:cubicBezTo>
                      <a:pt x="2436" y="17291"/>
                      <a:pt x="2492" y="17291"/>
                      <a:pt x="2547" y="17346"/>
                    </a:cubicBezTo>
                    <a:cubicBezTo>
                      <a:pt x="2547" y="17346"/>
                      <a:pt x="2547" y="17346"/>
                      <a:pt x="2547" y="17346"/>
                    </a:cubicBezTo>
                    <a:cubicBezTo>
                      <a:pt x="2603" y="17401"/>
                      <a:pt x="2547" y="17512"/>
                      <a:pt x="2492" y="17512"/>
                    </a:cubicBezTo>
                    <a:cubicBezTo>
                      <a:pt x="2492" y="17512"/>
                      <a:pt x="2492" y="17512"/>
                      <a:pt x="2492" y="17512"/>
                    </a:cubicBezTo>
                    <a:cubicBezTo>
                      <a:pt x="2492" y="17567"/>
                      <a:pt x="2492" y="17567"/>
                      <a:pt x="2436" y="17567"/>
                    </a:cubicBezTo>
                    <a:cubicBezTo>
                      <a:pt x="2436" y="17567"/>
                      <a:pt x="2436" y="17567"/>
                      <a:pt x="2436" y="17567"/>
                    </a:cubicBezTo>
                    <a:cubicBezTo>
                      <a:pt x="2436" y="17567"/>
                      <a:pt x="2381" y="17567"/>
                      <a:pt x="2326" y="17512"/>
                    </a:cubicBezTo>
                  </a:path>
                  <a:path w="21600" h="21600">
                    <a:moveTo>
                      <a:pt x="19329" y="17235"/>
                    </a:moveTo>
                    <a:cubicBezTo>
                      <a:pt x="19273" y="17180"/>
                      <a:pt x="19273" y="17125"/>
                      <a:pt x="19273" y="17070"/>
                    </a:cubicBezTo>
                    <a:cubicBezTo>
                      <a:pt x="19273" y="17070"/>
                      <a:pt x="19273" y="17070"/>
                      <a:pt x="19273" y="17070"/>
                    </a:cubicBezTo>
                    <a:cubicBezTo>
                      <a:pt x="19329" y="17014"/>
                      <a:pt x="19384" y="17014"/>
                      <a:pt x="19440" y="17070"/>
                    </a:cubicBezTo>
                    <a:cubicBezTo>
                      <a:pt x="19440" y="17070"/>
                      <a:pt x="19440" y="17070"/>
                      <a:pt x="19440" y="17070"/>
                    </a:cubicBezTo>
                    <a:cubicBezTo>
                      <a:pt x="19495" y="17070"/>
                      <a:pt x="19495" y="17180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95" y="17235"/>
                      <a:pt x="19495" y="17235"/>
                      <a:pt x="19495" y="17235"/>
                    </a:cubicBezTo>
                    <a:cubicBezTo>
                      <a:pt x="19440" y="17235"/>
                      <a:pt x="19440" y="17291"/>
                      <a:pt x="19384" y="17291"/>
                    </a:cubicBezTo>
                    <a:cubicBezTo>
                      <a:pt x="19384" y="17291"/>
                      <a:pt x="19384" y="17291"/>
                      <a:pt x="19384" y="17291"/>
                    </a:cubicBezTo>
                    <a:cubicBezTo>
                      <a:pt x="19384" y="17291"/>
                      <a:pt x="19329" y="17235"/>
                      <a:pt x="19329" y="17235"/>
                    </a:cubicBezTo>
                  </a:path>
                  <a:path w="21600" h="21600">
                    <a:moveTo>
                      <a:pt x="2104" y="17180"/>
                    </a:moveTo>
                    <a:cubicBezTo>
                      <a:pt x="2049" y="17125"/>
                      <a:pt x="2104" y="17070"/>
                      <a:pt x="2104" y="17014"/>
                    </a:cubicBezTo>
                    <a:cubicBezTo>
                      <a:pt x="2104" y="17014"/>
                      <a:pt x="2104" y="17014"/>
                      <a:pt x="2104" y="17014"/>
                    </a:cubicBezTo>
                    <a:cubicBezTo>
                      <a:pt x="2160" y="17014"/>
                      <a:pt x="2270" y="17014"/>
                      <a:pt x="2270" y="17070"/>
                    </a:cubicBezTo>
                    <a:cubicBezTo>
                      <a:pt x="2270" y="17070"/>
                      <a:pt x="2270" y="17070"/>
                      <a:pt x="2270" y="17070"/>
                    </a:cubicBezTo>
                    <a:cubicBezTo>
                      <a:pt x="2326" y="17125"/>
                      <a:pt x="2326" y="17180"/>
                      <a:pt x="2270" y="17235"/>
                    </a:cubicBezTo>
                    <a:cubicBezTo>
                      <a:pt x="2270" y="17235"/>
                      <a:pt x="2270" y="17235"/>
                      <a:pt x="2270" y="17235"/>
                    </a:cubicBezTo>
                    <a:cubicBezTo>
                      <a:pt x="2270" y="17235"/>
                      <a:pt x="2215" y="17235"/>
                      <a:pt x="2215" y="17235"/>
                    </a:cubicBezTo>
                    <a:cubicBezTo>
                      <a:pt x="2215" y="17235"/>
                      <a:pt x="2215" y="17235"/>
                      <a:pt x="2215" y="17235"/>
                    </a:cubicBezTo>
                    <a:cubicBezTo>
                      <a:pt x="2160" y="17235"/>
                      <a:pt x="2104" y="17235"/>
                      <a:pt x="2104" y="17180"/>
                    </a:cubicBezTo>
                  </a:path>
                  <a:path w="21600" h="21600">
                    <a:moveTo>
                      <a:pt x="19550" y="16904"/>
                    </a:moveTo>
                    <a:cubicBezTo>
                      <a:pt x="19495" y="16904"/>
                      <a:pt x="19495" y="16793"/>
                      <a:pt x="19550" y="16738"/>
                    </a:cubicBezTo>
                    <a:cubicBezTo>
                      <a:pt x="19550" y="16738"/>
                      <a:pt x="19550" y="16738"/>
                      <a:pt x="19550" y="16738"/>
                    </a:cubicBezTo>
                    <a:cubicBezTo>
                      <a:pt x="19550" y="16683"/>
                      <a:pt x="19661" y="16683"/>
                      <a:pt x="19661" y="16738"/>
                    </a:cubicBezTo>
                    <a:cubicBezTo>
                      <a:pt x="19661" y="16738"/>
                      <a:pt x="19661" y="16738"/>
                      <a:pt x="19661" y="16738"/>
                    </a:cubicBezTo>
                    <a:cubicBezTo>
                      <a:pt x="19716" y="16738"/>
                      <a:pt x="19772" y="16849"/>
                      <a:pt x="19716" y="16904"/>
                    </a:cubicBezTo>
                    <a:cubicBezTo>
                      <a:pt x="19716" y="16904"/>
                      <a:pt x="19716" y="16904"/>
                      <a:pt x="19716" y="16904"/>
                    </a:cubicBezTo>
                    <a:cubicBezTo>
                      <a:pt x="19716" y="16904"/>
                      <a:pt x="19661" y="16959"/>
                      <a:pt x="19606" y="16959"/>
                    </a:cubicBezTo>
                    <a:cubicBezTo>
                      <a:pt x="19606" y="16959"/>
                      <a:pt x="19606" y="16959"/>
                      <a:pt x="19606" y="16959"/>
                    </a:cubicBezTo>
                    <a:cubicBezTo>
                      <a:pt x="19606" y="16959"/>
                      <a:pt x="19550" y="16959"/>
                      <a:pt x="19550" y="16904"/>
                    </a:cubicBezTo>
                  </a:path>
                  <a:path w="21600" h="21600">
                    <a:moveTo>
                      <a:pt x="1883" y="16849"/>
                    </a:moveTo>
                    <a:cubicBezTo>
                      <a:pt x="1827" y="16793"/>
                      <a:pt x="1827" y="16738"/>
                      <a:pt x="1883" y="16683"/>
                    </a:cubicBezTo>
                    <a:cubicBezTo>
                      <a:pt x="1883" y="16683"/>
                      <a:pt x="1883" y="16683"/>
                      <a:pt x="1883" y="16683"/>
                    </a:cubicBezTo>
                    <a:cubicBezTo>
                      <a:pt x="1938" y="16683"/>
                      <a:pt x="2049" y="16683"/>
                      <a:pt x="2049" y="16738"/>
                    </a:cubicBezTo>
                    <a:cubicBezTo>
                      <a:pt x="2049" y="16738"/>
                      <a:pt x="2049" y="16738"/>
                      <a:pt x="2049" y="16738"/>
                    </a:cubicBezTo>
                    <a:cubicBezTo>
                      <a:pt x="2104" y="16793"/>
                      <a:pt x="2104" y="16849"/>
                      <a:pt x="2049" y="16904"/>
                    </a:cubicBezTo>
                    <a:cubicBezTo>
                      <a:pt x="2049" y="16904"/>
                      <a:pt x="2049" y="16904"/>
                      <a:pt x="2049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93" y="16904"/>
                      <a:pt x="1993" y="16904"/>
                      <a:pt x="1993" y="16904"/>
                    </a:cubicBezTo>
                    <a:cubicBezTo>
                      <a:pt x="1938" y="16904"/>
                      <a:pt x="1883" y="16904"/>
                      <a:pt x="1883" y="16849"/>
                    </a:cubicBezTo>
                  </a:path>
                  <a:path w="21600" h="21600">
                    <a:moveTo>
                      <a:pt x="19772" y="16572"/>
                    </a:moveTo>
                    <a:cubicBezTo>
                      <a:pt x="19716" y="16572"/>
                      <a:pt x="19716" y="16462"/>
                      <a:pt x="19716" y="16407"/>
                    </a:cubicBezTo>
                    <a:cubicBezTo>
                      <a:pt x="19716" y="16407"/>
                      <a:pt x="19716" y="16407"/>
                      <a:pt x="19716" y="16407"/>
                    </a:cubicBezTo>
                    <a:cubicBezTo>
                      <a:pt x="19772" y="16351"/>
                      <a:pt x="19827" y="16351"/>
                      <a:pt x="19883" y="16407"/>
                    </a:cubicBezTo>
                    <a:cubicBezTo>
                      <a:pt x="19883" y="16407"/>
                      <a:pt x="19883" y="16407"/>
                      <a:pt x="19883" y="16407"/>
                    </a:cubicBezTo>
                    <a:cubicBezTo>
                      <a:pt x="19938" y="16407"/>
                      <a:pt x="19993" y="16517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938" y="16572"/>
                      <a:pt x="19938" y="16572"/>
                    </a:cubicBezTo>
                    <a:cubicBezTo>
                      <a:pt x="19938" y="16572"/>
                      <a:pt x="19883" y="16628"/>
                      <a:pt x="19827" y="16628"/>
                    </a:cubicBezTo>
                    <a:cubicBezTo>
                      <a:pt x="19827" y="16628"/>
                      <a:pt x="19827" y="16628"/>
                      <a:pt x="19827" y="16628"/>
                    </a:cubicBezTo>
                    <a:cubicBezTo>
                      <a:pt x="19827" y="16628"/>
                      <a:pt x="19772" y="16572"/>
                      <a:pt x="19772" y="16572"/>
                    </a:cubicBezTo>
                  </a:path>
                  <a:path w="21600" h="21600">
                    <a:moveTo>
                      <a:pt x="1661" y="16517"/>
                    </a:move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61" y="16517"/>
                      <a:pt x="1661" y="16517"/>
                      <a:pt x="1661" y="16517"/>
                    </a:cubicBezTo>
                    <a:cubicBezTo>
                      <a:pt x="1606" y="16462"/>
                      <a:pt x="1606" y="16407"/>
                      <a:pt x="1661" y="16351"/>
                    </a:cubicBezTo>
                    <a:cubicBezTo>
                      <a:pt x="1661" y="16351"/>
                      <a:pt x="1661" y="16351"/>
                      <a:pt x="1661" y="16351"/>
                    </a:cubicBezTo>
                    <a:cubicBezTo>
                      <a:pt x="1716" y="16351"/>
                      <a:pt x="1827" y="16351"/>
                      <a:pt x="1827" y="16407"/>
                    </a:cubicBezTo>
                    <a:cubicBezTo>
                      <a:pt x="1827" y="16407"/>
                      <a:pt x="1827" y="16407"/>
                      <a:pt x="1827" y="16407"/>
                    </a:cubicBezTo>
                    <a:cubicBezTo>
                      <a:pt x="1883" y="16462"/>
                      <a:pt x="1883" y="16517"/>
                      <a:pt x="1827" y="16572"/>
                    </a:cubicBezTo>
                    <a:cubicBezTo>
                      <a:pt x="1827" y="16572"/>
                      <a:pt x="1827" y="16572"/>
                      <a:pt x="1827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72" y="16572"/>
                      <a:pt x="1772" y="16572"/>
                      <a:pt x="1772" y="16572"/>
                    </a:cubicBezTo>
                    <a:cubicBezTo>
                      <a:pt x="1716" y="16572"/>
                      <a:pt x="1661" y="16572"/>
                      <a:pt x="1661" y="16517"/>
                    </a:cubicBezTo>
                  </a:path>
                  <a:path w="21600" h="21600">
                    <a:moveTo>
                      <a:pt x="19993" y="16241"/>
                    </a:moveTo>
                    <a:cubicBezTo>
                      <a:pt x="19938" y="16241"/>
                      <a:pt x="19938" y="16130"/>
                      <a:pt x="19938" y="16075"/>
                    </a:cubicBezTo>
                    <a:cubicBezTo>
                      <a:pt x="19938" y="16075"/>
                      <a:pt x="19938" y="16075"/>
                      <a:pt x="19938" y="16075"/>
                    </a:cubicBezTo>
                    <a:cubicBezTo>
                      <a:pt x="19993" y="16020"/>
                      <a:pt x="20049" y="16020"/>
                      <a:pt x="20104" y="16020"/>
                    </a:cubicBezTo>
                    <a:cubicBezTo>
                      <a:pt x="20104" y="16020"/>
                      <a:pt x="20104" y="16020"/>
                      <a:pt x="20104" y="16020"/>
                    </a:cubicBezTo>
                    <a:cubicBezTo>
                      <a:pt x="20160" y="16075"/>
                      <a:pt x="20160" y="16130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60" y="16186"/>
                      <a:pt x="20160" y="16186"/>
                      <a:pt x="20160" y="16186"/>
                    </a:cubicBezTo>
                    <a:cubicBezTo>
                      <a:pt x="20104" y="16241"/>
                      <a:pt x="20104" y="16241"/>
                      <a:pt x="20049" y="16241"/>
                    </a:cubicBezTo>
                    <a:cubicBezTo>
                      <a:pt x="20049" y="16241"/>
                      <a:pt x="20049" y="16241"/>
                      <a:pt x="20049" y="16241"/>
                    </a:cubicBezTo>
                    <a:cubicBezTo>
                      <a:pt x="20049" y="16241"/>
                      <a:pt x="19993" y="16241"/>
                      <a:pt x="19993" y="16241"/>
                    </a:cubicBezTo>
                  </a:path>
                  <a:path w="21600" h="21600">
                    <a:moveTo>
                      <a:pt x="1439" y="16186"/>
                    </a:moveTo>
                    <a:cubicBezTo>
                      <a:pt x="1384" y="16130"/>
                      <a:pt x="1439" y="16075"/>
                      <a:pt x="1495" y="16020"/>
                    </a:cubicBezTo>
                    <a:cubicBezTo>
                      <a:pt x="1495" y="16020"/>
                      <a:pt x="1495" y="16020"/>
                      <a:pt x="1495" y="16020"/>
                    </a:cubicBezTo>
                    <a:cubicBezTo>
                      <a:pt x="1550" y="15965"/>
                      <a:pt x="1606" y="16020"/>
                      <a:pt x="1661" y="16075"/>
                    </a:cubicBezTo>
                    <a:cubicBezTo>
                      <a:pt x="1661" y="16075"/>
                      <a:pt x="1661" y="16075"/>
                      <a:pt x="1661" y="16075"/>
                    </a:cubicBezTo>
                    <a:cubicBezTo>
                      <a:pt x="1661" y="16130"/>
                      <a:pt x="1661" y="16186"/>
                      <a:pt x="1606" y="16241"/>
                    </a:cubicBezTo>
                    <a:cubicBezTo>
                      <a:pt x="1606" y="16241"/>
                      <a:pt x="1606" y="16241"/>
                      <a:pt x="1606" y="16241"/>
                    </a:cubicBezTo>
                    <a:cubicBezTo>
                      <a:pt x="1606" y="16241"/>
                      <a:pt x="1550" y="16241"/>
                      <a:pt x="1550" y="16241"/>
                    </a:cubicBezTo>
                    <a:cubicBezTo>
                      <a:pt x="1550" y="16241"/>
                      <a:pt x="1550" y="16241"/>
                      <a:pt x="1550" y="16241"/>
                    </a:cubicBezTo>
                    <a:cubicBezTo>
                      <a:pt x="1495" y="16241"/>
                      <a:pt x="1439" y="16241"/>
                      <a:pt x="1439" y="16186"/>
                    </a:cubicBezTo>
                  </a:path>
                  <a:path w="21600" h="21600">
                    <a:moveTo>
                      <a:pt x="20215" y="15909"/>
                    </a:moveTo>
                    <a:cubicBezTo>
                      <a:pt x="20160" y="15854"/>
                      <a:pt x="20104" y="15799"/>
                      <a:pt x="20160" y="15744"/>
                    </a:cubicBezTo>
                    <a:cubicBezTo>
                      <a:pt x="20160" y="15744"/>
                      <a:pt x="20160" y="15744"/>
                      <a:pt x="20160" y="15744"/>
                    </a:cubicBezTo>
                    <a:cubicBezTo>
                      <a:pt x="20160" y="15689"/>
                      <a:pt x="20270" y="15689"/>
                      <a:pt x="20326" y="15689"/>
                    </a:cubicBezTo>
                    <a:cubicBezTo>
                      <a:pt x="20326" y="15689"/>
                      <a:pt x="20326" y="15689"/>
                      <a:pt x="20326" y="15689"/>
                    </a:cubicBezTo>
                    <a:cubicBezTo>
                      <a:pt x="20381" y="15744"/>
                      <a:pt x="20381" y="15799"/>
                      <a:pt x="20326" y="15854"/>
                    </a:cubicBezTo>
                    <a:cubicBezTo>
                      <a:pt x="20326" y="15854"/>
                      <a:pt x="20326" y="15854"/>
                      <a:pt x="20326" y="15854"/>
                    </a:cubicBezTo>
                    <a:cubicBezTo>
                      <a:pt x="20326" y="15909"/>
                      <a:pt x="20270" y="15909"/>
                      <a:pt x="20270" y="15909"/>
                    </a:cubicBezTo>
                    <a:cubicBezTo>
                      <a:pt x="20270" y="15909"/>
                      <a:pt x="20270" y="15909"/>
                      <a:pt x="20270" y="15909"/>
                    </a:cubicBezTo>
                    <a:cubicBezTo>
                      <a:pt x="20215" y="15909"/>
                      <a:pt x="20215" y="15909"/>
                      <a:pt x="20215" y="15909"/>
                    </a:cubicBezTo>
                  </a:path>
                  <a:path w="21600" h="21600">
                    <a:moveTo>
                      <a:pt x="1273" y="15854"/>
                    </a:moveTo>
                    <a:cubicBezTo>
                      <a:pt x="1218" y="15799"/>
                      <a:pt x="1218" y="15689"/>
                      <a:pt x="1273" y="15689"/>
                    </a:cubicBezTo>
                    <a:cubicBezTo>
                      <a:pt x="1273" y="15689"/>
                      <a:pt x="1273" y="15689"/>
                      <a:pt x="1273" y="15689"/>
                    </a:cubicBezTo>
                    <a:cubicBezTo>
                      <a:pt x="1329" y="15633"/>
                      <a:pt x="1439" y="15689"/>
                      <a:pt x="1439" y="15744"/>
                    </a:cubicBezTo>
                    <a:cubicBezTo>
                      <a:pt x="1439" y="15744"/>
                      <a:pt x="1439" y="15744"/>
                      <a:pt x="1439" y="15744"/>
                    </a:cubicBezTo>
                    <a:cubicBezTo>
                      <a:pt x="1495" y="15799"/>
                      <a:pt x="1439" y="15854"/>
                      <a:pt x="1384" y="15854"/>
                    </a:cubicBezTo>
                    <a:cubicBezTo>
                      <a:pt x="1384" y="15854"/>
                      <a:pt x="1384" y="15854"/>
                      <a:pt x="1384" y="15854"/>
                    </a:cubicBezTo>
                    <a:cubicBezTo>
                      <a:pt x="1384" y="15909"/>
                      <a:pt x="1384" y="15909"/>
                      <a:pt x="1329" y="15909"/>
                    </a:cubicBezTo>
                    <a:cubicBezTo>
                      <a:pt x="1329" y="15909"/>
                      <a:pt x="1329" y="15909"/>
                      <a:pt x="1329" y="15909"/>
                    </a:cubicBezTo>
                    <a:cubicBezTo>
                      <a:pt x="1329" y="15909"/>
                      <a:pt x="1273" y="15854"/>
                      <a:pt x="1273" y="15854"/>
                    </a:cubicBezTo>
                  </a:path>
                  <a:path w="21600" h="21600">
                    <a:moveTo>
                      <a:pt x="20381" y="15523"/>
                    </a:moveTo>
                    <a:cubicBezTo>
                      <a:pt x="20326" y="15523"/>
                      <a:pt x="20270" y="15468"/>
                      <a:pt x="20326" y="15412"/>
                    </a:cubicBezTo>
                    <a:cubicBezTo>
                      <a:pt x="20326" y="15412"/>
                      <a:pt x="20326" y="15412"/>
                      <a:pt x="20326" y="15412"/>
                    </a:cubicBezTo>
                    <a:cubicBezTo>
                      <a:pt x="20326" y="15357"/>
                      <a:pt x="20436" y="15302"/>
                      <a:pt x="20492" y="15357"/>
                    </a:cubicBezTo>
                    <a:cubicBezTo>
                      <a:pt x="20492" y="15357"/>
                      <a:pt x="20492" y="15357"/>
                      <a:pt x="20492" y="15357"/>
                    </a:cubicBezTo>
                    <a:cubicBezTo>
                      <a:pt x="20547" y="15357"/>
                      <a:pt x="20547" y="15412"/>
                      <a:pt x="20547" y="15468"/>
                    </a:cubicBezTo>
                    <a:cubicBezTo>
                      <a:pt x="20547" y="15468"/>
                      <a:pt x="20547" y="15468"/>
                      <a:pt x="20547" y="15468"/>
                    </a:cubicBezTo>
                    <a:cubicBezTo>
                      <a:pt x="20492" y="15523"/>
                      <a:pt x="20492" y="15578"/>
                      <a:pt x="20436" y="15578"/>
                    </a:cubicBezTo>
                    <a:cubicBezTo>
                      <a:pt x="20436" y="15578"/>
                      <a:pt x="20436" y="15578"/>
                      <a:pt x="20436" y="15578"/>
                    </a:cubicBezTo>
                    <a:cubicBezTo>
                      <a:pt x="20436" y="15578"/>
                      <a:pt x="20381" y="15578"/>
                      <a:pt x="20381" y="15523"/>
                    </a:cubicBezTo>
                  </a:path>
                  <a:path w="21600" h="21600">
                    <a:moveTo>
                      <a:pt x="1052" y="15468"/>
                    </a:moveTo>
                    <a:cubicBezTo>
                      <a:pt x="1052" y="15412"/>
                      <a:pt x="1052" y="15357"/>
                      <a:pt x="1107" y="15302"/>
                    </a:cubicBezTo>
                    <a:cubicBezTo>
                      <a:pt x="1107" y="15302"/>
                      <a:pt x="1107" y="15302"/>
                      <a:pt x="1107" y="15302"/>
                    </a:cubicBezTo>
                    <a:cubicBezTo>
                      <a:pt x="1163" y="15302"/>
                      <a:pt x="1273" y="15302"/>
                      <a:pt x="1273" y="15357"/>
                    </a:cubicBezTo>
                    <a:cubicBezTo>
                      <a:pt x="1273" y="15357"/>
                      <a:pt x="1273" y="15357"/>
                      <a:pt x="1273" y="15357"/>
                    </a:cubicBezTo>
                    <a:cubicBezTo>
                      <a:pt x="1329" y="15412"/>
                      <a:pt x="1273" y="15523"/>
                      <a:pt x="1218" y="15523"/>
                    </a:cubicBezTo>
                    <a:cubicBezTo>
                      <a:pt x="1218" y="15523"/>
                      <a:pt x="1218" y="15523"/>
                      <a:pt x="1218" y="15523"/>
                    </a:cubicBezTo>
                    <a:cubicBezTo>
                      <a:pt x="1218" y="15523"/>
                      <a:pt x="1163" y="15523"/>
                      <a:pt x="1163" y="15523"/>
                    </a:cubicBezTo>
                    <a:cubicBezTo>
                      <a:pt x="1163" y="15523"/>
                      <a:pt x="1163" y="15523"/>
                      <a:pt x="1163" y="15523"/>
                    </a:cubicBezTo>
                    <a:cubicBezTo>
                      <a:pt x="1107" y="15523"/>
                      <a:pt x="1107" y="15523"/>
                      <a:pt x="1052" y="15468"/>
                    </a:cubicBezTo>
                  </a:path>
                  <a:path w="21600" h="21600">
                    <a:moveTo>
                      <a:pt x="20547" y="15191"/>
                    </a:moveTo>
                    <a:cubicBezTo>
                      <a:pt x="20492" y="15136"/>
                      <a:pt x="20436" y="15081"/>
                      <a:pt x="20492" y="15026"/>
                    </a:cubicBezTo>
                    <a:cubicBezTo>
                      <a:pt x="20492" y="15026"/>
                      <a:pt x="20492" y="15026"/>
                      <a:pt x="20492" y="15026"/>
                    </a:cubicBezTo>
                    <a:cubicBezTo>
                      <a:pt x="20492" y="14970"/>
                      <a:pt x="20603" y="14970"/>
                      <a:pt x="20658" y="14970"/>
                    </a:cubicBezTo>
                    <a:cubicBezTo>
                      <a:pt x="20658" y="14970"/>
                      <a:pt x="20658" y="14970"/>
                      <a:pt x="20658" y="14970"/>
                    </a:cubicBezTo>
                    <a:cubicBezTo>
                      <a:pt x="20713" y="15026"/>
                      <a:pt x="20713" y="15081"/>
                      <a:pt x="20713" y="15136"/>
                    </a:cubicBezTo>
                    <a:cubicBezTo>
                      <a:pt x="20713" y="15136"/>
                      <a:pt x="20713" y="15136"/>
                      <a:pt x="20713" y="15136"/>
                    </a:cubicBezTo>
                    <a:cubicBezTo>
                      <a:pt x="20658" y="15191"/>
                      <a:pt x="20658" y="15191"/>
                      <a:pt x="20603" y="15191"/>
                    </a:cubicBezTo>
                    <a:cubicBezTo>
                      <a:pt x="20603" y="15191"/>
                      <a:pt x="20603" y="15191"/>
                      <a:pt x="20603" y="15191"/>
                    </a:cubicBezTo>
                    <a:cubicBezTo>
                      <a:pt x="20603" y="15191"/>
                      <a:pt x="20547" y="15191"/>
                      <a:pt x="20547" y="15191"/>
                    </a:cubicBezTo>
                  </a:path>
                  <a:path w="21600" h="21600">
                    <a:moveTo>
                      <a:pt x="886" y="15081"/>
                    </a:moveTo>
                    <a:cubicBezTo>
                      <a:pt x="886" y="15026"/>
                      <a:pt x="886" y="14970"/>
                      <a:pt x="941" y="14970"/>
                    </a:cubicBezTo>
                    <a:cubicBezTo>
                      <a:pt x="941" y="14970"/>
                      <a:pt x="941" y="14970"/>
                      <a:pt x="941" y="14970"/>
                    </a:cubicBezTo>
                    <a:cubicBezTo>
                      <a:pt x="996" y="14915"/>
                      <a:pt x="1107" y="14970"/>
                      <a:pt x="1107" y="15026"/>
                    </a:cubicBezTo>
                    <a:cubicBezTo>
                      <a:pt x="1107" y="15026"/>
                      <a:pt x="1107" y="15026"/>
                      <a:pt x="1107" y="15026"/>
                    </a:cubicBezTo>
                    <a:cubicBezTo>
                      <a:pt x="1163" y="15081"/>
                      <a:pt x="1107" y="15136"/>
                      <a:pt x="1052" y="15191"/>
                    </a:cubicBezTo>
                    <a:cubicBezTo>
                      <a:pt x="1052" y="15191"/>
                      <a:pt x="1052" y="15191"/>
                      <a:pt x="1052" y="15191"/>
                    </a:cubicBezTo>
                    <a:cubicBezTo>
                      <a:pt x="1052" y="15191"/>
                      <a:pt x="996" y="15191"/>
                      <a:pt x="996" y="15191"/>
                    </a:cubicBezTo>
                    <a:cubicBezTo>
                      <a:pt x="996" y="15191"/>
                      <a:pt x="996" y="15191"/>
                      <a:pt x="996" y="15191"/>
                    </a:cubicBezTo>
                    <a:cubicBezTo>
                      <a:pt x="941" y="15191"/>
                      <a:pt x="941" y="15136"/>
                      <a:pt x="886" y="15081"/>
                    </a:cubicBezTo>
                  </a:path>
                  <a:path w="21600" h="21600">
                    <a:moveTo>
                      <a:pt x="20713" y="14805"/>
                    </a:moveTo>
                    <a:cubicBezTo>
                      <a:pt x="20658" y="14805"/>
                      <a:pt x="20603" y="14749"/>
                      <a:pt x="20658" y="14694"/>
                    </a:cubicBezTo>
                    <a:cubicBezTo>
                      <a:pt x="20658" y="14694"/>
                      <a:pt x="20658" y="14694"/>
                      <a:pt x="20658" y="14694"/>
                    </a:cubicBezTo>
                    <a:cubicBezTo>
                      <a:pt x="20658" y="14584"/>
                      <a:pt x="20713" y="14584"/>
                      <a:pt x="20769" y="14584"/>
                    </a:cubicBezTo>
                    <a:cubicBezTo>
                      <a:pt x="20769" y="14584"/>
                      <a:pt x="20769" y="14584"/>
                      <a:pt x="20769" y="14584"/>
                    </a:cubicBezTo>
                    <a:cubicBezTo>
                      <a:pt x="20879" y="14639"/>
                      <a:pt x="20879" y="14694"/>
                      <a:pt x="20879" y="14749"/>
                    </a:cubicBezTo>
                    <a:cubicBezTo>
                      <a:pt x="20879" y="14749"/>
                      <a:pt x="20879" y="14749"/>
                      <a:pt x="20879" y="14749"/>
                    </a:cubicBezTo>
                    <a:cubicBezTo>
                      <a:pt x="20824" y="14805"/>
                      <a:pt x="20769" y="14805"/>
                      <a:pt x="20769" y="14805"/>
                    </a:cubicBezTo>
                    <a:cubicBezTo>
                      <a:pt x="20769" y="14805"/>
                      <a:pt x="20769" y="14805"/>
                      <a:pt x="20769" y="14805"/>
                    </a:cubicBezTo>
                    <a:cubicBezTo>
                      <a:pt x="20713" y="14805"/>
                      <a:pt x="20713" y="14805"/>
                      <a:pt x="20713" y="14805"/>
                    </a:cubicBezTo>
                  </a:path>
                  <a:path w="21600" h="21600">
                    <a:moveTo>
                      <a:pt x="720" y="14749"/>
                    </a:move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749"/>
                      <a:pt x="720" y="14749"/>
                      <a:pt x="720" y="14749"/>
                    </a:cubicBezTo>
                    <a:cubicBezTo>
                      <a:pt x="720" y="14694"/>
                      <a:pt x="720" y="14584"/>
                      <a:pt x="830" y="14584"/>
                    </a:cubicBezTo>
                    <a:cubicBezTo>
                      <a:pt x="830" y="14584"/>
                      <a:pt x="830" y="14584"/>
                      <a:pt x="830" y="14584"/>
                    </a:cubicBezTo>
                    <a:cubicBezTo>
                      <a:pt x="886" y="14584"/>
                      <a:pt x="941" y="14584"/>
                      <a:pt x="941" y="14639"/>
                    </a:cubicBezTo>
                    <a:cubicBezTo>
                      <a:pt x="941" y="14639"/>
                      <a:pt x="941" y="14639"/>
                      <a:pt x="941" y="14639"/>
                    </a:cubicBezTo>
                    <a:cubicBezTo>
                      <a:pt x="996" y="14694"/>
                      <a:pt x="941" y="14749"/>
                      <a:pt x="886" y="14805"/>
                    </a:cubicBezTo>
                    <a:cubicBezTo>
                      <a:pt x="886" y="14805"/>
                      <a:pt x="886" y="14805"/>
                      <a:pt x="886" y="14805"/>
                    </a:cubicBezTo>
                    <a:cubicBezTo>
                      <a:pt x="886" y="14805"/>
                      <a:pt x="886" y="14805"/>
                      <a:pt x="830" y="14805"/>
                    </a:cubicBezTo>
                    <a:cubicBezTo>
                      <a:pt x="830" y="14805"/>
                      <a:pt x="830" y="14805"/>
                      <a:pt x="830" y="14805"/>
                    </a:cubicBezTo>
                    <a:cubicBezTo>
                      <a:pt x="830" y="14805"/>
                      <a:pt x="775" y="14805"/>
                      <a:pt x="720" y="14749"/>
                    </a:cubicBezTo>
                  </a:path>
                  <a:path w="21600" h="21600">
                    <a:moveTo>
                      <a:pt x="20824" y="14473"/>
                    </a:moveTo>
                    <a:cubicBezTo>
                      <a:pt x="20769" y="14418"/>
                      <a:pt x="20769" y="14363"/>
                      <a:pt x="20769" y="14307"/>
                    </a:cubicBezTo>
                    <a:cubicBezTo>
                      <a:pt x="20769" y="14307"/>
                      <a:pt x="20769" y="14307"/>
                      <a:pt x="20769" y="14307"/>
                    </a:cubicBezTo>
                    <a:cubicBezTo>
                      <a:pt x="20824" y="14252"/>
                      <a:pt x="20879" y="14197"/>
                      <a:pt x="20935" y="14252"/>
                    </a:cubicBezTo>
                    <a:cubicBezTo>
                      <a:pt x="20935" y="14252"/>
                      <a:pt x="20935" y="14252"/>
                      <a:pt x="20935" y="14252"/>
                    </a:cubicBezTo>
                    <a:cubicBezTo>
                      <a:pt x="20990" y="14252"/>
                      <a:pt x="21046" y="14307"/>
                      <a:pt x="20990" y="14363"/>
                    </a:cubicBezTo>
                    <a:cubicBezTo>
                      <a:pt x="20990" y="14363"/>
                      <a:pt x="20990" y="14363"/>
                      <a:pt x="20990" y="14363"/>
                    </a:cubicBezTo>
                    <a:cubicBezTo>
                      <a:pt x="20990" y="14418"/>
                      <a:pt x="20935" y="14473"/>
                      <a:pt x="20879" y="14473"/>
                    </a:cubicBezTo>
                    <a:cubicBezTo>
                      <a:pt x="20879" y="14473"/>
                      <a:pt x="20879" y="14473"/>
                      <a:pt x="20879" y="14473"/>
                    </a:cubicBezTo>
                    <a:cubicBezTo>
                      <a:pt x="20879" y="14473"/>
                      <a:pt x="20879" y="14473"/>
                      <a:pt x="20824" y="14473"/>
                    </a:cubicBezTo>
                  </a:path>
                  <a:path w="21600" h="21600">
                    <a:moveTo>
                      <a:pt x="609" y="14363"/>
                    </a:moveTo>
                    <a:cubicBezTo>
                      <a:pt x="553" y="14307"/>
                      <a:pt x="609" y="14252"/>
                      <a:pt x="664" y="14197"/>
                    </a:cubicBezTo>
                    <a:cubicBezTo>
                      <a:pt x="664" y="14197"/>
                      <a:pt x="664" y="14197"/>
                      <a:pt x="664" y="14197"/>
                    </a:cubicBezTo>
                    <a:cubicBezTo>
                      <a:pt x="720" y="14197"/>
                      <a:pt x="775" y="14197"/>
                      <a:pt x="830" y="14252"/>
                    </a:cubicBezTo>
                    <a:cubicBezTo>
                      <a:pt x="830" y="14252"/>
                      <a:pt x="830" y="14252"/>
                      <a:pt x="830" y="14252"/>
                    </a:cubicBezTo>
                    <a:cubicBezTo>
                      <a:pt x="830" y="14363"/>
                      <a:pt x="830" y="14418"/>
                      <a:pt x="775" y="14418"/>
                    </a:cubicBezTo>
                    <a:cubicBezTo>
                      <a:pt x="775" y="14418"/>
                      <a:pt x="775" y="14418"/>
                      <a:pt x="775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720" y="14418"/>
                      <a:pt x="720" y="14418"/>
                      <a:pt x="720" y="14418"/>
                    </a:cubicBezTo>
                    <a:cubicBezTo>
                      <a:pt x="664" y="14418"/>
                      <a:pt x="609" y="14418"/>
                      <a:pt x="609" y="14363"/>
                    </a:cubicBezTo>
                  </a:path>
                  <a:path w="21600" h="21600">
                    <a:moveTo>
                      <a:pt x="20990" y="14086"/>
                    </a:moveTo>
                    <a:cubicBezTo>
                      <a:pt x="20935" y="14031"/>
                      <a:pt x="20879" y="13976"/>
                      <a:pt x="20879" y="13921"/>
                    </a:cubicBezTo>
                    <a:cubicBezTo>
                      <a:pt x="20879" y="13921"/>
                      <a:pt x="20879" y="13921"/>
                      <a:pt x="20879" y="13921"/>
                    </a:cubicBezTo>
                    <a:cubicBezTo>
                      <a:pt x="20935" y="13865"/>
                      <a:pt x="20990" y="13810"/>
                      <a:pt x="21046" y="13865"/>
                    </a:cubicBezTo>
                    <a:cubicBezTo>
                      <a:pt x="21046" y="13865"/>
                      <a:pt x="21046" y="13865"/>
                      <a:pt x="21046" y="13865"/>
                    </a:cubicBezTo>
                    <a:cubicBezTo>
                      <a:pt x="21101" y="13865"/>
                      <a:pt x="21156" y="13921"/>
                      <a:pt x="21101" y="13976"/>
                    </a:cubicBezTo>
                    <a:cubicBezTo>
                      <a:pt x="21101" y="13976"/>
                      <a:pt x="21101" y="13976"/>
                      <a:pt x="21101" y="13976"/>
                    </a:cubicBezTo>
                    <a:cubicBezTo>
                      <a:pt x="21101" y="14031"/>
                      <a:pt x="21046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  <a:cubicBezTo>
                      <a:pt x="20990" y="14086"/>
                      <a:pt x="20990" y="14086"/>
                      <a:pt x="20990" y="14086"/>
                    </a:cubicBezTo>
                  </a:path>
                  <a:path w="21600" h="21600">
                    <a:moveTo>
                      <a:pt x="498" y="13976"/>
                    </a:move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98" y="13976"/>
                      <a:pt x="498" y="13976"/>
                      <a:pt x="498" y="13976"/>
                    </a:cubicBezTo>
                    <a:cubicBezTo>
                      <a:pt x="443" y="13921"/>
                      <a:pt x="498" y="13865"/>
                      <a:pt x="553" y="13810"/>
                    </a:cubicBezTo>
                    <a:cubicBezTo>
                      <a:pt x="553" y="13810"/>
                      <a:pt x="553" y="13810"/>
                      <a:pt x="553" y="13810"/>
                    </a:cubicBezTo>
                    <a:cubicBezTo>
                      <a:pt x="609" y="13810"/>
                      <a:pt x="664" y="13865"/>
                      <a:pt x="720" y="13921"/>
                    </a:cubicBezTo>
                    <a:cubicBezTo>
                      <a:pt x="720" y="13921"/>
                      <a:pt x="720" y="13921"/>
                      <a:pt x="720" y="13921"/>
                    </a:cubicBezTo>
                    <a:cubicBezTo>
                      <a:pt x="720" y="13976"/>
                      <a:pt x="664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609" y="14031"/>
                      <a:pt x="609" y="14031"/>
                      <a:pt x="609" y="14031"/>
                    </a:cubicBezTo>
                    <a:cubicBezTo>
                      <a:pt x="553" y="14031"/>
                      <a:pt x="498" y="14031"/>
                      <a:pt x="498" y="13976"/>
                    </a:cubicBezTo>
                  </a:path>
                  <a:path w="21600" h="21600">
                    <a:moveTo>
                      <a:pt x="21101" y="13700"/>
                    </a:moveTo>
                    <a:cubicBezTo>
                      <a:pt x="21046" y="13645"/>
                      <a:pt x="20990" y="13589"/>
                      <a:pt x="20990" y="13534"/>
                    </a:cubicBezTo>
                    <a:cubicBezTo>
                      <a:pt x="20990" y="13534"/>
                      <a:pt x="20990" y="13534"/>
                      <a:pt x="20990" y="13534"/>
                    </a:cubicBezTo>
                    <a:cubicBezTo>
                      <a:pt x="21046" y="13479"/>
                      <a:pt x="21101" y="13424"/>
                      <a:pt x="21156" y="13479"/>
                    </a:cubicBezTo>
                    <a:cubicBezTo>
                      <a:pt x="21156" y="13479"/>
                      <a:pt x="21156" y="13479"/>
                      <a:pt x="21156" y="13479"/>
                    </a:cubicBezTo>
                    <a:cubicBezTo>
                      <a:pt x="21212" y="13479"/>
                      <a:pt x="21267" y="13534"/>
                      <a:pt x="21267" y="13589"/>
                    </a:cubicBezTo>
                    <a:cubicBezTo>
                      <a:pt x="21267" y="13589"/>
                      <a:pt x="21267" y="13589"/>
                      <a:pt x="21267" y="13589"/>
                    </a:cubicBezTo>
                    <a:cubicBezTo>
                      <a:pt x="21212" y="13645"/>
                      <a:pt x="21156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  <a:cubicBezTo>
                      <a:pt x="21101" y="13700"/>
                      <a:pt x="21101" y="13700"/>
                      <a:pt x="21101" y="13700"/>
                    </a:cubicBezTo>
                  </a:path>
                  <a:path w="21600" h="21600">
                    <a:moveTo>
                      <a:pt x="387" y="13589"/>
                    </a:moveTo>
                    <a:cubicBezTo>
                      <a:pt x="332" y="13534"/>
                      <a:pt x="387" y="13479"/>
                      <a:pt x="443" y="13424"/>
                    </a:cubicBezTo>
                    <a:cubicBezTo>
                      <a:pt x="443" y="13424"/>
                      <a:pt x="443" y="13424"/>
                      <a:pt x="443" y="13424"/>
                    </a:cubicBezTo>
                    <a:cubicBezTo>
                      <a:pt x="498" y="13424"/>
                      <a:pt x="553" y="13479"/>
                      <a:pt x="609" y="13534"/>
                    </a:cubicBezTo>
                    <a:cubicBezTo>
                      <a:pt x="609" y="13534"/>
                      <a:pt x="609" y="13534"/>
                      <a:pt x="609" y="13534"/>
                    </a:cubicBezTo>
                    <a:cubicBezTo>
                      <a:pt x="609" y="13589"/>
                      <a:pt x="553" y="13645"/>
                      <a:pt x="498" y="13645"/>
                    </a:cubicBezTo>
                    <a:cubicBezTo>
                      <a:pt x="498" y="13645"/>
                      <a:pt x="498" y="13645"/>
                      <a:pt x="498" y="13645"/>
                    </a:cubicBezTo>
                    <a:cubicBezTo>
                      <a:pt x="498" y="13645"/>
                      <a:pt x="498" y="13700"/>
                      <a:pt x="498" y="13700"/>
                    </a:cubicBezTo>
                    <a:cubicBezTo>
                      <a:pt x="498" y="13700"/>
                      <a:pt x="498" y="13700"/>
                      <a:pt x="498" y="13700"/>
                    </a:cubicBezTo>
                    <a:cubicBezTo>
                      <a:pt x="443" y="13700"/>
                      <a:pt x="387" y="13645"/>
                      <a:pt x="387" y="13589"/>
                    </a:cubicBezTo>
                  </a:path>
                  <a:path w="21600" h="21600">
                    <a:moveTo>
                      <a:pt x="21212" y="13313"/>
                    </a:moveTo>
                    <a:cubicBezTo>
                      <a:pt x="21156" y="13313"/>
                      <a:pt x="21101" y="13203"/>
                      <a:pt x="21101" y="13147"/>
                    </a:cubicBezTo>
                    <a:cubicBezTo>
                      <a:pt x="21101" y="13147"/>
                      <a:pt x="21101" y="13147"/>
                      <a:pt x="21101" y="13147"/>
                    </a:cubicBezTo>
                    <a:cubicBezTo>
                      <a:pt x="21101" y="13092"/>
                      <a:pt x="21212" y="13037"/>
                      <a:pt x="21267" y="13092"/>
                    </a:cubicBezTo>
                    <a:cubicBezTo>
                      <a:pt x="21267" y="13092"/>
                      <a:pt x="21267" y="13092"/>
                      <a:pt x="21267" y="13092"/>
                    </a:cubicBezTo>
                    <a:cubicBezTo>
                      <a:pt x="21323" y="13092"/>
                      <a:pt x="21378" y="13147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03"/>
                      <a:pt x="21323" y="13203"/>
                      <a:pt x="21323" y="13203"/>
                    </a:cubicBezTo>
                    <a:cubicBezTo>
                      <a:pt x="21323" y="13258"/>
                      <a:pt x="21267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  <a:cubicBezTo>
                      <a:pt x="21212" y="13313"/>
                      <a:pt x="21212" y="13313"/>
                      <a:pt x="21212" y="13313"/>
                    </a:cubicBezTo>
                  </a:path>
                  <a:path w="21600" h="21600">
                    <a:moveTo>
                      <a:pt x="276" y="13203"/>
                    </a:moveTo>
                    <a:cubicBezTo>
                      <a:pt x="276" y="13147"/>
                      <a:pt x="276" y="13092"/>
                      <a:pt x="332" y="13037"/>
                    </a:cubicBezTo>
                    <a:cubicBezTo>
                      <a:pt x="332" y="13037"/>
                      <a:pt x="332" y="13037"/>
                      <a:pt x="332" y="13037"/>
                    </a:cubicBezTo>
                    <a:cubicBezTo>
                      <a:pt x="443" y="13037"/>
                      <a:pt x="498" y="13092"/>
                      <a:pt x="498" y="13147"/>
                    </a:cubicBezTo>
                    <a:cubicBezTo>
                      <a:pt x="498" y="13147"/>
                      <a:pt x="498" y="13147"/>
                      <a:pt x="498" y="13147"/>
                    </a:cubicBezTo>
                    <a:cubicBezTo>
                      <a:pt x="498" y="13203"/>
                      <a:pt x="443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87" y="13258"/>
                      <a:pt x="387" y="13258"/>
                      <a:pt x="387" y="13258"/>
                    </a:cubicBezTo>
                    <a:cubicBezTo>
                      <a:pt x="332" y="13258"/>
                      <a:pt x="276" y="13258"/>
                      <a:pt x="276" y="13203"/>
                    </a:cubicBezTo>
                  </a:path>
                  <a:path w="21600" h="21600">
                    <a:moveTo>
                      <a:pt x="21267" y="12926"/>
                    </a:moveTo>
                    <a:cubicBezTo>
                      <a:pt x="21212" y="12926"/>
                      <a:pt x="21156" y="12816"/>
                      <a:pt x="21212" y="12761"/>
                    </a:cubicBezTo>
                    <a:cubicBezTo>
                      <a:pt x="21212" y="12761"/>
                      <a:pt x="21212" y="12761"/>
                      <a:pt x="21212" y="12761"/>
                    </a:cubicBezTo>
                    <a:cubicBezTo>
                      <a:pt x="21212" y="12705"/>
                      <a:pt x="21267" y="12650"/>
                      <a:pt x="21323" y="12705"/>
                    </a:cubicBezTo>
                    <a:cubicBezTo>
                      <a:pt x="21323" y="12705"/>
                      <a:pt x="21323" y="12705"/>
                      <a:pt x="21323" y="12705"/>
                    </a:cubicBezTo>
                    <a:cubicBezTo>
                      <a:pt x="21378" y="12705"/>
                      <a:pt x="21433" y="12761"/>
                      <a:pt x="21433" y="12816"/>
                    </a:cubicBezTo>
                    <a:cubicBezTo>
                      <a:pt x="21433" y="12816"/>
                      <a:pt x="21433" y="12816"/>
                      <a:pt x="21433" y="12816"/>
                    </a:cubicBezTo>
                    <a:cubicBezTo>
                      <a:pt x="21433" y="12871"/>
                      <a:pt x="21378" y="12926"/>
                      <a:pt x="21323" y="12926"/>
                    </a:cubicBezTo>
                    <a:cubicBezTo>
                      <a:pt x="21323" y="12926"/>
                      <a:pt x="21323" y="12926"/>
                      <a:pt x="21323" y="12926"/>
                    </a:cubicBezTo>
                    <a:cubicBezTo>
                      <a:pt x="21323" y="12926"/>
                      <a:pt x="21267" y="12926"/>
                      <a:pt x="21267" y="12926"/>
                    </a:cubicBezTo>
                  </a:path>
                  <a:path w="21600" h="21600">
                    <a:moveTo>
                      <a:pt x="166" y="12816"/>
                    </a:moveTo>
                    <a:cubicBezTo>
                      <a:pt x="166" y="12761"/>
                      <a:pt x="221" y="12650"/>
                      <a:pt x="276" y="12650"/>
                    </a:cubicBezTo>
                    <a:cubicBezTo>
                      <a:pt x="276" y="12650"/>
                      <a:pt x="276" y="12650"/>
                      <a:pt x="276" y="12650"/>
                    </a:cubicBezTo>
                    <a:cubicBezTo>
                      <a:pt x="332" y="12650"/>
                      <a:pt x="387" y="12705"/>
                      <a:pt x="387" y="12761"/>
                    </a:cubicBezTo>
                    <a:cubicBezTo>
                      <a:pt x="387" y="12761"/>
                      <a:pt x="387" y="12761"/>
                      <a:pt x="387" y="12761"/>
                    </a:cubicBezTo>
                    <a:cubicBezTo>
                      <a:pt x="443" y="12816"/>
                      <a:pt x="387" y="12871"/>
                      <a:pt x="332" y="12871"/>
                    </a:cubicBezTo>
                    <a:cubicBezTo>
                      <a:pt x="332" y="12871"/>
                      <a:pt x="332" y="12871"/>
                      <a:pt x="332" y="12871"/>
                    </a:cubicBezTo>
                    <a:cubicBezTo>
                      <a:pt x="332" y="12871"/>
                      <a:pt x="332" y="12871"/>
                      <a:pt x="276" y="12871"/>
                    </a:cubicBezTo>
                    <a:cubicBezTo>
                      <a:pt x="276" y="12871"/>
                      <a:pt x="276" y="12871"/>
                      <a:pt x="276" y="12871"/>
                    </a:cubicBezTo>
                    <a:cubicBezTo>
                      <a:pt x="221" y="12871"/>
                      <a:pt x="166" y="12871"/>
                      <a:pt x="166" y="12816"/>
                    </a:cubicBezTo>
                  </a:path>
                  <a:path w="21600" h="21600">
                    <a:moveTo>
                      <a:pt x="21378" y="12540"/>
                    </a:moveTo>
                    <a:cubicBezTo>
                      <a:pt x="21267" y="12484"/>
                      <a:pt x="21267" y="12429"/>
                      <a:pt x="21267" y="12374"/>
                    </a:cubicBezTo>
                    <a:cubicBezTo>
                      <a:pt x="21267" y="12374"/>
                      <a:pt x="21267" y="12374"/>
                      <a:pt x="21267" y="12374"/>
                    </a:cubicBezTo>
                    <a:cubicBezTo>
                      <a:pt x="21267" y="12319"/>
                      <a:pt x="21323" y="12263"/>
                      <a:pt x="21378" y="12263"/>
                    </a:cubicBezTo>
                    <a:cubicBezTo>
                      <a:pt x="21378" y="12263"/>
                      <a:pt x="21378" y="12263"/>
                      <a:pt x="21378" y="12263"/>
                    </a:cubicBezTo>
                    <a:cubicBezTo>
                      <a:pt x="21433" y="12319"/>
                      <a:pt x="21489" y="12374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29"/>
                      <a:pt x="21489" y="12429"/>
                      <a:pt x="21489" y="12429"/>
                    </a:cubicBezTo>
                    <a:cubicBezTo>
                      <a:pt x="21489" y="12484"/>
                      <a:pt x="21433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  <a:cubicBezTo>
                      <a:pt x="21378" y="12540"/>
                      <a:pt x="21378" y="12540"/>
                      <a:pt x="21378" y="12540"/>
                    </a:cubicBezTo>
                  </a:path>
                  <a:path w="21600" h="21600">
                    <a:moveTo>
                      <a:pt x="110" y="12429"/>
                    </a:moveTo>
                    <a:cubicBezTo>
                      <a:pt x="110" y="12319"/>
                      <a:pt x="166" y="12263"/>
                      <a:pt x="221" y="12263"/>
                    </a:cubicBezTo>
                    <a:cubicBezTo>
                      <a:pt x="221" y="12263"/>
                      <a:pt x="221" y="12263"/>
                      <a:pt x="221" y="12263"/>
                    </a:cubicBezTo>
                    <a:cubicBezTo>
                      <a:pt x="276" y="12263"/>
                      <a:pt x="332" y="12319"/>
                      <a:pt x="332" y="12374"/>
                    </a:cubicBezTo>
                    <a:cubicBezTo>
                      <a:pt x="332" y="12374"/>
                      <a:pt x="332" y="12374"/>
                      <a:pt x="332" y="12374"/>
                    </a:cubicBezTo>
                    <a:cubicBezTo>
                      <a:pt x="332" y="12429"/>
                      <a:pt x="332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221" y="12484"/>
                      <a:pt x="221" y="12484"/>
                      <a:pt x="221" y="12484"/>
                    </a:cubicBezTo>
                    <a:cubicBezTo>
                      <a:pt x="166" y="12484"/>
                      <a:pt x="110" y="12484"/>
                      <a:pt x="110" y="12429"/>
                    </a:cubicBezTo>
                  </a:path>
                  <a:path w="21600" h="21600">
                    <a:moveTo>
                      <a:pt x="21433" y="12098"/>
                    </a:moveTo>
                    <a:cubicBezTo>
                      <a:pt x="21323" y="12098"/>
                      <a:pt x="21323" y="12042"/>
                      <a:pt x="21323" y="11987"/>
                    </a:cubicBezTo>
                    <a:cubicBezTo>
                      <a:pt x="21323" y="11987"/>
                      <a:pt x="21323" y="11987"/>
                      <a:pt x="21323" y="11987"/>
                    </a:cubicBezTo>
                    <a:cubicBezTo>
                      <a:pt x="21323" y="11932"/>
                      <a:pt x="21378" y="11877"/>
                      <a:pt x="21433" y="11877"/>
                    </a:cubicBezTo>
                    <a:cubicBezTo>
                      <a:pt x="21433" y="11877"/>
                      <a:pt x="21433" y="11877"/>
                      <a:pt x="21433" y="11877"/>
                    </a:cubicBezTo>
                    <a:cubicBezTo>
                      <a:pt x="21489" y="11877"/>
                      <a:pt x="21544" y="11932"/>
                      <a:pt x="21544" y="12042"/>
                    </a:cubicBezTo>
                    <a:cubicBezTo>
                      <a:pt x="21544" y="12042"/>
                      <a:pt x="21544" y="12042"/>
                      <a:pt x="21544" y="12042"/>
                    </a:cubicBezTo>
                    <a:cubicBezTo>
                      <a:pt x="21544" y="12098"/>
                      <a:pt x="21489" y="12153"/>
                      <a:pt x="21433" y="12153"/>
                    </a:cubicBezTo>
                    <a:cubicBezTo>
                      <a:pt x="21433" y="12153"/>
                      <a:pt x="21433" y="12153"/>
                      <a:pt x="21433" y="12153"/>
                    </a:cubicBezTo>
                    <a:cubicBezTo>
                      <a:pt x="21433" y="12153"/>
                      <a:pt x="21433" y="12153"/>
                      <a:pt x="21433" y="12098"/>
                    </a:cubicBezTo>
                  </a:path>
                  <a:path w="21600" h="21600">
                    <a:moveTo>
                      <a:pt x="55" y="11987"/>
                    </a:moveTo>
                    <a:cubicBezTo>
                      <a:pt x="55" y="11932"/>
                      <a:pt x="110" y="11877"/>
                      <a:pt x="166" y="11877"/>
                    </a:cubicBezTo>
                    <a:cubicBezTo>
                      <a:pt x="166" y="11877"/>
                      <a:pt x="166" y="11877"/>
                      <a:pt x="166" y="11877"/>
                    </a:cubicBezTo>
                    <a:cubicBezTo>
                      <a:pt x="221" y="11877"/>
                      <a:pt x="276" y="11932"/>
                      <a:pt x="276" y="11987"/>
                    </a:cubicBezTo>
                    <a:cubicBezTo>
                      <a:pt x="276" y="11987"/>
                      <a:pt x="276" y="11987"/>
                      <a:pt x="276" y="11987"/>
                    </a:cubicBezTo>
                    <a:cubicBezTo>
                      <a:pt x="276" y="12042"/>
                      <a:pt x="27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66" y="12098"/>
                      <a:pt x="166" y="12098"/>
                      <a:pt x="166" y="12098"/>
                    </a:cubicBezTo>
                    <a:cubicBezTo>
                      <a:pt x="110" y="12098"/>
                      <a:pt x="55" y="12042"/>
                      <a:pt x="55" y="11987"/>
                    </a:cubicBezTo>
                  </a:path>
                  <a:path w="21600" h="21600">
                    <a:moveTo>
                      <a:pt x="21433" y="11711"/>
                    </a:moveTo>
                    <a:cubicBezTo>
                      <a:pt x="21378" y="11711"/>
                      <a:pt x="21323" y="11656"/>
                      <a:pt x="21323" y="11601"/>
                    </a:cubicBezTo>
                    <a:cubicBezTo>
                      <a:pt x="21323" y="11601"/>
                      <a:pt x="21323" y="11601"/>
                      <a:pt x="21323" y="11601"/>
                    </a:cubicBezTo>
                    <a:cubicBezTo>
                      <a:pt x="21378" y="11545"/>
                      <a:pt x="21433" y="11490"/>
                      <a:pt x="21489" y="11490"/>
                    </a:cubicBezTo>
                    <a:cubicBezTo>
                      <a:pt x="21489" y="11490"/>
                      <a:pt x="21489" y="11490"/>
                      <a:pt x="21489" y="11490"/>
                    </a:cubicBezTo>
                    <a:cubicBezTo>
                      <a:pt x="21544" y="11490"/>
                      <a:pt x="21600" y="11545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01"/>
                      <a:pt x="21600" y="11601"/>
                      <a:pt x="21600" y="11601"/>
                    </a:cubicBezTo>
                    <a:cubicBezTo>
                      <a:pt x="21600" y="11656"/>
                      <a:pt x="21544" y="11711"/>
                      <a:pt x="21489" y="11711"/>
                    </a:cubicBezTo>
                    <a:cubicBezTo>
                      <a:pt x="21489" y="11711"/>
                      <a:pt x="21489" y="11711"/>
                      <a:pt x="21489" y="11711"/>
                    </a:cubicBezTo>
                    <a:cubicBezTo>
                      <a:pt x="21433" y="11711"/>
                      <a:pt x="21433" y="11711"/>
                      <a:pt x="21433" y="11711"/>
                    </a:cubicBezTo>
                  </a:path>
                  <a:path w="21600" h="21600">
                    <a:moveTo>
                      <a:pt x="0" y="11601"/>
                    </a:moveTo>
                    <a:cubicBezTo>
                      <a:pt x="0" y="11545"/>
                      <a:pt x="55" y="11490"/>
                      <a:pt x="110" y="11490"/>
                    </a:cubicBezTo>
                    <a:cubicBezTo>
                      <a:pt x="110" y="11490"/>
                      <a:pt x="110" y="11490"/>
                      <a:pt x="110" y="11490"/>
                    </a:cubicBezTo>
                    <a:cubicBezTo>
                      <a:pt x="221" y="11490"/>
                      <a:pt x="276" y="11545"/>
                      <a:pt x="276" y="11601"/>
                    </a:cubicBezTo>
                    <a:cubicBezTo>
                      <a:pt x="276" y="11601"/>
                      <a:pt x="276" y="11601"/>
                      <a:pt x="276" y="11601"/>
                    </a:cubicBezTo>
                    <a:cubicBezTo>
                      <a:pt x="276" y="11656"/>
                      <a:pt x="221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166" y="11711"/>
                      <a:pt x="166" y="11711"/>
                      <a:pt x="166" y="11711"/>
                    </a:cubicBezTo>
                    <a:cubicBezTo>
                      <a:pt x="55" y="11711"/>
                      <a:pt x="55" y="11656"/>
                      <a:pt x="0" y="11601"/>
                    </a:cubicBezTo>
                  </a:path>
                  <a:path w="21600" h="21600">
                    <a:moveTo>
                      <a:pt x="21489" y="11324"/>
                    </a:moveTo>
                    <a:cubicBezTo>
                      <a:pt x="21433" y="11324"/>
                      <a:pt x="21378" y="11269"/>
                      <a:pt x="21378" y="11214"/>
                    </a:cubicBezTo>
                    <a:cubicBezTo>
                      <a:pt x="21378" y="11214"/>
                      <a:pt x="21378" y="11214"/>
                      <a:pt x="21378" y="11214"/>
                    </a:cubicBezTo>
                    <a:cubicBezTo>
                      <a:pt x="21378" y="11159"/>
                      <a:pt x="21433" y="11103"/>
                      <a:pt x="21489" y="11103"/>
                    </a:cubicBezTo>
                    <a:cubicBezTo>
                      <a:pt x="21489" y="11103"/>
                      <a:pt x="21489" y="11103"/>
                      <a:pt x="21489" y="11103"/>
                    </a:cubicBezTo>
                    <a:cubicBezTo>
                      <a:pt x="21544" y="11103"/>
                      <a:pt x="21600" y="11159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14"/>
                      <a:pt x="21600" y="11214"/>
                      <a:pt x="21600" y="11214"/>
                    </a:cubicBezTo>
                    <a:cubicBezTo>
                      <a:pt x="21600" y="11269"/>
                      <a:pt x="21544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  <a:cubicBezTo>
                      <a:pt x="21489" y="11324"/>
                      <a:pt x="21489" y="11324"/>
                      <a:pt x="21489" y="11324"/>
                    </a:cubicBezTo>
                  </a:path>
                  <a:path w="21600" h="21600">
                    <a:moveTo>
                      <a:pt x="0" y="11214"/>
                    </a:moveTo>
                    <a:cubicBezTo>
                      <a:pt x="0" y="11159"/>
                      <a:pt x="55" y="11103"/>
                      <a:pt x="110" y="11103"/>
                    </a:cubicBezTo>
                    <a:cubicBezTo>
                      <a:pt x="110" y="11103"/>
                      <a:pt x="110" y="11103"/>
                      <a:pt x="110" y="11103"/>
                    </a:cubicBezTo>
                    <a:cubicBezTo>
                      <a:pt x="166" y="11048"/>
                      <a:pt x="221" y="11103"/>
                      <a:pt x="221" y="11214"/>
                    </a:cubicBezTo>
                    <a:cubicBezTo>
                      <a:pt x="221" y="11214"/>
                      <a:pt x="221" y="11214"/>
                      <a:pt x="221" y="11214"/>
                    </a:cubicBezTo>
                    <a:cubicBezTo>
                      <a:pt x="221" y="11269"/>
                      <a:pt x="166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110" y="11324"/>
                      <a:pt x="110" y="11324"/>
                      <a:pt x="110" y="11324"/>
                    </a:cubicBezTo>
                    <a:cubicBezTo>
                      <a:pt x="55" y="11324"/>
                      <a:pt x="0" y="11269"/>
                      <a:pt x="0" y="11214"/>
                    </a:cubicBezTo>
                  </a:path>
                  <a:path w="21600" h="21600">
                    <a:moveTo>
                      <a:pt x="21489" y="10938"/>
                    </a:moveTo>
                    <a:cubicBezTo>
                      <a:pt x="21433" y="10938"/>
                      <a:pt x="21378" y="10882"/>
                      <a:pt x="21378" y="10827"/>
                    </a:cubicBezTo>
                    <a:cubicBezTo>
                      <a:pt x="21378" y="10827"/>
                      <a:pt x="21378" y="10827"/>
                      <a:pt x="21378" y="10827"/>
                    </a:cubicBezTo>
                    <a:cubicBezTo>
                      <a:pt x="21378" y="10772"/>
                      <a:pt x="21433" y="10717"/>
                      <a:pt x="21489" y="10717"/>
                    </a:cubicBezTo>
                    <a:cubicBezTo>
                      <a:pt x="21489" y="10717"/>
                      <a:pt x="21489" y="10717"/>
                      <a:pt x="21489" y="10717"/>
                    </a:cubicBezTo>
                    <a:cubicBezTo>
                      <a:pt x="21544" y="10717"/>
                      <a:pt x="21600" y="10772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82"/>
                      <a:pt x="21544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  <a:cubicBezTo>
                      <a:pt x="21489" y="10938"/>
                      <a:pt x="21489" y="10938"/>
                      <a:pt x="21489" y="10938"/>
                    </a:cubicBezTo>
                  </a:path>
                  <a:path w="21600" h="21600">
                    <a:moveTo>
                      <a:pt x="110" y="10938"/>
                    </a:moveTo>
                    <a:cubicBezTo>
                      <a:pt x="55" y="10938"/>
                      <a:pt x="0" y="10882"/>
                      <a:pt x="0" y="10772"/>
                    </a:cubicBezTo>
                    <a:cubicBezTo>
                      <a:pt x="0" y="10772"/>
                      <a:pt x="0" y="10772"/>
                      <a:pt x="0" y="10772"/>
                    </a:cubicBezTo>
                    <a:cubicBezTo>
                      <a:pt x="0" y="10717"/>
                      <a:pt x="55" y="10661"/>
                      <a:pt x="110" y="10661"/>
                    </a:cubicBezTo>
                    <a:cubicBezTo>
                      <a:pt x="110" y="10661"/>
                      <a:pt x="110" y="10661"/>
                      <a:pt x="110" y="10661"/>
                    </a:cubicBezTo>
                    <a:cubicBezTo>
                      <a:pt x="166" y="10661"/>
                      <a:pt x="221" y="10717"/>
                      <a:pt x="221" y="10772"/>
                    </a:cubicBezTo>
                    <a:cubicBezTo>
                      <a:pt x="221" y="10772"/>
                      <a:pt x="221" y="10772"/>
                      <a:pt x="221" y="10772"/>
                    </a:cubicBezTo>
                    <a:cubicBezTo>
                      <a:pt x="221" y="10882"/>
                      <a:pt x="166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  <a:cubicBezTo>
                      <a:pt x="110" y="10938"/>
                      <a:pt x="110" y="10938"/>
                      <a:pt x="110" y="10938"/>
                    </a:cubicBezTo>
                  </a:path>
                  <a:path w="21600" h="21600">
                    <a:moveTo>
                      <a:pt x="21600" y="10827"/>
                    </a:move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  <a:cubicBezTo>
                      <a:pt x="21600" y="10827"/>
                      <a:pt x="21600" y="10827"/>
                      <a:pt x="21600" y="10827"/>
                    </a:cubicBezTo>
                  </a:path>
                  <a:path w="21600" h="21600">
                    <a:moveTo>
                      <a:pt x="21378" y="10440"/>
                    </a:moveTo>
                    <a:cubicBezTo>
                      <a:pt x="21378" y="10330"/>
                      <a:pt x="21433" y="10275"/>
                      <a:pt x="21489" y="10275"/>
                    </a:cubicBezTo>
                    <a:cubicBezTo>
                      <a:pt x="21489" y="10275"/>
                      <a:pt x="21489" y="10275"/>
                      <a:pt x="21489" y="10275"/>
                    </a:cubicBezTo>
                    <a:cubicBezTo>
                      <a:pt x="21544" y="10275"/>
                      <a:pt x="21600" y="10330"/>
                      <a:pt x="21600" y="10385"/>
                    </a:cubicBezTo>
                    <a:cubicBezTo>
                      <a:pt x="21600" y="10385"/>
                      <a:pt x="21600" y="10385"/>
                      <a:pt x="21600" y="10385"/>
                    </a:cubicBezTo>
                    <a:cubicBezTo>
                      <a:pt x="21600" y="10496"/>
                      <a:pt x="21544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89" y="10551"/>
                      <a:pt x="21489" y="10551"/>
                      <a:pt x="21489" y="10551"/>
                    </a:cubicBezTo>
                    <a:cubicBezTo>
                      <a:pt x="21433" y="10551"/>
                      <a:pt x="21378" y="10496"/>
                      <a:pt x="21378" y="10440"/>
                    </a:cubicBezTo>
                  </a:path>
                  <a:path w="21600" h="21600">
                    <a:moveTo>
                      <a:pt x="110" y="10496"/>
                    </a:moveTo>
                    <a:cubicBezTo>
                      <a:pt x="55" y="10496"/>
                      <a:pt x="0" y="10440"/>
                      <a:pt x="0" y="10385"/>
                    </a:cubicBezTo>
                    <a:cubicBezTo>
                      <a:pt x="0" y="10385"/>
                      <a:pt x="0" y="10385"/>
                      <a:pt x="0" y="10385"/>
                    </a:cubicBezTo>
                    <a:cubicBezTo>
                      <a:pt x="0" y="10330"/>
                      <a:pt x="55" y="10275"/>
                      <a:pt x="110" y="10275"/>
                    </a:cubicBezTo>
                    <a:cubicBezTo>
                      <a:pt x="110" y="10275"/>
                      <a:pt x="110" y="10275"/>
                      <a:pt x="110" y="10275"/>
                    </a:cubicBezTo>
                    <a:cubicBezTo>
                      <a:pt x="166" y="10275"/>
                      <a:pt x="221" y="10330"/>
                      <a:pt x="221" y="10385"/>
                    </a:cubicBezTo>
                    <a:cubicBezTo>
                      <a:pt x="221" y="10385"/>
                      <a:pt x="221" y="10385"/>
                      <a:pt x="221" y="10385"/>
                    </a:cubicBezTo>
                    <a:cubicBezTo>
                      <a:pt x="221" y="10440"/>
                      <a:pt x="166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  <a:cubicBezTo>
                      <a:pt x="110" y="10496"/>
                      <a:pt x="110" y="10496"/>
                      <a:pt x="110" y="10496"/>
                    </a:cubicBezTo>
                  </a:path>
                  <a:path w="21600" h="21600">
                    <a:moveTo>
                      <a:pt x="21323" y="9998"/>
                    </a:moveTo>
                    <a:cubicBezTo>
                      <a:pt x="21323" y="9943"/>
                      <a:pt x="21378" y="9888"/>
                      <a:pt x="21433" y="9888"/>
                    </a:cubicBezTo>
                    <a:cubicBezTo>
                      <a:pt x="21433" y="9888"/>
                      <a:pt x="21433" y="9888"/>
                      <a:pt x="21433" y="9888"/>
                    </a:cubicBezTo>
                    <a:cubicBezTo>
                      <a:pt x="21544" y="9888"/>
                      <a:pt x="21600" y="9943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9998"/>
                      <a:pt x="21600" y="9998"/>
                      <a:pt x="21600" y="9998"/>
                    </a:cubicBezTo>
                    <a:cubicBezTo>
                      <a:pt x="21600" y="10054"/>
                      <a:pt x="21544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489" y="10109"/>
                      <a:pt x="21489" y="10109"/>
                      <a:pt x="21489" y="10109"/>
                    </a:cubicBezTo>
                    <a:cubicBezTo>
                      <a:pt x="21378" y="10109"/>
                      <a:pt x="21378" y="10109"/>
                      <a:pt x="21323" y="9998"/>
                    </a:cubicBezTo>
                  </a:path>
                  <a:path w="21600" h="21600">
                    <a:moveTo>
                      <a:pt x="110" y="10109"/>
                    </a:moveTo>
                    <a:cubicBezTo>
                      <a:pt x="55" y="10109"/>
                      <a:pt x="0" y="10054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0" y="9998"/>
                      <a:pt x="0" y="9998"/>
                      <a:pt x="0" y="9998"/>
                    </a:cubicBezTo>
                    <a:cubicBezTo>
                      <a:pt x="55" y="9943"/>
                      <a:pt x="110" y="9888"/>
                      <a:pt x="166" y="9888"/>
                    </a:cubicBezTo>
                    <a:cubicBezTo>
                      <a:pt x="166" y="9888"/>
                      <a:pt x="166" y="9888"/>
                      <a:pt x="166" y="9888"/>
                    </a:cubicBezTo>
                    <a:cubicBezTo>
                      <a:pt x="221" y="9888"/>
                      <a:pt x="276" y="9943"/>
                      <a:pt x="276" y="9998"/>
                    </a:cubicBezTo>
                    <a:cubicBezTo>
                      <a:pt x="276" y="9998"/>
                      <a:pt x="276" y="9998"/>
                      <a:pt x="276" y="9998"/>
                    </a:cubicBezTo>
                    <a:cubicBezTo>
                      <a:pt x="276" y="10054"/>
                      <a:pt x="221" y="10109"/>
                      <a:pt x="166" y="10109"/>
                    </a:cubicBezTo>
                    <a:cubicBezTo>
                      <a:pt x="166" y="10109"/>
                      <a:pt x="166" y="10109"/>
                      <a:pt x="166" y="10109"/>
                    </a:cubicBezTo>
                    <a:cubicBezTo>
                      <a:pt x="166" y="10109"/>
                      <a:pt x="110" y="10109"/>
                      <a:pt x="110" y="10109"/>
                    </a:cubicBezTo>
                  </a:path>
                  <a:path w="21600" h="21600">
                    <a:moveTo>
                      <a:pt x="21323" y="9612"/>
                    </a:moveTo>
                    <a:cubicBezTo>
                      <a:pt x="21323" y="9557"/>
                      <a:pt x="21378" y="9501"/>
                      <a:pt x="21433" y="9501"/>
                    </a:cubicBezTo>
                    <a:cubicBezTo>
                      <a:pt x="21433" y="9501"/>
                      <a:pt x="21433" y="9501"/>
                      <a:pt x="21433" y="9501"/>
                    </a:cubicBezTo>
                    <a:cubicBezTo>
                      <a:pt x="21489" y="9501"/>
                      <a:pt x="21544" y="9557"/>
                      <a:pt x="21544" y="9612"/>
                    </a:cubicBezTo>
                    <a:cubicBezTo>
                      <a:pt x="21544" y="9612"/>
                      <a:pt x="21544" y="9612"/>
                      <a:pt x="21544" y="9612"/>
                    </a:cubicBezTo>
                    <a:cubicBezTo>
                      <a:pt x="21544" y="9667"/>
                      <a:pt x="21489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433" y="9722"/>
                      <a:pt x="21433" y="9722"/>
                      <a:pt x="21433" y="9722"/>
                    </a:cubicBezTo>
                    <a:cubicBezTo>
                      <a:pt x="21378" y="9722"/>
                      <a:pt x="21323" y="9667"/>
                      <a:pt x="21323" y="9612"/>
                    </a:cubicBezTo>
                  </a:path>
                  <a:path w="21600" h="21600">
                    <a:moveTo>
                      <a:pt x="166" y="9722"/>
                    </a:moveTo>
                    <a:cubicBezTo>
                      <a:pt x="110" y="9722"/>
                      <a:pt x="55" y="9667"/>
                      <a:pt x="55" y="9612"/>
                    </a:cubicBezTo>
                    <a:cubicBezTo>
                      <a:pt x="55" y="9612"/>
                      <a:pt x="55" y="9612"/>
                      <a:pt x="55" y="9612"/>
                    </a:cubicBezTo>
                    <a:cubicBezTo>
                      <a:pt x="55" y="9501"/>
                      <a:pt x="110" y="9501"/>
                      <a:pt x="166" y="9501"/>
                    </a:cubicBezTo>
                    <a:cubicBezTo>
                      <a:pt x="166" y="9501"/>
                      <a:pt x="166" y="9501"/>
                      <a:pt x="166" y="9501"/>
                    </a:cubicBezTo>
                    <a:cubicBezTo>
                      <a:pt x="276" y="9501"/>
                      <a:pt x="276" y="9557"/>
                      <a:pt x="276" y="9612"/>
                    </a:cubicBezTo>
                    <a:cubicBezTo>
                      <a:pt x="276" y="9612"/>
                      <a:pt x="276" y="9612"/>
                      <a:pt x="276" y="9612"/>
                    </a:cubicBezTo>
                    <a:cubicBezTo>
                      <a:pt x="276" y="9667"/>
                      <a:pt x="221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  <a:cubicBezTo>
                      <a:pt x="166" y="9722"/>
                      <a:pt x="166" y="9722"/>
                      <a:pt x="166" y="9722"/>
                    </a:cubicBezTo>
                  </a:path>
                  <a:path w="21600" h="21600">
                    <a:moveTo>
                      <a:pt x="21267" y="9225"/>
                    </a:moveTo>
                    <a:cubicBezTo>
                      <a:pt x="21267" y="9170"/>
                      <a:pt x="21323" y="9115"/>
                      <a:pt x="21378" y="9115"/>
                    </a:cubicBezTo>
                    <a:cubicBezTo>
                      <a:pt x="21378" y="9115"/>
                      <a:pt x="21378" y="9115"/>
                      <a:pt x="21378" y="9115"/>
                    </a:cubicBezTo>
                    <a:cubicBezTo>
                      <a:pt x="21433" y="9115"/>
                      <a:pt x="21489" y="9170"/>
                      <a:pt x="21489" y="9225"/>
                    </a:cubicBezTo>
                    <a:cubicBezTo>
                      <a:pt x="21489" y="9225"/>
                      <a:pt x="21489" y="9225"/>
                      <a:pt x="21489" y="9225"/>
                    </a:cubicBezTo>
                    <a:cubicBezTo>
                      <a:pt x="21489" y="9280"/>
                      <a:pt x="21433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78" y="9336"/>
                      <a:pt x="21378" y="9336"/>
                      <a:pt x="21378" y="9336"/>
                    </a:cubicBezTo>
                    <a:cubicBezTo>
                      <a:pt x="21323" y="9336"/>
                      <a:pt x="21267" y="9280"/>
                      <a:pt x="21267" y="9225"/>
                    </a:cubicBezTo>
                  </a:path>
                  <a:path w="21600" h="21600">
                    <a:moveTo>
                      <a:pt x="221" y="9336"/>
                    </a:moveTo>
                    <a:cubicBezTo>
                      <a:pt x="166" y="9336"/>
                      <a:pt x="110" y="9225"/>
                      <a:pt x="110" y="9170"/>
                    </a:cubicBezTo>
                    <a:cubicBezTo>
                      <a:pt x="110" y="9170"/>
                      <a:pt x="110" y="9170"/>
                      <a:pt x="110" y="9170"/>
                    </a:cubicBezTo>
                    <a:cubicBezTo>
                      <a:pt x="110" y="9115"/>
                      <a:pt x="166" y="9059"/>
                      <a:pt x="276" y="9115"/>
                    </a:cubicBezTo>
                    <a:cubicBezTo>
                      <a:pt x="276" y="9115"/>
                      <a:pt x="276" y="9115"/>
                      <a:pt x="276" y="9115"/>
                    </a:cubicBezTo>
                    <a:cubicBezTo>
                      <a:pt x="332" y="9115"/>
                      <a:pt x="332" y="9170"/>
                      <a:pt x="332" y="9225"/>
                    </a:cubicBezTo>
                    <a:cubicBezTo>
                      <a:pt x="332" y="9225"/>
                      <a:pt x="332" y="9225"/>
                      <a:pt x="332" y="9225"/>
                    </a:cubicBezTo>
                    <a:cubicBezTo>
                      <a:pt x="332" y="9280"/>
                      <a:pt x="276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  <a:cubicBezTo>
                      <a:pt x="221" y="9336"/>
                      <a:pt x="221" y="9336"/>
                      <a:pt x="221" y="9336"/>
                    </a:cubicBezTo>
                  </a:path>
                  <a:path w="21600" h="21600">
                    <a:moveTo>
                      <a:pt x="21212" y="8838"/>
                    </a:moveTo>
                    <a:cubicBezTo>
                      <a:pt x="21212" y="8838"/>
                      <a:pt x="21212" y="8838"/>
                      <a:pt x="21212" y="8838"/>
                    </a:cubicBezTo>
                    <a:cubicBezTo>
                      <a:pt x="21212" y="8783"/>
                      <a:pt x="21212" y="8728"/>
                      <a:pt x="21267" y="8728"/>
                    </a:cubicBezTo>
                    <a:cubicBezTo>
                      <a:pt x="21267" y="8728"/>
                      <a:pt x="21267" y="8728"/>
                      <a:pt x="21267" y="8728"/>
                    </a:cubicBezTo>
                    <a:cubicBezTo>
                      <a:pt x="21378" y="8728"/>
                      <a:pt x="21433" y="8728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783"/>
                      <a:pt x="21433" y="8783"/>
                      <a:pt x="21433" y="8783"/>
                    </a:cubicBezTo>
                    <a:cubicBezTo>
                      <a:pt x="21433" y="8894"/>
                      <a:pt x="21378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323" y="8949"/>
                      <a:pt x="21323" y="8949"/>
                      <a:pt x="21323" y="8949"/>
                    </a:cubicBezTo>
                    <a:cubicBezTo>
                      <a:pt x="21267" y="8949"/>
                      <a:pt x="21212" y="8894"/>
                      <a:pt x="21212" y="8838"/>
                    </a:cubicBezTo>
                  </a:path>
                  <a:path w="21600" h="21600">
                    <a:moveTo>
                      <a:pt x="276" y="8949"/>
                    </a:moveTo>
                    <a:cubicBezTo>
                      <a:pt x="221" y="8894"/>
                      <a:pt x="166" y="8838"/>
                      <a:pt x="166" y="8783"/>
                    </a:cubicBezTo>
                    <a:cubicBezTo>
                      <a:pt x="166" y="8783"/>
                      <a:pt x="166" y="8783"/>
                      <a:pt x="166" y="8783"/>
                    </a:cubicBezTo>
                    <a:cubicBezTo>
                      <a:pt x="221" y="8728"/>
                      <a:pt x="276" y="8673"/>
                      <a:pt x="332" y="8673"/>
                    </a:cubicBezTo>
                    <a:cubicBezTo>
                      <a:pt x="332" y="8673"/>
                      <a:pt x="332" y="8673"/>
                      <a:pt x="332" y="8673"/>
                    </a:cubicBezTo>
                    <a:cubicBezTo>
                      <a:pt x="387" y="8728"/>
                      <a:pt x="443" y="8783"/>
                      <a:pt x="387" y="8838"/>
                    </a:cubicBezTo>
                    <a:cubicBezTo>
                      <a:pt x="387" y="8838"/>
                      <a:pt x="387" y="8838"/>
                      <a:pt x="387" y="8838"/>
                    </a:cubicBezTo>
                    <a:cubicBezTo>
                      <a:pt x="387" y="8894"/>
                      <a:pt x="332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  <a:cubicBezTo>
                      <a:pt x="276" y="8949"/>
                      <a:pt x="276" y="8949"/>
                      <a:pt x="276" y="8949"/>
                    </a:cubicBezTo>
                  </a:path>
                  <a:path w="21600" h="21600">
                    <a:moveTo>
                      <a:pt x="21101" y="8452"/>
                    </a:moveTo>
                    <a:cubicBezTo>
                      <a:pt x="21101" y="8396"/>
                      <a:pt x="21156" y="8341"/>
                      <a:pt x="21212" y="8341"/>
                    </a:cubicBezTo>
                    <a:cubicBezTo>
                      <a:pt x="21212" y="8341"/>
                      <a:pt x="21212" y="8341"/>
                      <a:pt x="21212" y="8341"/>
                    </a:cubicBezTo>
                    <a:cubicBezTo>
                      <a:pt x="21267" y="8286"/>
                      <a:pt x="21323" y="8341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23" y="8396"/>
                      <a:pt x="21323" y="8396"/>
                      <a:pt x="21323" y="8396"/>
                    </a:cubicBezTo>
                    <a:cubicBezTo>
                      <a:pt x="21378" y="8452"/>
                      <a:pt x="21323" y="8562"/>
                      <a:pt x="21267" y="8562"/>
                    </a:cubicBezTo>
                    <a:cubicBezTo>
                      <a:pt x="21267" y="8562"/>
                      <a:pt x="21267" y="8562"/>
                      <a:pt x="21267" y="8562"/>
                    </a:cubicBezTo>
                    <a:cubicBezTo>
                      <a:pt x="21267" y="8562"/>
                      <a:pt x="21212" y="8562"/>
                      <a:pt x="21212" y="8562"/>
                    </a:cubicBezTo>
                    <a:cubicBezTo>
                      <a:pt x="21212" y="8562"/>
                      <a:pt x="21212" y="8562"/>
                      <a:pt x="21212" y="8562"/>
                    </a:cubicBezTo>
                    <a:cubicBezTo>
                      <a:pt x="21156" y="8562"/>
                      <a:pt x="21101" y="8507"/>
                      <a:pt x="21101" y="8452"/>
                    </a:cubicBezTo>
                  </a:path>
                  <a:path w="21600" h="21600">
                    <a:moveTo>
                      <a:pt x="332" y="8562"/>
                    </a:moveTo>
                    <a:cubicBezTo>
                      <a:pt x="276" y="8507"/>
                      <a:pt x="276" y="8452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96"/>
                      <a:pt x="276" y="8396"/>
                      <a:pt x="276" y="8396"/>
                    </a:cubicBezTo>
                    <a:cubicBezTo>
                      <a:pt x="276" y="8341"/>
                      <a:pt x="332" y="8286"/>
                      <a:pt x="387" y="8286"/>
                    </a:cubicBezTo>
                    <a:cubicBezTo>
                      <a:pt x="387" y="8286"/>
                      <a:pt x="387" y="8286"/>
                      <a:pt x="387" y="8286"/>
                    </a:cubicBezTo>
                    <a:cubicBezTo>
                      <a:pt x="443" y="8341"/>
                      <a:pt x="498" y="8396"/>
                      <a:pt x="498" y="8452"/>
                    </a:cubicBezTo>
                    <a:cubicBezTo>
                      <a:pt x="498" y="8452"/>
                      <a:pt x="498" y="8452"/>
                      <a:pt x="498" y="8452"/>
                    </a:cubicBezTo>
                    <a:cubicBezTo>
                      <a:pt x="498" y="8507"/>
                      <a:pt x="443" y="8562"/>
                      <a:pt x="387" y="8562"/>
                    </a:cubicBezTo>
                    <a:cubicBezTo>
                      <a:pt x="387" y="8562"/>
                      <a:pt x="387" y="8562"/>
                      <a:pt x="387" y="8562"/>
                    </a:cubicBezTo>
                    <a:cubicBezTo>
                      <a:pt x="387" y="8562"/>
                      <a:pt x="387" y="8562"/>
                      <a:pt x="332" y="8562"/>
                    </a:cubicBezTo>
                  </a:path>
                  <a:path w="21600" h="21600">
                    <a:moveTo>
                      <a:pt x="21046" y="8065"/>
                    </a:moveTo>
                    <a:cubicBezTo>
                      <a:pt x="20990" y="8010"/>
                      <a:pt x="21046" y="7954"/>
                      <a:pt x="21101" y="7954"/>
                    </a:cubicBezTo>
                    <a:cubicBezTo>
                      <a:pt x="21101" y="7954"/>
                      <a:pt x="21101" y="7954"/>
                      <a:pt x="21101" y="7954"/>
                    </a:cubicBezTo>
                    <a:cubicBezTo>
                      <a:pt x="21156" y="7899"/>
                      <a:pt x="21212" y="7954"/>
                      <a:pt x="21267" y="8010"/>
                    </a:cubicBezTo>
                    <a:cubicBezTo>
                      <a:pt x="21267" y="8010"/>
                      <a:pt x="21267" y="8010"/>
                      <a:pt x="21267" y="8010"/>
                    </a:cubicBezTo>
                    <a:cubicBezTo>
                      <a:pt x="21267" y="8065"/>
                      <a:pt x="21212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56" y="8175"/>
                      <a:pt x="21156" y="8175"/>
                      <a:pt x="21156" y="8175"/>
                    </a:cubicBezTo>
                    <a:cubicBezTo>
                      <a:pt x="21101" y="8175"/>
                      <a:pt x="21046" y="8120"/>
                      <a:pt x="21046" y="8065"/>
                    </a:cubicBezTo>
                  </a:path>
                  <a:path w="21600" h="21600">
                    <a:moveTo>
                      <a:pt x="443" y="8120"/>
                    </a:moveTo>
                    <a:cubicBezTo>
                      <a:pt x="387" y="8120"/>
                      <a:pt x="332" y="8065"/>
                      <a:pt x="387" y="8010"/>
                    </a:cubicBezTo>
                    <a:cubicBezTo>
                      <a:pt x="387" y="8010"/>
                      <a:pt x="387" y="8010"/>
                      <a:pt x="387" y="8010"/>
                    </a:cubicBezTo>
                    <a:cubicBezTo>
                      <a:pt x="387" y="7954"/>
                      <a:pt x="443" y="7899"/>
                      <a:pt x="498" y="7899"/>
                    </a:cubicBezTo>
                    <a:cubicBezTo>
                      <a:pt x="498" y="7899"/>
                      <a:pt x="498" y="7899"/>
                      <a:pt x="498" y="7899"/>
                    </a:cubicBezTo>
                    <a:cubicBezTo>
                      <a:pt x="553" y="7954"/>
                      <a:pt x="609" y="8010"/>
                      <a:pt x="609" y="8065"/>
                    </a:cubicBezTo>
                    <a:cubicBezTo>
                      <a:pt x="609" y="8065"/>
                      <a:pt x="609" y="8065"/>
                      <a:pt x="609" y="8065"/>
                    </a:cubicBezTo>
                    <a:cubicBezTo>
                      <a:pt x="553" y="8120"/>
                      <a:pt x="553" y="8175"/>
                      <a:pt x="498" y="8175"/>
                    </a:cubicBezTo>
                    <a:cubicBezTo>
                      <a:pt x="498" y="8175"/>
                      <a:pt x="498" y="8175"/>
                      <a:pt x="498" y="8175"/>
                    </a:cubicBezTo>
                    <a:cubicBezTo>
                      <a:pt x="443" y="8175"/>
                      <a:pt x="443" y="8175"/>
                      <a:pt x="443" y="8120"/>
                    </a:cubicBezTo>
                  </a:path>
                  <a:path w="21600" h="21600">
                    <a:moveTo>
                      <a:pt x="20935" y="7678"/>
                    </a:moveTo>
                    <a:cubicBezTo>
                      <a:pt x="20879" y="7623"/>
                      <a:pt x="20935" y="7568"/>
                      <a:pt x="20990" y="7568"/>
                    </a:cubicBezTo>
                    <a:cubicBezTo>
                      <a:pt x="20990" y="7568"/>
                      <a:pt x="20990" y="7568"/>
                      <a:pt x="20990" y="7568"/>
                    </a:cubicBezTo>
                    <a:cubicBezTo>
                      <a:pt x="21046" y="7513"/>
                      <a:pt x="21101" y="7568"/>
                      <a:pt x="21156" y="7623"/>
                    </a:cubicBezTo>
                    <a:cubicBezTo>
                      <a:pt x="21156" y="7623"/>
                      <a:pt x="21156" y="7623"/>
                      <a:pt x="21156" y="7623"/>
                    </a:cubicBezTo>
                    <a:cubicBezTo>
                      <a:pt x="21156" y="7678"/>
                      <a:pt x="21101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1046" y="7789"/>
                      <a:pt x="21046" y="7789"/>
                      <a:pt x="21046" y="7789"/>
                    </a:cubicBezTo>
                    <a:cubicBezTo>
                      <a:pt x="20990" y="7789"/>
                      <a:pt x="20935" y="7734"/>
                      <a:pt x="20935" y="7678"/>
                    </a:cubicBezTo>
                  </a:path>
                  <a:path w="21600" h="21600">
                    <a:moveTo>
                      <a:pt x="553" y="7789"/>
                    </a:moveTo>
                    <a:cubicBezTo>
                      <a:pt x="498" y="7734"/>
                      <a:pt x="443" y="7678"/>
                      <a:pt x="498" y="7623"/>
                    </a:cubicBezTo>
                    <a:cubicBezTo>
                      <a:pt x="498" y="7623"/>
                      <a:pt x="498" y="7623"/>
                      <a:pt x="498" y="7623"/>
                    </a:cubicBezTo>
                    <a:cubicBezTo>
                      <a:pt x="498" y="7568"/>
                      <a:pt x="553" y="7513"/>
                      <a:pt x="609" y="7513"/>
                    </a:cubicBezTo>
                    <a:cubicBezTo>
                      <a:pt x="609" y="7513"/>
                      <a:pt x="609" y="7513"/>
                      <a:pt x="609" y="7513"/>
                    </a:cubicBezTo>
                    <a:cubicBezTo>
                      <a:pt x="664" y="7568"/>
                      <a:pt x="720" y="7623"/>
                      <a:pt x="720" y="7678"/>
                    </a:cubicBezTo>
                    <a:cubicBezTo>
                      <a:pt x="720" y="7678"/>
                      <a:pt x="720" y="7678"/>
                      <a:pt x="720" y="7678"/>
                    </a:cubicBezTo>
                    <a:cubicBezTo>
                      <a:pt x="664" y="7734"/>
                      <a:pt x="664" y="7789"/>
                      <a:pt x="609" y="7789"/>
                    </a:cubicBezTo>
                    <a:cubicBezTo>
                      <a:pt x="609" y="7789"/>
                      <a:pt x="609" y="7789"/>
                      <a:pt x="609" y="7789"/>
                    </a:cubicBezTo>
                    <a:cubicBezTo>
                      <a:pt x="553" y="7789"/>
                      <a:pt x="553" y="7789"/>
                      <a:pt x="553" y="7789"/>
                    </a:cubicBezTo>
                  </a:path>
                  <a:path w="21600" h="21600">
                    <a:moveTo>
                      <a:pt x="20769" y="7347"/>
                    </a:moveTo>
                    <a:cubicBezTo>
                      <a:pt x="20769" y="7292"/>
                      <a:pt x="20824" y="7181"/>
                      <a:pt x="20879" y="7181"/>
                    </a:cubicBezTo>
                    <a:cubicBezTo>
                      <a:pt x="20879" y="7181"/>
                      <a:pt x="20879" y="7181"/>
                      <a:pt x="20879" y="7181"/>
                    </a:cubicBezTo>
                    <a:cubicBezTo>
                      <a:pt x="20935" y="7181"/>
                      <a:pt x="20990" y="7181"/>
                      <a:pt x="20990" y="7236"/>
                    </a:cubicBezTo>
                    <a:cubicBezTo>
                      <a:pt x="20990" y="7236"/>
                      <a:pt x="20990" y="7236"/>
                      <a:pt x="20990" y="7236"/>
                    </a:cubicBezTo>
                    <a:cubicBezTo>
                      <a:pt x="21046" y="7292"/>
                      <a:pt x="20990" y="7402"/>
                      <a:pt x="20935" y="7402"/>
                    </a:cubicBezTo>
                    <a:cubicBezTo>
                      <a:pt x="20935" y="7402"/>
                      <a:pt x="20935" y="7402"/>
                      <a:pt x="20935" y="7402"/>
                    </a:cubicBezTo>
                    <a:cubicBezTo>
                      <a:pt x="20935" y="7402"/>
                      <a:pt x="20935" y="7402"/>
                      <a:pt x="20879" y="7402"/>
                    </a:cubicBezTo>
                    <a:cubicBezTo>
                      <a:pt x="20879" y="7402"/>
                      <a:pt x="20879" y="7402"/>
                      <a:pt x="20879" y="7402"/>
                    </a:cubicBezTo>
                    <a:cubicBezTo>
                      <a:pt x="20824" y="7402"/>
                      <a:pt x="20824" y="7402"/>
                      <a:pt x="20769" y="7347"/>
                    </a:cubicBezTo>
                  </a:path>
                  <a:path w="21600" h="21600">
                    <a:moveTo>
                      <a:pt x="664" y="7402"/>
                    </a:moveTo>
                    <a:cubicBezTo>
                      <a:pt x="609" y="7347"/>
                      <a:pt x="609" y="7292"/>
                      <a:pt x="609" y="7236"/>
                    </a:cubicBezTo>
                    <a:cubicBezTo>
                      <a:pt x="609" y="7236"/>
                      <a:pt x="609" y="7236"/>
                      <a:pt x="609" y="7236"/>
                    </a:cubicBezTo>
                    <a:cubicBezTo>
                      <a:pt x="609" y="7181"/>
                      <a:pt x="664" y="7126"/>
                      <a:pt x="775" y="7181"/>
                    </a:cubicBezTo>
                    <a:cubicBezTo>
                      <a:pt x="775" y="7181"/>
                      <a:pt x="775" y="7181"/>
                      <a:pt x="775" y="7181"/>
                    </a:cubicBezTo>
                    <a:cubicBezTo>
                      <a:pt x="830" y="7181"/>
                      <a:pt x="830" y="7236"/>
                      <a:pt x="830" y="7292"/>
                    </a:cubicBezTo>
                    <a:cubicBezTo>
                      <a:pt x="830" y="7292"/>
                      <a:pt x="830" y="7292"/>
                      <a:pt x="830" y="7292"/>
                    </a:cubicBezTo>
                    <a:cubicBezTo>
                      <a:pt x="830" y="7347"/>
                      <a:pt x="775" y="7402"/>
                      <a:pt x="720" y="7402"/>
                    </a:cubicBezTo>
                    <a:cubicBezTo>
                      <a:pt x="720" y="7402"/>
                      <a:pt x="720" y="7402"/>
                      <a:pt x="720" y="7402"/>
                    </a:cubicBezTo>
                    <a:cubicBezTo>
                      <a:pt x="720" y="7402"/>
                      <a:pt x="664" y="7402"/>
                      <a:pt x="664" y="7402"/>
                    </a:cubicBezTo>
                  </a:path>
                  <a:path w="21600" h="21600">
                    <a:moveTo>
                      <a:pt x="20658" y="6960"/>
                    </a:moveTo>
                    <a:cubicBezTo>
                      <a:pt x="20603" y="6905"/>
                      <a:pt x="20658" y="6850"/>
                      <a:pt x="20713" y="6794"/>
                    </a:cubicBezTo>
                    <a:cubicBezTo>
                      <a:pt x="20713" y="6794"/>
                      <a:pt x="20713" y="6794"/>
                      <a:pt x="20713" y="6794"/>
                    </a:cubicBezTo>
                    <a:cubicBezTo>
                      <a:pt x="20769" y="6794"/>
                      <a:pt x="20824" y="6794"/>
                      <a:pt x="20879" y="6850"/>
                    </a:cubicBezTo>
                    <a:cubicBezTo>
                      <a:pt x="20879" y="6850"/>
                      <a:pt x="20879" y="6850"/>
                      <a:pt x="20879" y="6850"/>
                    </a:cubicBezTo>
                    <a:cubicBezTo>
                      <a:pt x="20879" y="6960"/>
                      <a:pt x="20879" y="7015"/>
                      <a:pt x="20824" y="7015"/>
                    </a:cubicBezTo>
                    <a:cubicBezTo>
                      <a:pt x="20824" y="7015"/>
                      <a:pt x="20824" y="7015"/>
                      <a:pt x="20824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69" y="7015"/>
                      <a:pt x="20769" y="7015"/>
                      <a:pt x="20769" y="7015"/>
                    </a:cubicBezTo>
                    <a:cubicBezTo>
                      <a:pt x="20713" y="7015"/>
                      <a:pt x="20658" y="7015"/>
                      <a:pt x="20658" y="6960"/>
                    </a:cubicBezTo>
                  </a:path>
                  <a:path w="21600" h="21600">
                    <a:moveTo>
                      <a:pt x="830" y="7015"/>
                    </a:moveTo>
                    <a:cubicBezTo>
                      <a:pt x="775" y="6960"/>
                      <a:pt x="720" y="6905"/>
                      <a:pt x="720" y="6850"/>
                    </a:cubicBezTo>
                    <a:cubicBezTo>
                      <a:pt x="720" y="6850"/>
                      <a:pt x="720" y="6850"/>
                      <a:pt x="720" y="6850"/>
                    </a:cubicBezTo>
                    <a:cubicBezTo>
                      <a:pt x="775" y="6794"/>
                      <a:pt x="830" y="6739"/>
                      <a:pt x="886" y="6794"/>
                    </a:cubicBezTo>
                    <a:cubicBezTo>
                      <a:pt x="886" y="6794"/>
                      <a:pt x="886" y="6794"/>
                      <a:pt x="886" y="6794"/>
                    </a:cubicBezTo>
                    <a:cubicBezTo>
                      <a:pt x="941" y="6794"/>
                      <a:pt x="996" y="6905"/>
                      <a:pt x="941" y="6960"/>
                    </a:cubicBezTo>
                    <a:cubicBezTo>
                      <a:pt x="941" y="6960"/>
                      <a:pt x="941" y="6960"/>
                      <a:pt x="941" y="6960"/>
                    </a:cubicBezTo>
                    <a:cubicBezTo>
                      <a:pt x="941" y="6960"/>
                      <a:pt x="886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  <a:cubicBezTo>
                      <a:pt x="830" y="7015"/>
                      <a:pt x="830" y="7015"/>
                      <a:pt x="830" y="7015"/>
                    </a:cubicBezTo>
                  </a:path>
                  <a:path w="21600" h="21600">
                    <a:moveTo>
                      <a:pt x="20492" y="6573"/>
                    </a:moveTo>
                    <a:cubicBezTo>
                      <a:pt x="20492" y="6518"/>
                      <a:pt x="20492" y="6463"/>
                      <a:pt x="20547" y="6463"/>
                    </a:cubicBezTo>
                    <a:cubicBezTo>
                      <a:pt x="20547" y="6463"/>
                      <a:pt x="20547" y="6463"/>
                      <a:pt x="20547" y="6463"/>
                    </a:cubicBezTo>
                    <a:cubicBezTo>
                      <a:pt x="20603" y="6408"/>
                      <a:pt x="20713" y="6463"/>
                      <a:pt x="20713" y="6518"/>
                    </a:cubicBezTo>
                    <a:cubicBezTo>
                      <a:pt x="20713" y="6518"/>
                      <a:pt x="20713" y="6518"/>
                      <a:pt x="20713" y="6518"/>
                    </a:cubicBezTo>
                    <a:cubicBezTo>
                      <a:pt x="20769" y="6573"/>
                      <a:pt x="20713" y="6629"/>
                      <a:pt x="20658" y="6684"/>
                    </a:cubicBezTo>
                    <a:cubicBezTo>
                      <a:pt x="20658" y="6684"/>
                      <a:pt x="20658" y="6684"/>
                      <a:pt x="20658" y="6684"/>
                    </a:cubicBezTo>
                    <a:cubicBezTo>
                      <a:pt x="20658" y="6684"/>
                      <a:pt x="20603" y="6684"/>
                      <a:pt x="20603" y="6684"/>
                    </a:cubicBezTo>
                    <a:cubicBezTo>
                      <a:pt x="20603" y="6684"/>
                      <a:pt x="20603" y="6684"/>
                      <a:pt x="20603" y="6684"/>
                    </a:cubicBezTo>
                    <a:cubicBezTo>
                      <a:pt x="20547" y="6684"/>
                      <a:pt x="20547" y="6629"/>
                      <a:pt x="20492" y="6573"/>
                    </a:cubicBezTo>
                  </a:path>
                  <a:path w="21600" h="21600">
                    <a:moveTo>
                      <a:pt x="941" y="6629"/>
                    </a:moveTo>
                    <a:cubicBezTo>
                      <a:pt x="886" y="6629"/>
                      <a:pt x="886" y="6518"/>
                      <a:pt x="886" y="6463"/>
                    </a:cubicBezTo>
                    <a:cubicBezTo>
                      <a:pt x="886" y="6463"/>
                      <a:pt x="886" y="6463"/>
                      <a:pt x="886" y="6463"/>
                    </a:cubicBezTo>
                    <a:cubicBezTo>
                      <a:pt x="941" y="6408"/>
                      <a:pt x="996" y="6408"/>
                      <a:pt x="1052" y="6408"/>
                    </a:cubicBezTo>
                    <a:cubicBezTo>
                      <a:pt x="1052" y="6408"/>
                      <a:pt x="1052" y="6408"/>
                      <a:pt x="1052" y="6408"/>
                    </a:cubicBezTo>
                    <a:cubicBezTo>
                      <a:pt x="1107" y="6463"/>
                      <a:pt x="1163" y="6518"/>
                      <a:pt x="1107" y="6573"/>
                    </a:cubicBezTo>
                    <a:cubicBezTo>
                      <a:pt x="1107" y="6573"/>
                      <a:pt x="1107" y="6573"/>
                      <a:pt x="1107" y="6573"/>
                    </a:cubicBezTo>
                    <a:cubicBezTo>
                      <a:pt x="1107" y="6629"/>
                      <a:pt x="1052" y="6629"/>
                      <a:pt x="996" y="6629"/>
                    </a:cubicBezTo>
                    <a:cubicBezTo>
                      <a:pt x="996" y="6629"/>
                      <a:pt x="996" y="6629"/>
                      <a:pt x="996" y="6629"/>
                    </a:cubicBezTo>
                    <a:cubicBezTo>
                      <a:pt x="996" y="6629"/>
                      <a:pt x="996" y="6629"/>
                      <a:pt x="941" y="6629"/>
                    </a:cubicBezTo>
                  </a:path>
                  <a:path w="21600" h="21600">
                    <a:moveTo>
                      <a:pt x="20326" y="6242"/>
                    </a:moveTo>
                    <a:cubicBezTo>
                      <a:pt x="20326" y="6187"/>
                      <a:pt x="20326" y="6131"/>
                      <a:pt x="20381" y="6076"/>
                    </a:cubicBezTo>
                    <a:cubicBezTo>
                      <a:pt x="20381" y="6076"/>
                      <a:pt x="20381" y="6076"/>
                      <a:pt x="20381" y="6076"/>
                    </a:cubicBezTo>
                    <a:cubicBezTo>
                      <a:pt x="20436" y="6076"/>
                      <a:pt x="20492" y="6076"/>
                      <a:pt x="20547" y="6131"/>
                    </a:cubicBezTo>
                    <a:cubicBezTo>
                      <a:pt x="20547" y="6131"/>
                      <a:pt x="20547" y="6131"/>
                      <a:pt x="20547" y="6131"/>
                    </a:cubicBezTo>
                    <a:cubicBezTo>
                      <a:pt x="20603" y="6187"/>
                      <a:pt x="20547" y="6242"/>
                      <a:pt x="20492" y="6297"/>
                    </a:cubicBezTo>
                    <a:cubicBezTo>
                      <a:pt x="20492" y="6297"/>
                      <a:pt x="20492" y="6297"/>
                      <a:pt x="20492" y="6297"/>
                    </a:cubicBezTo>
                    <a:cubicBezTo>
                      <a:pt x="20492" y="6297"/>
                      <a:pt x="20436" y="6297"/>
                      <a:pt x="20436" y="6297"/>
                    </a:cubicBezTo>
                    <a:cubicBezTo>
                      <a:pt x="20436" y="6297"/>
                      <a:pt x="20436" y="6297"/>
                      <a:pt x="20436" y="6297"/>
                    </a:cubicBezTo>
                    <a:cubicBezTo>
                      <a:pt x="20381" y="6297"/>
                      <a:pt x="20381" y="6297"/>
                      <a:pt x="20326" y="6242"/>
                    </a:cubicBezTo>
                  </a:path>
                  <a:path w="21600" h="21600">
                    <a:moveTo>
                      <a:pt x="1107" y="6297"/>
                    </a:moveTo>
                    <a:cubicBezTo>
                      <a:pt x="1052" y="6242"/>
                      <a:pt x="1052" y="6187"/>
                      <a:pt x="1052" y="6131"/>
                    </a:cubicBezTo>
                    <a:cubicBezTo>
                      <a:pt x="1052" y="6131"/>
                      <a:pt x="1052" y="6131"/>
                      <a:pt x="1052" y="6131"/>
                    </a:cubicBezTo>
                    <a:cubicBezTo>
                      <a:pt x="1107" y="6076"/>
                      <a:pt x="1163" y="6021"/>
                      <a:pt x="1218" y="6076"/>
                    </a:cubicBezTo>
                    <a:cubicBezTo>
                      <a:pt x="1218" y="6076"/>
                      <a:pt x="1218" y="6076"/>
                      <a:pt x="1218" y="6076"/>
                    </a:cubicBezTo>
                    <a:cubicBezTo>
                      <a:pt x="1273" y="6076"/>
                      <a:pt x="1329" y="6131"/>
                      <a:pt x="1273" y="6242"/>
                    </a:cubicBezTo>
                    <a:cubicBezTo>
                      <a:pt x="1273" y="6242"/>
                      <a:pt x="1273" y="6242"/>
                      <a:pt x="1273" y="6242"/>
                    </a:cubicBezTo>
                    <a:cubicBezTo>
                      <a:pt x="1273" y="6242"/>
                      <a:pt x="1218" y="6297"/>
                      <a:pt x="1163" y="6297"/>
                    </a:cubicBezTo>
                    <a:cubicBezTo>
                      <a:pt x="1163" y="6297"/>
                      <a:pt x="1163" y="6297"/>
                      <a:pt x="1163" y="6297"/>
                    </a:cubicBezTo>
                    <a:cubicBezTo>
                      <a:pt x="1163" y="6297"/>
                      <a:pt x="1163" y="6297"/>
                      <a:pt x="1107" y="6297"/>
                    </a:cubicBezTo>
                  </a:path>
                  <a:path w="21600" h="21600">
                    <a:moveTo>
                      <a:pt x="20160" y="5910"/>
                    </a:moveTo>
                    <a:cubicBezTo>
                      <a:pt x="20104" y="5855"/>
                      <a:pt x="20160" y="5745"/>
                      <a:pt x="20215" y="5745"/>
                    </a:cubicBezTo>
                    <a:cubicBezTo>
                      <a:pt x="20215" y="5745"/>
                      <a:pt x="20215" y="5745"/>
                      <a:pt x="20215" y="5745"/>
                    </a:cubicBezTo>
                    <a:cubicBezTo>
                      <a:pt x="20270" y="5690"/>
                      <a:pt x="20326" y="5745"/>
                      <a:pt x="20381" y="5800"/>
                    </a:cubicBezTo>
                    <a:cubicBezTo>
                      <a:pt x="20381" y="5800"/>
                      <a:pt x="20381" y="5800"/>
                      <a:pt x="20381" y="5800"/>
                    </a:cubicBezTo>
                    <a:cubicBezTo>
                      <a:pt x="20381" y="5855"/>
                      <a:pt x="20381" y="5910"/>
                      <a:pt x="20326" y="5910"/>
                    </a:cubicBezTo>
                    <a:cubicBezTo>
                      <a:pt x="20326" y="5910"/>
                      <a:pt x="20326" y="5910"/>
                      <a:pt x="20326" y="5910"/>
                    </a:cubicBezTo>
                    <a:cubicBezTo>
                      <a:pt x="20326" y="5966"/>
                      <a:pt x="20270" y="5966"/>
                      <a:pt x="20270" y="5966"/>
                    </a:cubicBezTo>
                    <a:cubicBezTo>
                      <a:pt x="20270" y="5966"/>
                      <a:pt x="20270" y="5966"/>
                      <a:pt x="20270" y="5966"/>
                    </a:cubicBezTo>
                    <a:cubicBezTo>
                      <a:pt x="20215" y="5966"/>
                      <a:pt x="20160" y="5910"/>
                      <a:pt x="20160" y="5910"/>
                    </a:cubicBezTo>
                  </a:path>
                  <a:path w="21600" h="21600">
                    <a:moveTo>
                      <a:pt x="1329" y="5910"/>
                    </a:moveTo>
                    <a:cubicBezTo>
                      <a:pt x="1218" y="5855"/>
                      <a:pt x="1218" y="5800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745"/>
                      <a:pt x="1273" y="5745"/>
                      <a:pt x="1273" y="5745"/>
                    </a:cubicBezTo>
                    <a:cubicBezTo>
                      <a:pt x="1273" y="5690"/>
                      <a:pt x="1329" y="5690"/>
                      <a:pt x="1439" y="5690"/>
                    </a:cubicBezTo>
                    <a:cubicBezTo>
                      <a:pt x="1439" y="5690"/>
                      <a:pt x="1439" y="5690"/>
                      <a:pt x="1439" y="5690"/>
                    </a:cubicBezTo>
                    <a:cubicBezTo>
                      <a:pt x="1495" y="5745"/>
                      <a:pt x="1495" y="5800"/>
                      <a:pt x="1439" y="5855"/>
                    </a:cubicBezTo>
                    <a:cubicBezTo>
                      <a:pt x="1439" y="5855"/>
                      <a:pt x="1439" y="5855"/>
                      <a:pt x="1439" y="5855"/>
                    </a:cubicBezTo>
                    <a:cubicBezTo>
                      <a:pt x="1439" y="5910"/>
                      <a:pt x="1384" y="5910"/>
                      <a:pt x="1384" y="5910"/>
                    </a:cubicBezTo>
                    <a:cubicBezTo>
                      <a:pt x="1384" y="5910"/>
                      <a:pt x="1384" y="5910"/>
                      <a:pt x="1384" y="5910"/>
                    </a:cubicBezTo>
                    <a:cubicBezTo>
                      <a:pt x="1329" y="5910"/>
                      <a:pt x="1329" y="5910"/>
                      <a:pt x="1329" y="5910"/>
                    </a:cubicBezTo>
                  </a:path>
                  <a:path w="21600" h="21600">
                    <a:moveTo>
                      <a:pt x="19993" y="5524"/>
                    </a:moveTo>
                    <a:cubicBezTo>
                      <a:pt x="19938" y="5469"/>
                      <a:pt x="19938" y="5413"/>
                      <a:pt x="19993" y="5358"/>
                    </a:cubicBezTo>
                    <a:cubicBezTo>
                      <a:pt x="19993" y="5358"/>
                      <a:pt x="19993" y="5358"/>
                      <a:pt x="19993" y="5358"/>
                    </a:cubicBezTo>
                    <a:cubicBezTo>
                      <a:pt x="20049" y="5358"/>
                      <a:pt x="20160" y="5358"/>
                      <a:pt x="20160" y="5413"/>
                    </a:cubicBezTo>
                    <a:cubicBezTo>
                      <a:pt x="20160" y="5413"/>
                      <a:pt x="20160" y="5413"/>
                      <a:pt x="20160" y="5413"/>
                    </a:cubicBezTo>
                    <a:cubicBezTo>
                      <a:pt x="20215" y="5469"/>
                      <a:pt x="20160" y="5579"/>
                      <a:pt x="20104" y="5579"/>
                    </a:cubicBezTo>
                    <a:cubicBezTo>
                      <a:pt x="20104" y="5579"/>
                      <a:pt x="20104" y="5579"/>
                      <a:pt x="20104" y="5579"/>
                    </a:cubicBezTo>
                    <a:cubicBezTo>
                      <a:pt x="20104" y="5579"/>
                      <a:pt x="20104" y="5579"/>
                      <a:pt x="20049" y="5579"/>
                    </a:cubicBezTo>
                    <a:cubicBezTo>
                      <a:pt x="20049" y="5579"/>
                      <a:pt x="20049" y="5579"/>
                      <a:pt x="20049" y="5579"/>
                    </a:cubicBezTo>
                    <a:cubicBezTo>
                      <a:pt x="20049" y="5579"/>
                      <a:pt x="19993" y="5579"/>
                      <a:pt x="19993" y="5524"/>
                    </a:cubicBezTo>
                  </a:path>
                  <a:path w="21600" h="21600">
                    <a:moveTo>
                      <a:pt x="1495" y="5579"/>
                    </a:moveTo>
                    <a:cubicBezTo>
                      <a:pt x="1439" y="5524"/>
                      <a:pt x="1439" y="5469"/>
                      <a:pt x="1439" y="5413"/>
                    </a:cubicBezTo>
                    <a:cubicBezTo>
                      <a:pt x="1439" y="5413"/>
                      <a:pt x="1439" y="5413"/>
                      <a:pt x="1439" y="5413"/>
                    </a:cubicBezTo>
                    <a:cubicBezTo>
                      <a:pt x="1495" y="5358"/>
                      <a:pt x="1550" y="5303"/>
                      <a:pt x="1606" y="5358"/>
                    </a:cubicBezTo>
                    <a:cubicBezTo>
                      <a:pt x="1606" y="5358"/>
                      <a:pt x="1606" y="5358"/>
                      <a:pt x="1606" y="5358"/>
                    </a:cubicBezTo>
                    <a:cubicBezTo>
                      <a:pt x="1661" y="5413"/>
                      <a:pt x="1661" y="5469"/>
                      <a:pt x="1661" y="5524"/>
                    </a:cubicBezTo>
                    <a:cubicBezTo>
                      <a:pt x="1661" y="5524"/>
                      <a:pt x="1661" y="5524"/>
                      <a:pt x="1661" y="5524"/>
                    </a:cubicBezTo>
                    <a:cubicBezTo>
                      <a:pt x="1606" y="5579"/>
                      <a:pt x="1606" y="5579"/>
                      <a:pt x="1550" y="5579"/>
                    </a:cubicBezTo>
                    <a:cubicBezTo>
                      <a:pt x="1550" y="5579"/>
                      <a:pt x="1550" y="5579"/>
                      <a:pt x="1550" y="5579"/>
                    </a:cubicBezTo>
                    <a:cubicBezTo>
                      <a:pt x="1550" y="5579"/>
                      <a:pt x="1495" y="5579"/>
                      <a:pt x="1495" y="5579"/>
                    </a:cubicBezTo>
                  </a:path>
                  <a:path w="21600" h="21600">
                    <a:moveTo>
                      <a:pt x="19772" y="5192"/>
                    </a:moveTo>
                    <a:cubicBezTo>
                      <a:pt x="19772" y="5192"/>
                      <a:pt x="19772" y="5192"/>
                      <a:pt x="19772" y="5192"/>
                    </a:cubicBezTo>
                    <a:cubicBezTo>
                      <a:pt x="19716" y="5137"/>
                      <a:pt x="19772" y="5082"/>
                      <a:pt x="19827" y="5027"/>
                    </a:cubicBezTo>
                    <a:cubicBezTo>
                      <a:pt x="19827" y="5027"/>
                      <a:pt x="19827" y="5027"/>
                      <a:pt x="19827" y="5027"/>
                    </a:cubicBezTo>
                    <a:cubicBezTo>
                      <a:pt x="19883" y="5027"/>
                      <a:pt x="19938" y="5027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38" y="5082"/>
                      <a:pt x="19938" y="5082"/>
                      <a:pt x="19938" y="5082"/>
                    </a:cubicBezTo>
                    <a:cubicBezTo>
                      <a:pt x="19993" y="5137"/>
                      <a:pt x="19993" y="5192"/>
                      <a:pt x="19938" y="5248"/>
                    </a:cubicBezTo>
                    <a:cubicBezTo>
                      <a:pt x="19938" y="5248"/>
                      <a:pt x="19938" y="5248"/>
                      <a:pt x="19938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83" y="5248"/>
                      <a:pt x="19883" y="5248"/>
                      <a:pt x="19883" y="5248"/>
                    </a:cubicBezTo>
                    <a:cubicBezTo>
                      <a:pt x="19827" y="5248"/>
                      <a:pt x="19772" y="5248"/>
                      <a:pt x="19772" y="5192"/>
                    </a:cubicBezTo>
                  </a:path>
                  <a:path w="21600" h="21600">
                    <a:moveTo>
                      <a:pt x="1716" y="5192"/>
                    </a:moveTo>
                    <a:cubicBezTo>
                      <a:pt x="1661" y="5192"/>
                      <a:pt x="1606" y="5137"/>
                      <a:pt x="1661" y="5082"/>
                    </a:cubicBezTo>
                    <a:cubicBezTo>
                      <a:pt x="1661" y="5082"/>
                      <a:pt x="1661" y="5082"/>
                      <a:pt x="1661" y="5082"/>
                    </a:cubicBezTo>
                    <a:cubicBezTo>
                      <a:pt x="1716" y="5027"/>
                      <a:pt x="1772" y="4971"/>
                      <a:pt x="1827" y="5027"/>
                    </a:cubicBezTo>
                    <a:cubicBezTo>
                      <a:pt x="1827" y="5027"/>
                      <a:pt x="1827" y="5027"/>
                      <a:pt x="1827" y="5027"/>
                    </a:cubicBezTo>
                    <a:cubicBezTo>
                      <a:pt x="1883" y="5027"/>
                      <a:pt x="1883" y="5137"/>
                      <a:pt x="1883" y="5192"/>
                    </a:cubicBezTo>
                    <a:cubicBezTo>
                      <a:pt x="1883" y="5192"/>
                      <a:pt x="1883" y="5192"/>
                      <a:pt x="1883" y="5192"/>
                    </a:cubicBezTo>
                    <a:cubicBezTo>
                      <a:pt x="1827" y="5192"/>
                      <a:pt x="1772" y="5248"/>
                      <a:pt x="1772" y="5248"/>
                    </a:cubicBezTo>
                    <a:cubicBezTo>
                      <a:pt x="1772" y="5248"/>
                      <a:pt x="1772" y="5248"/>
                      <a:pt x="1772" y="5248"/>
                    </a:cubicBezTo>
                    <a:cubicBezTo>
                      <a:pt x="1716" y="5248"/>
                      <a:pt x="1716" y="5248"/>
                      <a:pt x="1716" y="5192"/>
                    </a:cubicBezTo>
                  </a:path>
                  <a:path w="21600" h="21600">
                    <a:moveTo>
                      <a:pt x="19550" y="4861"/>
                    </a:moveTo>
                    <a:cubicBezTo>
                      <a:pt x="19550" y="4861"/>
                      <a:pt x="19550" y="4861"/>
                      <a:pt x="19550" y="4861"/>
                    </a:cubicBezTo>
                    <a:cubicBezTo>
                      <a:pt x="19495" y="4806"/>
                      <a:pt x="19550" y="4750"/>
                      <a:pt x="19550" y="4695"/>
                    </a:cubicBezTo>
                    <a:cubicBezTo>
                      <a:pt x="19550" y="4695"/>
                      <a:pt x="19550" y="4695"/>
                      <a:pt x="19550" y="4695"/>
                    </a:cubicBezTo>
                    <a:cubicBezTo>
                      <a:pt x="19606" y="4695"/>
                      <a:pt x="19716" y="4695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16" y="4750"/>
                      <a:pt x="19716" y="4750"/>
                      <a:pt x="19716" y="4750"/>
                    </a:cubicBezTo>
                    <a:cubicBezTo>
                      <a:pt x="19772" y="4806"/>
                      <a:pt x="19772" y="4861"/>
                      <a:pt x="19716" y="4916"/>
                    </a:cubicBezTo>
                    <a:cubicBezTo>
                      <a:pt x="19716" y="4916"/>
                      <a:pt x="19716" y="4916"/>
                      <a:pt x="19716" y="4916"/>
                    </a:cubicBezTo>
                    <a:cubicBezTo>
                      <a:pt x="19716" y="4916"/>
                      <a:pt x="19661" y="4916"/>
                      <a:pt x="19661" y="4916"/>
                    </a:cubicBezTo>
                    <a:cubicBezTo>
                      <a:pt x="19661" y="4916"/>
                      <a:pt x="19661" y="4916"/>
                      <a:pt x="19661" y="4916"/>
                    </a:cubicBezTo>
                    <a:cubicBezTo>
                      <a:pt x="19606" y="4916"/>
                      <a:pt x="19550" y="4916"/>
                      <a:pt x="19550" y="4861"/>
                    </a:cubicBezTo>
                  </a:path>
                  <a:path w="21600" h="21600">
                    <a:moveTo>
                      <a:pt x="1938" y="4861"/>
                    </a:moveTo>
                    <a:cubicBezTo>
                      <a:pt x="1883" y="4861"/>
                      <a:pt x="1827" y="4750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883" y="4695"/>
                      <a:pt x="1883" y="4695"/>
                      <a:pt x="1883" y="4695"/>
                    </a:cubicBezTo>
                    <a:cubicBezTo>
                      <a:pt x="1938" y="4640"/>
                      <a:pt x="1993" y="4640"/>
                      <a:pt x="2049" y="4695"/>
                    </a:cubicBezTo>
                    <a:cubicBezTo>
                      <a:pt x="2049" y="4695"/>
                      <a:pt x="2049" y="4695"/>
                      <a:pt x="2049" y="4695"/>
                    </a:cubicBezTo>
                    <a:cubicBezTo>
                      <a:pt x="2104" y="4750"/>
                      <a:pt x="2104" y="4806"/>
                      <a:pt x="2104" y="4861"/>
                    </a:cubicBezTo>
                    <a:cubicBezTo>
                      <a:pt x="2104" y="4861"/>
                      <a:pt x="2104" y="4861"/>
                      <a:pt x="2104" y="4861"/>
                    </a:cubicBezTo>
                    <a:cubicBezTo>
                      <a:pt x="2049" y="4861"/>
                      <a:pt x="1993" y="4916"/>
                      <a:pt x="1993" y="4916"/>
                    </a:cubicBezTo>
                    <a:cubicBezTo>
                      <a:pt x="1993" y="4916"/>
                      <a:pt x="1993" y="4916"/>
                      <a:pt x="1993" y="4916"/>
                    </a:cubicBezTo>
                    <a:cubicBezTo>
                      <a:pt x="1938" y="4916"/>
                      <a:pt x="1938" y="4916"/>
                      <a:pt x="1938" y="4861"/>
                    </a:cubicBezTo>
                  </a:path>
                  <a:path w="21600" h="21600">
                    <a:moveTo>
                      <a:pt x="19329" y="4529"/>
                    </a:moveTo>
                    <a:cubicBezTo>
                      <a:pt x="19273" y="4529"/>
                      <a:pt x="19273" y="4419"/>
                      <a:pt x="19329" y="4364"/>
                    </a:cubicBezTo>
                    <a:cubicBezTo>
                      <a:pt x="19329" y="4364"/>
                      <a:pt x="19329" y="4364"/>
                      <a:pt x="19329" y="4364"/>
                    </a:cubicBezTo>
                    <a:cubicBezTo>
                      <a:pt x="19384" y="4364"/>
                      <a:pt x="19495" y="4364"/>
                      <a:pt x="19495" y="4419"/>
                    </a:cubicBezTo>
                    <a:cubicBezTo>
                      <a:pt x="19495" y="4419"/>
                      <a:pt x="19495" y="4419"/>
                      <a:pt x="19495" y="4419"/>
                    </a:cubicBezTo>
                    <a:cubicBezTo>
                      <a:pt x="19550" y="4474"/>
                      <a:pt x="19550" y="4529"/>
                      <a:pt x="19495" y="4585"/>
                    </a:cubicBezTo>
                    <a:cubicBezTo>
                      <a:pt x="19495" y="4585"/>
                      <a:pt x="19495" y="4585"/>
                      <a:pt x="19495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440" y="4585"/>
                      <a:pt x="19440" y="4585"/>
                      <a:pt x="19440" y="4585"/>
                    </a:cubicBezTo>
                    <a:cubicBezTo>
                      <a:pt x="19384" y="4585"/>
                      <a:pt x="19329" y="4585"/>
                      <a:pt x="19329" y="4529"/>
                    </a:cubicBezTo>
                  </a:path>
                  <a:path w="21600" h="21600">
                    <a:moveTo>
                      <a:pt x="2160" y="4529"/>
                    </a:moveTo>
                    <a:cubicBezTo>
                      <a:pt x="2104" y="4529"/>
                      <a:pt x="2104" y="4419"/>
                      <a:pt x="2104" y="4364"/>
                    </a:cubicBezTo>
                    <a:cubicBezTo>
                      <a:pt x="2104" y="4364"/>
                      <a:pt x="2104" y="4364"/>
                      <a:pt x="2104" y="4364"/>
                    </a:cubicBezTo>
                    <a:cubicBezTo>
                      <a:pt x="2160" y="4364"/>
                      <a:pt x="2215" y="4308"/>
                      <a:pt x="2270" y="4364"/>
                    </a:cubicBezTo>
                    <a:cubicBezTo>
                      <a:pt x="2270" y="4364"/>
                      <a:pt x="2270" y="4364"/>
                      <a:pt x="2270" y="4364"/>
                    </a:cubicBezTo>
                    <a:cubicBezTo>
                      <a:pt x="2326" y="4419"/>
                      <a:pt x="2326" y="4474"/>
                      <a:pt x="2326" y="4529"/>
                    </a:cubicBezTo>
                    <a:cubicBezTo>
                      <a:pt x="2326" y="4529"/>
                      <a:pt x="2326" y="4529"/>
                      <a:pt x="2326" y="4529"/>
                    </a:cubicBezTo>
                    <a:cubicBezTo>
                      <a:pt x="2270" y="4585"/>
                      <a:pt x="2270" y="4585"/>
                      <a:pt x="2215" y="4585"/>
                    </a:cubicBezTo>
                    <a:cubicBezTo>
                      <a:pt x="2215" y="4585"/>
                      <a:pt x="2215" y="4585"/>
                      <a:pt x="2215" y="4585"/>
                    </a:cubicBezTo>
                    <a:cubicBezTo>
                      <a:pt x="2215" y="4585"/>
                      <a:pt x="2160" y="4585"/>
                      <a:pt x="2160" y="4529"/>
                    </a:cubicBezTo>
                  </a:path>
                  <a:path w="21600" h="21600">
                    <a:moveTo>
                      <a:pt x="19052" y="4253"/>
                    </a:moveTo>
                    <a:cubicBezTo>
                      <a:pt x="19052" y="4198"/>
                      <a:pt x="19052" y="4143"/>
                      <a:pt x="19107" y="4087"/>
                    </a:cubicBezTo>
                    <a:cubicBezTo>
                      <a:pt x="19107" y="4087"/>
                      <a:pt x="19107" y="4087"/>
                      <a:pt x="19107" y="4087"/>
                    </a:cubicBezTo>
                    <a:cubicBezTo>
                      <a:pt x="19163" y="4032"/>
                      <a:pt x="19218" y="4032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273" y="4087"/>
                      <a:pt x="19273" y="4087"/>
                      <a:pt x="19273" y="4087"/>
                    </a:cubicBezTo>
                    <a:cubicBezTo>
                      <a:pt x="19329" y="4143"/>
                      <a:pt x="19273" y="4198"/>
                      <a:pt x="19218" y="4253"/>
                    </a:cubicBezTo>
                    <a:cubicBezTo>
                      <a:pt x="19218" y="4253"/>
                      <a:pt x="19218" y="4253"/>
                      <a:pt x="19218" y="4253"/>
                    </a:cubicBezTo>
                    <a:cubicBezTo>
                      <a:pt x="19218" y="4253"/>
                      <a:pt x="19218" y="4308"/>
                      <a:pt x="19163" y="4308"/>
                    </a:cubicBezTo>
                    <a:cubicBezTo>
                      <a:pt x="19163" y="4308"/>
                      <a:pt x="19163" y="4308"/>
                      <a:pt x="19163" y="4308"/>
                    </a:cubicBezTo>
                    <a:cubicBezTo>
                      <a:pt x="19163" y="4308"/>
                      <a:pt x="19107" y="4253"/>
                      <a:pt x="19052" y="4253"/>
                    </a:cubicBezTo>
                  </a:path>
                  <a:path w="21600" h="21600">
                    <a:moveTo>
                      <a:pt x="2381" y="4253"/>
                    </a:moveTo>
                    <a:cubicBezTo>
                      <a:pt x="2326" y="4198"/>
                      <a:pt x="2326" y="4143"/>
                      <a:pt x="2381" y="4087"/>
                    </a:cubicBezTo>
                    <a:cubicBezTo>
                      <a:pt x="2381" y="4087"/>
                      <a:pt x="2381" y="4087"/>
                      <a:pt x="2381" y="4087"/>
                    </a:cubicBezTo>
                    <a:cubicBezTo>
                      <a:pt x="2381" y="4032"/>
                      <a:pt x="2492" y="4032"/>
                      <a:pt x="2547" y="4032"/>
                    </a:cubicBezTo>
                    <a:cubicBezTo>
                      <a:pt x="2547" y="4032"/>
                      <a:pt x="2547" y="4032"/>
                      <a:pt x="2547" y="4032"/>
                    </a:cubicBezTo>
                    <a:cubicBezTo>
                      <a:pt x="2603" y="4087"/>
                      <a:pt x="2603" y="4143"/>
                      <a:pt x="2547" y="4198"/>
                    </a:cubicBezTo>
                    <a:cubicBezTo>
                      <a:pt x="2547" y="4198"/>
                      <a:pt x="2547" y="4198"/>
                      <a:pt x="2547" y="4198"/>
                    </a:cubicBezTo>
                    <a:cubicBezTo>
                      <a:pt x="2547" y="4253"/>
                      <a:pt x="2492" y="4253"/>
                      <a:pt x="2436" y="4253"/>
                    </a:cubicBezTo>
                    <a:cubicBezTo>
                      <a:pt x="2436" y="4253"/>
                      <a:pt x="2436" y="4253"/>
                      <a:pt x="2436" y="4253"/>
                    </a:cubicBezTo>
                    <a:cubicBezTo>
                      <a:pt x="2436" y="4253"/>
                      <a:pt x="2381" y="4253"/>
                      <a:pt x="2381" y="4253"/>
                    </a:cubicBezTo>
                  </a:path>
                  <a:path w="21600" h="21600">
                    <a:moveTo>
                      <a:pt x="18830" y="3922"/>
                    </a:moveTo>
                    <a:cubicBezTo>
                      <a:pt x="18775" y="3867"/>
                      <a:pt x="18775" y="3811"/>
                      <a:pt x="18830" y="3756"/>
                    </a:cubicBezTo>
                    <a:cubicBezTo>
                      <a:pt x="18830" y="3756"/>
                      <a:pt x="18830" y="3756"/>
                      <a:pt x="18830" y="3756"/>
                    </a:cubicBezTo>
                    <a:cubicBezTo>
                      <a:pt x="18886" y="3756"/>
                      <a:pt x="18941" y="3756"/>
                      <a:pt x="18996" y="3811"/>
                    </a:cubicBezTo>
                    <a:cubicBezTo>
                      <a:pt x="18996" y="3811"/>
                      <a:pt x="18996" y="3811"/>
                      <a:pt x="18996" y="3811"/>
                    </a:cubicBezTo>
                    <a:cubicBezTo>
                      <a:pt x="19052" y="3811"/>
                      <a:pt x="19052" y="3922"/>
                      <a:pt x="18996" y="3977"/>
                    </a:cubicBezTo>
                    <a:cubicBezTo>
                      <a:pt x="18996" y="3977"/>
                      <a:pt x="18996" y="3977"/>
                      <a:pt x="18996" y="3977"/>
                    </a:cubicBezTo>
                    <a:cubicBezTo>
                      <a:pt x="18996" y="3977"/>
                      <a:pt x="18941" y="3977"/>
                      <a:pt x="18941" y="3977"/>
                    </a:cubicBezTo>
                    <a:cubicBezTo>
                      <a:pt x="18941" y="3977"/>
                      <a:pt x="18941" y="3977"/>
                      <a:pt x="18941" y="3977"/>
                    </a:cubicBezTo>
                    <a:cubicBezTo>
                      <a:pt x="18886" y="3977"/>
                      <a:pt x="18830" y="3977"/>
                      <a:pt x="18830" y="3922"/>
                    </a:cubicBezTo>
                  </a:path>
                  <a:path w="21600" h="21600">
                    <a:moveTo>
                      <a:pt x="2658" y="3922"/>
                    </a:moveTo>
                    <a:cubicBezTo>
                      <a:pt x="2603" y="3867"/>
                      <a:pt x="2603" y="3811"/>
                      <a:pt x="2603" y="3756"/>
                    </a:cubicBezTo>
                    <a:cubicBezTo>
                      <a:pt x="2603" y="3756"/>
                      <a:pt x="2603" y="3756"/>
                      <a:pt x="2603" y="3756"/>
                    </a:cubicBezTo>
                    <a:cubicBezTo>
                      <a:pt x="2658" y="3701"/>
                      <a:pt x="2713" y="3701"/>
                      <a:pt x="2769" y="3756"/>
                    </a:cubicBezTo>
                    <a:cubicBezTo>
                      <a:pt x="2769" y="3756"/>
                      <a:pt x="2769" y="3756"/>
                      <a:pt x="2769" y="3756"/>
                    </a:cubicBezTo>
                    <a:cubicBezTo>
                      <a:pt x="2824" y="3811"/>
                      <a:pt x="2824" y="3867"/>
                      <a:pt x="2824" y="3922"/>
                    </a:cubicBezTo>
                    <a:cubicBezTo>
                      <a:pt x="2824" y="3922"/>
                      <a:pt x="2824" y="3922"/>
                      <a:pt x="2824" y="3922"/>
                    </a:cubicBezTo>
                    <a:cubicBezTo>
                      <a:pt x="2769" y="3922"/>
                      <a:pt x="2769" y="3977"/>
                      <a:pt x="2713" y="3977"/>
                    </a:cubicBezTo>
                    <a:cubicBezTo>
                      <a:pt x="2713" y="3977"/>
                      <a:pt x="2713" y="3977"/>
                      <a:pt x="2713" y="3977"/>
                    </a:cubicBezTo>
                    <a:cubicBezTo>
                      <a:pt x="2658" y="3977"/>
                      <a:pt x="2658" y="3922"/>
                      <a:pt x="2658" y="3922"/>
                    </a:cubicBezTo>
                  </a:path>
                  <a:path w="21600" h="21600">
                    <a:moveTo>
                      <a:pt x="18553" y="3646"/>
                    </a:moveTo>
                    <a:cubicBezTo>
                      <a:pt x="18498" y="3590"/>
                      <a:pt x="18498" y="3535"/>
                      <a:pt x="18553" y="3480"/>
                    </a:cubicBezTo>
                    <a:cubicBezTo>
                      <a:pt x="18553" y="3480"/>
                      <a:pt x="18553" y="3480"/>
                      <a:pt x="18553" y="3480"/>
                    </a:cubicBezTo>
                    <a:cubicBezTo>
                      <a:pt x="18609" y="3425"/>
                      <a:pt x="18720" y="3425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20" y="3480"/>
                      <a:pt x="18720" y="3480"/>
                      <a:pt x="18720" y="3480"/>
                    </a:cubicBezTo>
                    <a:cubicBezTo>
                      <a:pt x="18775" y="3535"/>
                      <a:pt x="18775" y="3590"/>
                      <a:pt x="18720" y="3646"/>
                    </a:cubicBezTo>
                    <a:cubicBezTo>
                      <a:pt x="18720" y="3646"/>
                      <a:pt x="18720" y="3646"/>
                      <a:pt x="18720" y="3646"/>
                    </a:cubicBezTo>
                    <a:cubicBezTo>
                      <a:pt x="18720" y="3646"/>
                      <a:pt x="18664" y="3701"/>
                      <a:pt x="18664" y="3701"/>
                    </a:cubicBezTo>
                    <a:cubicBezTo>
                      <a:pt x="18664" y="3701"/>
                      <a:pt x="18664" y="3701"/>
                      <a:pt x="18664" y="3701"/>
                    </a:cubicBezTo>
                    <a:cubicBezTo>
                      <a:pt x="18609" y="3701"/>
                      <a:pt x="18609" y="3646"/>
                      <a:pt x="18553" y="3646"/>
                    </a:cubicBezTo>
                  </a:path>
                  <a:path w="21600" h="21600">
                    <a:moveTo>
                      <a:pt x="2879" y="3646"/>
                    </a:moveTo>
                    <a:cubicBezTo>
                      <a:pt x="2824" y="3590"/>
                      <a:pt x="2824" y="3535"/>
                      <a:pt x="2879" y="3480"/>
                    </a:cubicBezTo>
                    <a:cubicBezTo>
                      <a:pt x="2879" y="3480"/>
                      <a:pt x="2879" y="3480"/>
                      <a:pt x="2879" y="3480"/>
                    </a:cubicBezTo>
                    <a:cubicBezTo>
                      <a:pt x="2935" y="3425"/>
                      <a:pt x="2990" y="3425"/>
                      <a:pt x="3046" y="3480"/>
                    </a:cubicBezTo>
                    <a:cubicBezTo>
                      <a:pt x="3046" y="3480"/>
                      <a:pt x="3046" y="3480"/>
                      <a:pt x="3046" y="3480"/>
                    </a:cubicBezTo>
                    <a:cubicBezTo>
                      <a:pt x="3101" y="3480"/>
                      <a:pt x="3101" y="3590"/>
                      <a:pt x="3046" y="3646"/>
                    </a:cubicBezTo>
                    <a:cubicBezTo>
                      <a:pt x="3046" y="3646"/>
                      <a:pt x="3046" y="3646"/>
                      <a:pt x="3046" y="3646"/>
                    </a:cubicBezTo>
                    <a:cubicBezTo>
                      <a:pt x="3046" y="3646"/>
                      <a:pt x="2990" y="3646"/>
                      <a:pt x="2990" y="3646"/>
                    </a:cubicBezTo>
                    <a:cubicBezTo>
                      <a:pt x="2990" y="3646"/>
                      <a:pt x="2990" y="3646"/>
                      <a:pt x="2990" y="3646"/>
                    </a:cubicBezTo>
                    <a:cubicBezTo>
                      <a:pt x="2935" y="3646"/>
                      <a:pt x="2935" y="3646"/>
                      <a:pt x="2879" y="3646"/>
                    </a:cubicBezTo>
                  </a:path>
                  <a:path w="21600" h="21600">
                    <a:moveTo>
                      <a:pt x="18276" y="3369"/>
                    </a:moveTo>
                    <a:cubicBezTo>
                      <a:pt x="18221" y="3314"/>
                      <a:pt x="18221" y="3259"/>
                      <a:pt x="18276" y="3204"/>
                    </a:cubicBezTo>
                    <a:cubicBezTo>
                      <a:pt x="18276" y="3204"/>
                      <a:pt x="18276" y="3204"/>
                      <a:pt x="18276" y="3204"/>
                    </a:cubicBezTo>
                    <a:cubicBezTo>
                      <a:pt x="18332" y="3148"/>
                      <a:pt x="18387" y="3148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43" y="3204"/>
                      <a:pt x="18443" y="3204"/>
                      <a:pt x="18443" y="3204"/>
                    </a:cubicBezTo>
                    <a:cubicBezTo>
                      <a:pt x="18498" y="3259"/>
                      <a:pt x="18498" y="3314"/>
                      <a:pt x="18443" y="3369"/>
                    </a:cubicBezTo>
                    <a:cubicBezTo>
                      <a:pt x="18443" y="3369"/>
                      <a:pt x="18443" y="3369"/>
                      <a:pt x="18443" y="3369"/>
                    </a:cubicBezTo>
                    <a:cubicBezTo>
                      <a:pt x="18443" y="3369"/>
                      <a:pt x="18387" y="3369"/>
                      <a:pt x="18387" y="3369"/>
                    </a:cubicBezTo>
                    <a:cubicBezTo>
                      <a:pt x="18387" y="3369"/>
                      <a:pt x="18387" y="3369"/>
                      <a:pt x="18387" y="3369"/>
                    </a:cubicBezTo>
                    <a:cubicBezTo>
                      <a:pt x="18332" y="3369"/>
                      <a:pt x="18332" y="3369"/>
                      <a:pt x="18276" y="3369"/>
                    </a:cubicBezTo>
                  </a:path>
                  <a:path w="21600" h="21600">
                    <a:moveTo>
                      <a:pt x="3156" y="3314"/>
                    </a:moveTo>
                    <a:cubicBezTo>
                      <a:pt x="3101" y="3314"/>
                      <a:pt x="3101" y="3204"/>
                      <a:pt x="3156" y="3148"/>
                    </a:cubicBezTo>
                    <a:cubicBezTo>
                      <a:pt x="3156" y="3148"/>
                      <a:pt x="3156" y="3148"/>
                      <a:pt x="3156" y="3148"/>
                    </a:cubicBezTo>
                    <a:cubicBezTo>
                      <a:pt x="3212" y="3148"/>
                      <a:pt x="3267" y="3148"/>
                      <a:pt x="3323" y="3148"/>
                    </a:cubicBezTo>
                    <a:cubicBezTo>
                      <a:pt x="3323" y="3148"/>
                      <a:pt x="3323" y="3148"/>
                      <a:pt x="3323" y="3148"/>
                    </a:cubicBezTo>
                    <a:cubicBezTo>
                      <a:pt x="3378" y="3204"/>
                      <a:pt x="3378" y="3314"/>
                      <a:pt x="3323" y="3314"/>
                    </a:cubicBezTo>
                    <a:cubicBezTo>
                      <a:pt x="3323" y="3314"/>
                      <a:pt x="3323" y="3314"/>
                      <a:pt x="3323" y="3314"/>
                    </a:cubicBezTo>
                    <a:cubicBezTo>
                      <a:pt x="3323" y="3369"/>
                      <a:pt x="3267" y="3369"/>
                      <a:pt x="3267" y="3369"/>
                    </a:cubicBezTo>
                    <a:cubicBezTo>
                      <a:pt x="3267" y="3369"/>
                      <a:pt x="3267" y="3369"/>
                      <a:pt x="3267" y="3369"/>
                    </a:cubicBezTo>
                    <a:cubicBezTo>
                      <a:pt x="3212" y="3369"/>
                      <a:pt x="3212" y="3369"/>
                      <a:pt x="3156" y="3314"/>
                    </a:cubicBezTo>
                  </a:path>
                  <a:path w="21600" h="21600">
                    <a:moveTo>
                      <a:pt x="18000" y="3093"/>
                    </a:moveTo>
                    <a:cubicBezTo>
                      <a:pt x="18000" y="3093"/>
                      <a:pt x="18000" y="3093"/>
                      <a:pt x="18000" y="3093"/>
                    </a:cubicBezTo>
                    <a:cubicBezTo>
                      <a:pt x="17944" y="3038"/>
                      <a:pt x="17944" y="2983"/>
                      <a:pt x="18000" y="2927"/>
                    </a:cubicBezTo>
                    <a:cubicBezTo>
                      <a:pt x="18000" y="2927"/>
                      <a:pt x="18000" y="2927"/>
                      <a:pt x="18000" y="2927"/>
                    </a:cubicBezTo>
                    <a:cubicBezTo>
                      <a:pt x="18055" y="2872"/>
                      <a:pt x="18110" y="2872"/>
                      <a:pt x="18166" y="2927"/>
                    </a:cubicBezTo>
                    <a:cubicBezTo>
                      <a:pt x="18166" y="2927"/>
                      <a:pt x="18166" y="2927"/>
                      <a:pt x="18166" y="2927"/>
                    </a:cubicBezTo>
                    <a:cubicBezTo>
                      <a:pt x="18221" y="2983"/>
                      <a:pt x="18221" y="3038"/>
                      <a:pt x="18166" y="3093"/>
                    </a:cubicBezTo>
                    <a:cubicBezTo>
                      <a:pt x="18166" y="3093"/>
                      <a:pt x="18166" y="3093"/>
                      <a:pt x="18166" y="3093"/>
                    </a:cubicBezTo>
                    <a:cubicBezTo>
                      <a:pt x="18166" y="3093"/>
                      <a:pt x="18110" y="3093"/>
                      <a:pt x="18110" y="3093"/>
                    </a:cubicBezTo>
                    <a:cubicBezTo>
                      <a:pt x="18110" y="3093"/>
                      <a:pt x="18110" y="3093"/>
                      <a:pt x="18110" y="3093"/>
                    </a:cubicBezTo>
                    <a:cubicBezTo>
                      <a:pt x="18055" y="3093"/>
                      <a:pt x="18055" y="3093"/>
                      <a:pt x="18000" y="3093"/>
                    </a:cubicBezTo>
                  </a:path>
                  <a:path w="21600" h="21600">
                    <a:moveTo>
                      <a:pt x="3433" y="3038"/>
                    </a:moveTo>
                    <a:cubicBezTo>
                      <a:pt x="3433" y="2983"/>
                      <a:pt x="3433" y="2927"/>
                      <a:pt x="3489" y="2872"/>
                    </a:cubicBezTo>
                    <a:cubicBezTo>
                      <a:pt x="3489" y="2872"/>
                      <a:pt x="3489" y="2872"/>
                      <a:pt x="3489" y="2872"/>
                    </a:cubicBezTo>
                    <a:cubicBezTo>
                      <a:pt x="3489" y="2872"/>
                      <a:pt x="3600" y="2872"/>
                      <a:pt x="3655" y="2872"/>
                    </a:cubicBezTo>
                    <a:cubicBezTo>
                      <a:pt x="3655" y="2872"/>
                      <a:pt x="3655" y="2872"/>
                      <a:pt x="3655" y="2872"/>
                    </a:cubicBezTo>
                    <a:cubicBezTo>
                      <a:pt x="3655" y="2927"/>
                      <a:pt x="3655" y="3038"/>
                      <a:pt x="3600" y="3038"/>
                    </a:cubicBezTo>
                    <a:cubicBezTo>
                      <a:pt x="3600" y="3038"/>
                      <a:pt x="3600" y="3038"/>
                      <a:pt x="3600" y="3038"/>
                    </a:cubicBezTo>
                    <a:cubicBezTo>
                      <a:pt x="3600" y="3093"/>
                      <a:pt x="3600" y="3093"/>
                      <a:pt x="3544" y="3093"/>
                    </a:cubicBezTo>
                    <a:cubicBezTo>
                      <a:pt x="3544" y="3093"/>
                      <a:pt x="3544" y="3093"/>
                      <a:pt x="3544" y="3093"/>
                    </a:cubicBezTo>
                    <a:cubicBezTo>
                      <a:pt x="3489" y="3093"/>
                      <a:pt x="3489" y="3093"/>
                      <a:pt x="3433" y="3038"/>
                    </a:cubicBezTo>
                  </a:path>
                  <a:path w="21600" h="21600">
                    <a:moveTo>
                      <a:pt x="17723" y="2817"/>
                    </a:moveTo>
                    <a:cubicBezTo>
                      <a:pt x="17667" y="2762"/>
                      <a:pt x="17667" y="2706"/>
                      <a:pt x="17723" y="2651"/>
                    </a:cubicBezTo>
                    <a:cubicBezTo>
                      <a:pt x="17723" y="2651"/>
                      <a:pt x="17723" y="2651"/>
                      <a:pt x="17723" y="2651"/>
                    </a:cubicBezTo>
                    <a:cubicBezTo>
                      <a:pt x="17723" y="2596"/>
                      <a:pt x="17833" y="2596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651"/>
                      <a:pt x="17889" y="2651"/>
                      <a:pt x="17889" y="2651"/>
                    </a:cubicBezTo>
                    <a:cubicBezTo>
                      <a:pt x="17889" y="2706"/>
                      <a:pt x="17944" y="2762"/>
                      <a:pt x="17889" y="2817"/>
                    </a:cubicBezTo>
                    <a:cubicBezTo>
                      <a:pt x="17889" y="2817"/>
                      <a:pt x="17889" y="2817"/>
                      <a:pt x="17889" y="2817"/>
                    </a:cubicBezTo>
                    <a:cubicBezTo>
                      <a:pt x="17833" y="2817"/>
                      <a:pt x="17833" y="2872"/>
                      <a:pt x="17778" y="2872"/>
                    </a:cubicBezTo>
                    <a:cubicBezTo>
                      <a:pt x="17778" y="2872"/>
                      <a:pt x="17778" y="2872"/>
                      <a:pt x="17778" y="2872"/>
                    </a:cubicBezTo>
                    <a:cubicBezTo>
                      <a:pt x="17778" y="2872"/>
                      <a:pt x="17723" y="2817"/>
                      <a:pt x="17723" y="2817"/>
                    </a:cubicBezTo>
                  </a:path>
                  <a:path w="21600" h="21600">
                    <a:moveTo>
                      <a:pt x="3766" y="2762"/>
                    </a:moveTo>
                    <a:cubicBezTo>
                      <a:pt x="3710" y="2762"/>
                      <a:pt x="3710" y="2651"/>
                      <a:pt x="3766" y="2596"/>
                    </a:cubicBezTo>
                    <a:cubicBezTo>
                      <a:pt x="3766" y="2596"/>
                      <a:pt x="3766" y="2596"/>
                      <a:pt x="3766" y="2596"/>
                    </a:cubicBezTo>
                    <a:cubicBezTo>
                      <a:pt x="3821" y="2596"/>
                      <a:pt x="3876" y="2596"/>
                      <a:pt x="3932" y="2651"/>
                    </a:cubicBezTo>
                    <a:cubicBezTo>
                      <a:pt x="3932" y="2651"/>
                      <a:pt x="3932" y="2651"/>
                      <a:pt x="3932" y="2651"/>
                    </a:cubicBezTo>
                    <a:cubicBezTo>
                      <a:pt x="3987" y="2706"/>
                      <a:pt x="3987" y="2762"/>
                      <a:pt x="3932" y="2817"/>
                    </a:cubicBezTo>
                    <a:cubicBezTo>
                      <a:pt x="3932" y="2817"/>
                      <a:pt x="3932" y="2817"/>
                      <a:pt x="3932" y="2817"/>
                    </a:cubicBezTo>
                    <a:cubicBezTo>
                      <a:pt x="3876" y="2817"/>
                      <a:pt x="3876" y="2817"/>
                      <a:pt x="3821" y="2817"/>
                    </a:cubicBezTo>
                    <a:cubicBezTo>
                      <a:pt x="3821" y="2817"/>
                      <a:pt x="3821" y="2817"/>
                      <a:pt x="3821" y="2817"/>
                    </a:cubicBezTo>
                    <a:cubicBezTo>
                      <a:pt x="3821" y="2817"/>
                      <a:pt x="3766" y="2817"/>
                      <a:pt x="3766" y="2762"/>
                    </a:cubicBezTo>
                  </a:path>
                  <a:path w="21600" h="21600">
                    <a:moveTo>
                      <a:pt x="17390" y="2541"/>
                    </a:moveTo>
                    <a:cubicBezTo>
                      <a:pt x="17335" y="2541"/>
                      <a:pt x="17335" y="2430"/>
                      <a:pt x="17390" y="2430"/>
                    </a:cubicBezTo>
                    <a:cubicBezTo>
                      <a:pt x="17390" y="2430"/>
                      <a:pt x="17390" y="2430"/>
                      <a:pt x="17390" y="2430"/>
                    </a:cubicBezTo>
                    <a:cubicBezTo>
                      <a:pt x="17446" y="2375"/>
                      <a:pt x="17501" y="2320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556" y="2375"/>
                      <a:pt x="17556" y="2375"/>
                      <a:pt x="17556" y="2375"/>
                    </a:cubicBezTo>
                    <a:cubicBezTo>
                      <a:pt x="17612" y="2430"/>
                      <a:pt x="17612" y="2485"/>
                      <a:pt x="17556" y="2541"/>
                    </a:cubicBezTo>
                    <a:cubicBezTo>
                      <a:pt x="17556" y="2541"/>
                      <a:pt x="17556" y="2541"/>
                      <a:pt x="17556" y="2541"/>
                    </a:cubicBezTo>
                    <a:cubicBezTo>
                      <a:pt x="17556" y="2596"/>
                      <a:pt x="17501" y="2596"/>
                      <a:pt x="17501" y="2596"/>
                    </a:cubicBezTo>
                    <a:cubicBezTo>
                      <a:pt x="17501" y="2596"/>
                      <a:pt x="17501" y="2596"/>
                      <a:pt x="17501" y="2596"/>
                    </a:cubicBezTo>
                    <a:cubicBezTo>
                      <a:pt x="17446" y="2596"/>
                      <a:pt x="17446" y="2596"/>
                      <a:pt x="17390" y="2541"/>
                    </a:cubicBezTo>
                  </a:path>
                  <a:path w="21600" h="21600">
                    <a:moveTo>
                      <a:pt x="4043" y="2541"/>
                    </a:moveTo>
                    <a:cubicBezTo>
                      <a:pt x="4043" y="2485"/>
                      <a:pt x="4043" y="2430"/>
                      <a:pt x="4098" y="2375"/>
                    </a:cubicBezTo>
                    <a:cubicBezTo>
                      <a:pt x="4098" y="2375"/>
                      <a:pt x="4098" y="2375"/>
                      <a:pt x="4098" y="2375"/>
                    </a:cubicBezTo>
                    <a:cubicBezTo>
                      <a:pt x="4153" y="2320"/>
                      <a:pt x="4209" y="2320"/>
                      <a:pt x="4264" y="2375"/>
                    </a:cubicBezTo>
                    <a:cubicBezTo>
                      <a:pt x="4264" y="2375"/>
                      <a:pt x="4264" y="2375"/>
                      <a:pt x="4264" y="2375"/>
                    </a:cubicBezTo>
                    <a:cubicBezTo>
                      <a:pt x="4264" y="2430"/>
                      <a:pt x="4264" y="2485"/>
                      <a:pt x="4209" y="2541"/>
                    </a:cubicBezTo>
                    <a:cubicBezTo>
                      <a:pt x="4209" y="2541"/>
                      <a:pt x="4209" y="2541"/>
                      <a:pt x="4209" y="2541"/>
                    </a:cubicBezTo>
                    <a:cubicBezTo>
                      <a:pt x="4209" y="2541"/>
                      <a:pt x="4153" y="2596"/>
                      <a:pt x="4153" y="2596"/>
                    </a:cubicBezTo>
                    <a:cubicBezTo>
                      <a:pt x="4153" y="2596"/>
                      <a:pt x="4153" y="2596"/>
                      <a:pt x="4153" y="2596"/>
                    </a:cubicBezTo>
                    <a:cubicBezTo>
                      <a:pt x="4098" y="2596"/>
                      <a:pt x="4098" y="2541"/>
                      <a:pt x="4043" y="2541"/>
                    </a:cubicBezTo>
                  </a:path>
                  <a:path w="21600" h="21600">
                    <a:moveTo>
                      <a:pt x="17113" y="2320"/>
                    </a:moveTo>
                    <a:cubicBezTo>
                      <a:pt x="17113" y="2320"/>
                      <a:pt x="17113" y="2320"/>
                      <a:pt x="17113" y="2320"/>
                    </a:cubicBezTo>
                    <a:cubicBezTo>
                      <a:pt x="17058" y="2264"/>
                      <a:pt x="17003" y="2209"/>
                      <a:pt x="17058" y="2154"/>
                    </a:cubicBezTo>
                    <a:cubicBezTo>
                      <a:pt x="17058" y="2154"/>
                      <a:pt x="17058" y="2154"/>
                      <a:pt x="17058" y="2154"/>
                    </a:cubicBezTo>
                    <a:cubicBezTo>
                      <a:pt x="17113" y="2099"/>
                      <a:pt x="17169" y="2099"/>
                      <a:pt x="17224" y="2154"/>
                    </a:cubicBezTo>
                    <a:cubicBezTo>
                      <a:pt x="17224" y="2154"/>
                      <a:pt x="17224" y="2154"/>
                      <a:pt x="17224" y="2154"/>
                    </a:cubicBezTo>
                    <a:cubicBezTo>
                      <a:pt x="17279" y="2154"/>
                      <a:pt x="17279" y="2264"/>
                      <a:pt x="17279" y="2320"/>
                    </a:cubicBezTo>
                    <a:cubicBezTo>
                      <a:pt x="17279" y="2320"/>
                      <a:pt x="17279" y="2320"/>
                      <a:pt x="17279" y="2320"/>
                    </a:cubicBezTo>
                    <a:cubicBezTo>
                      <a:pt x="17224" y="2320"/>
                      <a:pt x="17224" y="2375"/>
                      <a:pt x="17169" y="2375"/>
                    </a:cubicBezTo>
                    <a:cubicBezTo>
                      <a:pt x="17169" y="2375"/>
                      <a:pt x="17169" y="2375"/>
                      <a:pt x="17169" y="2375"/>
                    </a:cubicBezTo>
                    <a:cubicBezTo>
                      <a:pt x="17113" y="2375"/>
                      <a:pt x="17113" y="2320"/>
                      <a:pt x="17113" y="2320"/>
                    </a:cubicBezTo>
                  </a:path>
                  <a:path w="21600" h="21600">
                    <a:moveTo>
                      <a:pt x="4375" y="2264"/>
                    </a:moveTo>
                    <a:cubicBezTo>
                      <a:pt x="4319" y="2209"/>
                      <a:pt x="4319" y="2154"/>
                      <a:pt x="4375" y="2099"/>
                    </a:cubicBezTo>
                    <a:cubicBezTo>
                      <a:pt x="4375" y="2099"/>
                      <a:pt x="4375" y="2099"/>
                      <a:pt x="4375" y="2099"/>
                    </a:cubicBezTo>
                    <a:cubicBezTo>
                      <a:pt x="4430" y="2099"/>
                      <a:pt x="4541" y="2099"/>
                      <a:pt x="4541" y="2154"/>
                    </a:cubicBezTo>
                    <a:cubicBezTo>
                      <a:pt x="4541" y="2154"/>
                      <a:pt x="4541" y="2154"/>
                      <a:pt x="4541" y="2154"/>
                    </a:cubicBezTo>
                    <a:cubicBezTo>
                      <a:pt x="4596" y="2209"/>
                      <a:pt x="4596" y="2264"/>
                      <a:pt x="4541" y="2320"/>
                    </a:cubicBezTo>
                    <a:cubicBezTo>
                      <a:pt x="4541" y="2320"/>
                      <a:pt x="4541" y="2320"/>
                      <a:pt x="4541" y="2320"/>
                    </a:cubicBezTo>
                    <a:cubicBezTo>
                      <a:pt x="4541" y="2320"/>
                      <a:pt x="4486" y="2320"/>
                      <a:pt x="4486" y="2320"/>
                    </a:cubicBezTo>
                    <a:cubicBezTo>
                      <a:pt x="4486" y="2320"/>
                      <a:pt x="4486" y="2320"/>
                      <a:pt x="4486" y="2320"/>
                    </a:cubicBezTo>
                    <a:cubicBezTo>
                      <a:pt x="4430" y="2320"/>
                      <a:pt x="4375" y="2320"/>
                      <a:pt x="4375" y="2264"/>
                    </a:cubicBezTo>
                  </a:path>
                  <a:path w="21600" h="21600">
                    <a:moveTo>
                      <a:pt x="16781" y="2099"/>
                    </a:moveTo>
                    <a:cubicBezTo>
                      <a:pt x="16726" y="2043"/>
                      <a:pt x="16726" y="1988"/>
                      <a:pt x="16726" y="1933"/>
                    </a:cubicBezTo>
                    <a:cubicBezTo>
                      <a:pt x="16726" y="1933"/>
                      <a:pt x="16726" y="1933"/>
                      <a:pt x="16726" y="1933"/>
                    </a:cubicBezTo>
                    <a:cubicBezTo>
                      <a:pt x="16781" y="1878"/>
                      <a:pt x="16836" y="1878"/>
                      <a:pt x="16892" y="1878"/>
                    </a:cubicBezTo>
                    <a:cubicBezTo>
                      <a:pt x="16892" y="1878"/>
                      <a:pt x="16892" y="1878"/>
                      <a:pt x="16892" y="1878"/>
                    </a:cubicBezTo>
                    <a:cubicBezTo>
                      <a:pt x="16947" y="1933"/>
                      <a:pt x="16947" y="1988"/>
                      <a:pt x="16947" y="2043"/>
                    </a:cubicBezTo>
                    <a:cubicBezTo>
                      <a:pt x="16947" y="2043"/>
                      <a:pt x="16947" y="2043"/>
                      <a:pt x="16947" y="2043"/>
                    </a:cubicBezTo>
                    <a:cubicBezTo>
                      <a:pt x="16892" y="2099"/>
                      <a:pt x="16892" y="2099"/>
                      <a:pt x="16836" y="2099"/>
                    </a:cubicBezTo>
                    <a:cubicBezTo>
                      <a:pt x="16836" y="2099"/>
                      <a:pt x="16836" y="2099"/>
                      <a:pt x="16836" y="2099"/>
                    </a:cubicBezTo>
                    <a:cubicBezTo>
                      <a:pt x="16836" y="2099"/>
                      <a:pt x="16781" y="2099"/>
                      <a:pt x="16781" y="2099"/>
                    </a:cubicBezTo>
                  </a:path>
                  <a:path w="21600" h="21600">
                    <a:moveTo>
                      <a:pt x="4707" y="2043"/>
                    </a:moveTo>
                    <a:cubicBezTo>
                      <a:pt x="4652" y="1988"/>
                      <a:pt x="4652" y="1933"/>
                      <a:pt x="4707" y="1878"/>
                    </a:cubicBezTo>
                    <a:cubicBezTo>
                      <a:pt x="4707" y="1878"/>
                      <a:pt x="4707" y="1878"/>
                      <a:pt x="4707" y="1878"/>
                    </a:cubicBezTo>
                    <a:cubicBezTo>
                      <a:pt x="4763" y="1878"/>
                      <a:pt x="4873" y="1878"/>
                      <a:pt x="4873" y="1933"/>
                    </a:cubicBezTo>
                    <a:cubicBezTo>
                      <a:pt x="4873" y="1933"/>
                      <a:pt x="4873" y="1933"/>
                      <a:pt x="4873" y="1933"/>
                    </a:cubicBezTo>
                    <a:cubicBezTo>
                      <a:pt x="4929" y="1988"/>
                      <a:pt x="4929" y="2043"/>
                      <a:pt x="4873" y="2099"/>
                    </a:cubicBezTo>
                    <a:cubicBezTo>
                      <a:pt x="4873" y="2099"/>
                      <a:pt x="4873" y="2099"/>
                      <a:pt x="4873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818" y="2099"/>
                      <a:pt x="4818" y="2099"/>
                      <a:pt x="4818" y="2099"/>
                    </a:cubicBezTo>
                    <a:cubicBezTo>
                      <a:pt x="4763" y="2099"/>
                      <a:pt x="4707" y="2099"/>
                      <a:pt x="4707" y="2043"/>
                    </a:cubicBezTo>
                  </a:path>
                  <a:path w="21600" h="21600">
                    <a:moveTo>
                      <a:pt x="16449" y="1878"/>
                    </a:moveTo>
                    <a:cubicBezTo>
                      <a:pt x="16393" y="1823"/>
                      <a:pt x="16393" y="1767"/>
                      <a:pt x="16393" y="1712"/>
                    </a:cubicBezTo>
                    <a:cubicBezTo>
                      <a:pt x="16393" y="1712"/>
                      <a:pt x="16393" y="1712"/>
                      <a:pt x="16393" y="1712"/>
                    </a:cubicBezTo>
                    <a:cubicBezTo>
                      <a:pt x="16449" y="1657"/>
                      <a:pt x="16504" y="1657"/>
                      <a:pt x="16559" y="1657"/>
                    </a:cubicBezTo>
                    <a:cubicBezTo>
                      <a:pt x="16559" y="1657"/>
                      <a:pt x="16559" y="1657"/>
                      <a:pt x="16559" y="1657"/>
                    </a:cubicBezTo>
                    <a:cubicBezTo>
                      <a:pt x="16615" y="1712"/>
                      <a:pt x="16615" y="1767"/>
                      <a:pt x="16615" y="1823"/>
                    </a:cubicBezTo>
                    <a:cubicBezTo>
                      <a:pt x="16615" y="1823"/>
                      <a:pt x="16615" y="1823"/>
                      <a:pt x="16615" y="1823"/>
                    </a:cubicBezTo>
                    <a:cubicBezTo>
                      <a:pt x="16559" y="1878"/>
                      <a:pt x="16559" y="1878"/>
                      <a:pt x="16504" y="1878"/>
                    </a:cubicBezTo>
                    <a:cubicBezTo>
                      <a:pt x="16504" y="1878"/>
                      <a:pt x="16504" y="1878"/>
                      <a:pt x="16504" y="1878"/>
                    </a:cubicBezTo>
                    <a:cubicBezTo>
                      <a:pt x="16504" y="1878"/>
                      <a:pt x="16449" y="1878"/>
                      <a:pt x="16449" y="1878"/>
                    </a:cubicBezTo>
                  </a:path>
                  <a:path w="21600" h="21600">
                    <a:moveTo>
                      <a:pt x="5040" y="1823"/>
                    </a:moveTo>
                    <a:cubicBezTo>
                      <a:pt x="4984" y="1767"/>
                      <a:pt x="4984" y="1712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40" y="1657"/>
                      <a:pt x="5040" y="1657"/>
                      <a:pt x="5040" y="1657"/>
                    </a:cubicBezTo>
                    <a:cubicBezTo>
                      <a:pt x="5095" y="1657"/>
                      <a:pt x="5206" y="1657"/>
                      <a:pt x="5206" y="1712"/>
                    </a:cubicBezTo>
                    <a:cubicBezTo>
                      <a:pt x="5206" y="1712"/>
                      <a:pt x="5206" y="1712"/>
                      <a:pt x="5206" y="1712"/>
                    </a:cubicBezTo>
                    <a:cubicBezTo>
                      <a:pt x="5261" y="1767"/>
                      <a:pt x="5261" y="1823"/>
                      <a:pt x="5206" y="1878"/>
                    </a:cubicBezTo>
                    <a:cubicBezTo>
                      <a:pt x="5206" y="1878"/>
                      <a:pt x="5206" y="1878"/>
                      <a:pt x="5206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150" y="1878"/>
                      <a:pt x="5150" y="1878"/>
                      <a:pt x="5150" y="1878"/>
                    </a:cubicBezTo>
                    <a:cubicBezTo>
                      <a:pt x="5095" y="1878"/>
                      <a:pt x="5040" y="1878"/>
                      <a:pt x="5040" y="1823"/>
                    </a:cubicBezTo>
                  </a:path>
                  <a:path w="21600" h="21600">
                    <a:moveTo>
                      <a:pt x="16116" y="1657"/>
                    </a:moveTo>
                    <a:cubicBezTo>
                      <a:pt x="16116" y="1657"/>
                      <a:pt x="16116" y="1657"/>
                      <a:pt x="16116" y="1657"/>
                    </a:cubicBezTo>
                    <a:cubicBezTo>
                      <a:pt x="16061" y="1657"/>
                      <a:pt x="16006" y="1546"/>
                      <a:pt x="16061" y="1491"/>
                    </a:cubicBezTo>
                    <a:cubicBezTo>
                      <a:pt x="16061" y="1491"/>
                      <a:pt x="16061" y="1491"/>
                      <a:pt x="16061" y="1491"/>
                    </a:cubicBezTo>
                    <a:cubicBezTo>
                      <a:pt x="16116" y="1436"/>
                      <a:pt x="16172" y="1436"/>
                      <a:pt x="16227" y="1491"/>
                    </a:cubicBezTo>
                    <a:cubicBezTo>
                      <a:pt x="16227" y="1491"/>
                      <a:pt x="16227" y="1491"/>
                      <a:pt x="16227" y="1491"/>
                    </a:cubicBezTo>
                    <a:cubicBezTo>
                      <a:pt x="16283" y="1491"/>
                      <a:pt x="16283" y="1602"/>
                      <a:pt x="16283" y="1657"/>
                    </a:cubicBezTo>
                    <a:cubicBezTo>
                      <a:pt x="16283" y="1657"/>
                      <a:pt x="16283" y="1657"/>
                      <a:pt x="16283" y="1657"/>
                    </a:cubicBezTo>
                    <a:cubicBezTo>
                      <a:pt x="16227" y="1657"/>
                      <a:pt x="16227" y="1712"/>
                      <a:pt x="16172" y="1712"/>
                    </a:cubicBezTo>
                    <a:cubicBezTo>
                      <a:pt x="16172" y="1712"/>
                      <a:pt x="16172" y="1712"/>
                      <a:pt x="16172" y="1712"/>
                    </a:cubicBezTo>
                    <a:cubicBezTo>
                      <a:pt x="16116" y="1712"/>
                      <a:pt x="16116" y="1712"/>
                      <a:pt x="16116" y="1657"/>
                    </a:cubicBezTo>
                  </a:path>
                  <a:path w="21600" h="21600">
                    <a:moveTo>
                      <a:pt x="5372" y="1602"/>
                    </a:moveTo>
                    <a:cubicBezTo>
                      <a:pt x="5316" y="1546"/>
                      <a:pt x="5372" y="1491"/>
                      <a:pt x="5427" y="1436"/>
                    </a:cubicBezTo>
                    <a:cubicBezTo>
                      <a:pt x="5427" y="1436"/>
                      <a:pt x="5427" y="1436"/>
                      <a:pt x="5427" y="1436"/>
                    </a:cubicBezTo>
                    <a:cubicBezTo>
                      <a:pt x="5483" y="1436"/>
                      <a:pt x="5538" y="1436"/>
                      <a:pt x="5593" y="1491"/>
                    </a:cubicBezTo>
                    <a:cubicBezTo>
                      <a:pt x="5593" y="1491"/>
                      <a:pt x="5593" y="1491"/>
                      <a:pt x="5593" y="1491"/>
                    </a:cubicBezTo>
                    <a:cubicBezTo>
                      <a:pt x="5593" y="1546"/>
                      <a:pt x="5593" y="1657"/>
                      <a:pt x="5538" y="1657"/>
                    </a:cubicBezTo>
                    <a:cubicBezTo>
                      <a:pt x="5538" y="1657"/>
                      <a:pt x="5538" y="1657"/>
                      <a:pt x="5538" y="1657"/>
                    </a:cubicBezTo>
                    <a:cubicBezTo>
                      <a:pt x="5538" y="1657"/>
                      <a:pt x="5483" y="1657"/>
                      <a:pt x="5483" y="1657"/>
                    </a:cubicBezTo>
                    <a:cubicBezTo>
                      <a:pt x="5483" y="1657"/>
                      <a:pt x="5483" y="1657"/>
                      <a:pt x="5483" y="1657"/>
                    </a:cubicBezTo>
                    <a:cubicBezTo>
                      <a:pt x="5427" y="1657"/>
                      <a:pt x="5372" y="1657"/>
                      <a:pt x="5372" y="1602"/>
                    </a:cubicBezTo>
                  </a:path>
                  <a:path w="21600" h="21600">
                    <a:moveTo>
                      <a:pt x="15729" y="1491"/>
                    </a:moveTo>
                    <a:cubicBezTo>
                      <a:pt x="15673" y="1436"/>
                      <a:pt x="15673" y="1381"/>
                      <a:pt x="15729" y="1325"/>
                    </a:cubicBezTo>
                    <a:cubicBezTo>
                      <a:pt x="15729" y="1325"/>
                      <a:pt x="15729" y="1325"/>
                      <a:pt x="15729" y="1325"/>
                    </a:cubicBezTo>
                    <a:cubicBezTo>
                      <a:pt x="15729" y="1270"/>
                      <a:pt x="15784" y="1270"/>
                      <a:pt x="15840" y="1270"/>
                    </a:cubicBezTo>
                    <a:cubicBezTo>
                      <a:pt x="15840" y="1270"/>
                      <a:pt x="15840" y="1270"/>
                      <a:pt x="15840" y="1270"/>
                    </a:cubicBezTo>
                    <a:cubicBezTo>
                      <a:pt x="15950" y="1325"/>
                      <a:pt x="15950" y="1381"/>
                      <a:pt x="15895" y="1436"/>
                    </a:cubicBezTo>
                    <a:cubicBezTo>
                      <a:pt x="15895" y="1436"/>
                      <a:pt x="15895" y="1436"/>
                      <a:pt x="15895" y="1436"/>
                    </a:cubicBezTo>
                    <a:cubicBezTo>
                      <a:pt x="15895" y="1491"/>
                      <a:pt x="15840" y="1491"/>
                      <a:pt x="15784" y="1491"/>
                    </a:cubicBezTo>
                    <a:cubicBezTo>
                      <a:pt x="15784" y="1491"/>
                      <a:pt x="15784" y="1491"/>
                      <a:pt x="15784" y="1491"/>
                    </a:cubicBezTo>
                    <a:cubicBezTo>
                      <a:pt x="15784" y="1491"/>
                      <a:pt x="15784" y="1491"/>
                      <a:pt x="15729" y="1491"/>
                    </a:cubicBezTo>
                  </a:path>
                  <a:path w="21600" h="21600">
                    <a:moveTo>
                      <a:pt x="5704" y="1436"/>
                    </a:moveTo>
                    <a:cubicBezTo>
                      <a:pt x="5704" y="1381"/>
                      <a:pt x="5704" y="1270"/>
                      <a:pt x="5759" y="1270"/>
                    </a:cubicBezTo>
                    <a:cubicBezTo>
                      <a:pt x="5759" y="1270"/>
                      <a:pt x="5759" y="1270"/>
                      <a:pt x="5759" y="1270"/>
                    </a:cubicBezTo>
                    <a:cubicBezTo>
                      <a:pt x="5815" y="1215"/>
                      <a:pt x="5870" y="1270"/>
                      <a:pt x="5926" y="1325"/>
                    </a:cubicBezTo>
                    <a:cubicBezTo>
                      <a:pt x="5926" y="1325"/>
                      <a:pt x="5926" y="1325"/>
                      <a:pt x="5926" y="1325"/>
                    </a:cubicBezTo>
                    <a:cubicBezTo>
                      <a:pt x="5981" y="1381"/>
                      <a:pt x="5926" y="1436"/>
                      <a:pt x="5870" y="1491"/>
                    </a:cubicBezTo>
                    <a:cubicBezTo>
                      <a:pt x="5870" y="1491"/>
                      <a:pt x="5870" y="1491"/>
                      <a:pt x="5870" y="1491"/>
                    </a:cubicBezTo>
                    <a:cubicBezTo>
                      <a:pt x="5870" y="1491"/>
                      <a:pt x="5815" y="1491"/>
                      <a:pt x="5815" y="1491"/>
                    </a:cubicBezTo>
                    <a:cubicBezTo>
                      <a:pt x="5815" y="1491"/>
                      <a:pt x="5815" y="1491"/>
                      <a:pt x="5815" y="1491"/>
                    </a:cubicBezTo>
                    <a:cubicBezTo>
                      <a:pt x="5759" y="1491"/>
                      <a:pt x="5759" y="1436"/>
                      <a:pt x="5704" y="1436"/>
                    </a:cubicBezTo>
                  </a:path>
                  <a:path w="21600" h="21600">
                    <a:moveTo>
                      <a:pt x="15396" y="1325"/>
                    </a:moveTo>
                    <a:cubicBezTo>
                      <a:pt x="15341" y="1270"/>
                      <a:pt x="15341" y="1215"/>
                      <a:pt x="15341" y="1160"/>
                    </a:cubicBezTo>
                    <a:cubicBezTo>
                      <a:pt x="15341" y="1160"/>
                      <a:pt x="15341" y="1160"/>
                      <a:pt x="15341" y="1160"/>
                    </a:cubicBezTo>
                    <a:cubicBezTo>
                      <a:pt x="15396" y="1104"/>
                      <a:pt x="15452" y="1049"/>
                      <a:pt x="15507" y="1104"/>
                    </a:cubicBezTo>
                    <a:cubicBezTo>
                      <a:pt x="15507" y="1104"/>
                      <a:pt x="15507" y="1104"/>
                      <a:pt x="15507" y="1104"/>
                    </a:cubicBezTo>
                    <a:cubicBezTo>
                      <a:pt x="15563" y="1104"/>
                      <a:pt x="15563" y="1215"/>
                      <a:pt x="15563" y="1270"/>
                    </a:cubicBezTo>
                    <a:cubicBezTo>
                      <a:pt x="15563" y="1270"/>
                      <a:pt x="15563" y="1270"/>
                      <a:pt x="15563" y="1270"/>
                    </a:cubicBezTo>
                    <a:cubicBezTo>
                      <a:pt x="15563" y="1270"/>
                      <a:pt x="15507" y="1325"/>
                      <a:pt x="15452" y="1325"/>
                    </a:cubicBezTo>
                    <a:cubicBezTo>
                      <a:pt x="15452" y="1325"/>
                      <a:pt x="15452" y="1325"/>
                      <a:pt x="15452" y="1325"/>
                    </a:cubicBezTo>
                    <a:cubicBezTo>
                      <a:pt x="15452" y="1325"/>
                      <a:pt x="15396" y="1325"/>
                      <a:pt x="15396" y="1325"/>
                    </a:cubicBezTo>
                  </a:path>
                  <a:path w="21600" h="21600">
                    <a:moveTo>
                      <a:pt x="6092" y="1215"/>
                    </a:moveTo>
                    <a:cubicBezTo>
                      <a:pt x="6036" y="1160"/>
                      <a:pt x="6092" y="1104"/>
                      <a:pt x="6147" y="1104"/>
                    </a:cubicBezTo>
                    <a:cubicBezTo>
                      <a:pt x="6147" y="1104"/>
                      <a:pt x="6147" y="1104"/>
                      <a:pt x="6147" y="1104"/>
                    </a:cubicBezTo>
                    <a:cubicBezTo>
                      <a:pt x="6203" y="1049"/>
                      <a:pt x="6258" y="1104"/>
                      <a:pt x="6258" y="1160"/>
                    </a:cubicBezTo>
                    <a:cubicBezTo>
                      <a:pt x="6258" y="1160"/>
                      <a:pt x="6258" y="1160"/>
                      <a:pt x="6258" y="1160"/>
                    </a:cubicBezTo>
                    <a:cubicBezTo>
                      <a:pt x="6313" y="1215"/>
                      <a:pt x="6258" y="1270"/>
                      <a:pt x="6203" y="1270"/>
                    </a:cubicBezTo>
                    <a:cubicBezTo>
                      <a:pt x="6203" y="1270"/>
                      <a:pt x="6203" y="1270"/>
                      <a:pt x="6203" y="1270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203" y="1325"/>
                      <a:pt x="6203" y="1325"/>
                      <a:pt x="6203" y="1325"/>
                    </a:cubicBezTo>
                    <a:cubicBezTo>
                      <a:pt x="6147" y="1325"/>
                      <a:pt x="6092" y="1270"/>
                      <a:pt x="6092" y="1215"/>
                    </a:cubicBezTo>
                  </a:path>
                  <a:path w="21600" h="21600">
                    <a:moveTo>
                      <a:pt x="15064" y="1160"/>
                    </a:moveTo>
                    <a:cubicBezTo>
                      <a:pt x="15009" y="1104"/>
                      <a:pt x="14953" y="1049"/>
                      <a:pt x="15009" y="994"/>
                    </a:cubicBezTo>
                    <a:cubicBezTo>
                      <a:pt x="15009" y="994"/>
                      <a:pt x="15009" y="994"/>
                      <a:pt x="15009" y="994"/>
                    </a:cubicBezTo>
                    <a:cubicBezTo>
                      <a:pt x="15009" y="939"/>
                      <a:pt x="15064" y="883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19" y="939"/>
                      <a:pt x="15119" y="939"/>
                      <a:pt x="15119" y="939"/>
                    </a:cubicBezTo>
                    <a:cubicBezTo>
                      <a:pt x="15175" y="939"/>
                      <a:pt x="15230" y="994"/>
                      <a:pt x="15175" y="1104"/>
                    </a:cubicBezTo>
                    <a:cubicBezTo>
                      <a:pt x="15175" y="1104"/>
                      <a:pt x="15175" y="1104"/>
                      <a:pt x="15175" y="1104"/>
                    </a:cubicBezTo>
                    <a:cubicBezTo>
                      <a:pt x="15175" y="1104"/>
                      <a:pt x="15119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  <a:cubicBezTo>
                      <a:pt x="15064" y="1160"/>
                      <a:pt x="15064" y="1160"/>
                      <a:pt x="15064" y="1160"/>
                    </a:cubicBezTo>
                  </a:path>
                  <a:path w="21600" h="21600">
                    <a:moveTo>
                      <a:pt x="6424" y="1049"/>
                    </a:moveTo>
                    <a:cubicBezTo>
                      <a:pt x="6424" y="994"/>
                      <a:pt x="6424" y="939"/>
                      <a:pt x="6480" y="939"/>
                    </a:cubicBezTo>
                    <a:cubicBezTo>
                      <a:pt x="6480" y="939"/>
                      <a:pt x="6480" y="939"/>
                      <a:pt x="6480" y="939"/>
                    </a:cubicBezTo>
                    <a:cubicBezTo>
                      <a:pt x="6535" y="883"/>
                      <a:pt x="6646" y="939"/>
                      <a:pt x="6646" y="994"/>
                    </a:cubicBezTo>
                    <a:cubicBezTo>
                      <a:pt x="6646" y="994"/>
                      <a:pt x="6646" y="994"/>
                      <a:pt x="6646" y="994"/>
                    </a:cubicBezTo>
                    <a:cubicBezTo>
                      <a:pt x="6646" y="1049"/>
                      <a:pt x="6646" y="1104"/>
                      <a:pt x="6590" y="1104"/>
                    </a:cubicBezTo>
                    <a:cubicBezTo>
                      <a:pt x="6590" y="1104"/>
                      <a:pt x="6590" y="1104"/>
                      <a:pt x="6590" y="1104"/>
                    </a:cubicBezTo>
                    <a:cubicBezTo>
                      <a:pt x="6590" y="1160"/>
                      <a:pt x="6535" y="1160"/>
                      <a:pt x="6535" y="1160"/>
                    </a:cubicBezTo>
                    <a:cubicBezTo>
                      <a:pt x="6535" y="1160"/>
                      <a:pt x="6535" y="1160"/>
                      <a:pt x="6535" y="1160"/>
                    </a:cubicBezTo>
                    <a:cubicBezTo>
                      <a:pt x="6480" y="1160"/>
                      <a:pt x="6424" y="1104"/>
                      <a:pt x="6424" y="1049"/>
                    </a:cubicBezTo>
                  </a:path>
                  <a:path w="21600" h="21600">
                    <a:moveTo>
                      <a:pt x="14676" y="994"/>
                    </a:moveTo>
                    <a:cubicBezTo>
                      <a:pt x="14621" y="939"/>
                      <a:pt x="14566" y="883"/>
                      <a:pt x="14621" y="828"/>
                    </a:cubicBezTo>
                    <a:cubicBezTo>
                      <a:pt x="14621" y="828"/>
                      <a:pt x="14621" y="828"/>
                      <a:pt x="14621" y="828"/>
                    </a:cubicBezTo>
                    <a:cubicBezTo>
                      <a:pt x="14621" y="773"/>
                      <a:pt x="14676" y="718"/>
                      <a:pt x="14787" y="773"/>
                    </a:cubicBezTo>
                    <a:cubicBezTo>
                      <a:pt x="14787" y="773"/>
                      <a:pt x="14787" y="773"/>
                      <a:pt x="14787" y="773"/>
                    </a:cubicBezTo>
                    <a:cubicBezTo>
                      <a:pt x="14843" y="773"/>
                      <a:pt x="14843" y="883"/>
                      <a:pt x="14843" y="939"/>
                    </a:cubicBezTo>
                    <a:cubicBezTo>
                      <a:pt x="14843" y="939"/>
                      <a:pt x="14843" y="939"/>
                      <a:pt x="14843" y="939"/>
                    </a:cubicBezTo>
                    <a:cubicBezTo>
                      <a:pt x="14787" y="994"/>
                      <a:pt x="14787" y="994"/>
                      <a:pt x="14732" y="994"/>
                    </a:cubicBezTo>
                    <a:cubicBezTo>
                      <a:pt x="14732" y="994"/>
                      <a:pt x="14732" y="994"/>
                      <a:pt x="14732" y="994"/>
                    </a:cubicBezTo>
                    <a:cubicBezTo>
                      <a:pt x="14732" y="994"/>
                      <a:pt x="14676" y="994"/>
                      <a:pt x="14676" y="994"/>
                    </a:cubicBezTo>
                  </a:path>
                  <a:path w="21600" h="21600">
                    <a:moveTo>
                      <a:pt x="6812" y="939"/>
                    </a:moveTo>
                    <a:cubicBezTo>
                      <a:pt x="6756" y="828"/>
                      <a:pt x="6812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867" y="773"/>
                      <a:pt x="6867" y="773"/>
                      <a:pt x="6867" y="773"/>
                    </a:cubicBezTo>
                    <a:cubicBezTo>
                      <a:pt x="6923" y="718"/>
                      <a:pt x="6978" y="773"/>
                      <a:pt x="7033" y="828"/>
                    </a:cubicBezTo>
                    <a:cubicBezTo>
                      <a:pt x="7033" y="828"/>
                      <a:pt x="7033" y="828"/>
                      <a:pt x="7033" y="828"/>
                    </a:cubicBezTo>
                    <a:cubicBezTo>
                      <a:pt x="7033" y="883"/>
                      <a:pt x="7033" y="939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923" y="994"/>
                      <a:pt x="6923" y="994"/>
                      <a:pt x="6923" y="994"/>
                    </a:cubicBezTo>
                    <a:cubicBezTo>
                      <a:pt x="6867" y="994"/>
                      <a:pt x="6812" y="939"/>
                      <a:pt x="6812" y="939"/>
                    </a:cubicBezTo>
                  </a:path>
                  <a:path w="21600" h="21600">
                    <a:moveTo>
                      <a:pt x="14289" y="828"/>
                    </a:moveTo>
                    <a:cubicBezTo>
                      <a:pt x="14289" y="828"/>
                      <a:pt x="14289" y="828"/>
                      <a:pt x="14289" y="828"/>
                    </a:cubicBezTo>
                    <a:cubicBezTo>
                      <a:pt x="14233" y="828"/>
                      <a:pt x="14233" y="773"/>
                      <a:pt x="14233" y="718"/>
                    </a:cubicBezTo>
                    <a:cubicBezTo>
                      <a:pt x="14233" y="718"/>
                      <a:pt x="14233" y="718"/>
                      <a:pt x="14233" y="718"/>
                    </a:cubicBezTo>
                    <a:cubicBezTo>
                      <a:pt x="14233" y="662"/>
                      <a:pt x="14344" y="607"/>
                      <a:pt x="14399" y="607"/>
                    </a:cubicBezTo>
                    <a:cubicBezTo>
                      <a:pt x="14399" y="607"/>
                      <a:pt x="14399" y="607"/>
                      <a:pt x="14399" y="607"/>
                    </a:cubicBezTo>
                    <a:cubicBezTo>
                      <a:pt x="14455" y="662"/>
                      <a:pt x="14455" y="718"/>
                      <a:pt x="14455" y="773"/>
                    </a:cubicBezTo>
                    <a:cubicBezTo>
                      <a:pt x="14455" y="773"/>
                      <a:pt x="14455" y="773"/>
                      <a:pt x="14455" y="773"/>
                    </a:cubicBezTo>
                    <a:cubicBezTo>
                      <a:pt x="14455" y="828"/>
                      <a:pt x="14399" y="828"/>
                      <a:pt x="14344" y="828"/>
                    </a:cubicBezTo>
                    <a:cubicBezTo>
                      <a:pt x="14344" y="828"/>
                      <a:pt x="14344" y="828"/>
                      <a:pt x="14344" y="828"/>
                    </a:cubicBezTo>
                    <a:cubicBezTo>
                      <a:pt x="14344" y="828"/>
                      <a:pt x="14344" y="828"/>
                      <a:pt x="14289" y="828"/>
                    </a:cubicBezTo>
                  </a:path>
                  <a:path w="21600" h="21600">
                    <a:moveTo>
                      <a:pt x="7144" y="773"/>
                    </a:moveTo>
                    <a:cubicBezTo>
                      <a:pt x="7144" y="718"/>
                      <a:pt x="7200" y="662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255" y="607"/>
                      <a:pt x="7255" y="607"/>
                      <a:pt x="7255" y="607"/>
                    </a:cubicBezTo>
                    <a:cubicBezTo>
                      <a:pt x="7310" y="607"/>
                      <a:pt x="7366" y="607"/>
                      <a:pt x="7366" y="718"/>
                    </a:cubicBezTo>
                    <a:cubicBezTo>
                      <a:pt x="7366" y="718"/>
                      <a:pt x="7366" y="718"/>
                      <a:pt x="7366" y="718"/>
                    </a:cubicBezTo>
                    <a:cubicBezTo>
                      <a:pt x="7421" y="773"/>
                      <a:pt x="7366" y="828"/>
                      <a:pt x="7310" y="828"/>
                    </a:cubicBezTo>
                    <a:cubicBezTo>
                      <a:pt x="7310" y="828"/>
                      <a:pt x="7310" y="828"/>
                      <a:pt x="7310" y="828"/>
                    </a:cubicBezTo>
                    <a:cubicBezTo>
                      <a:pt x="7310" y="828"/>
                      <a:pt x="7310" y="828"/>
                      <a:pt x="7255" y="828"/>
                    </a:cubicBezTo>
                    <a:cubicBezTo>
                      <a:pt x="7255" y="828"/>
                      <a:pt x="7255" y="828"/>
                      <a:pt x="7255" y="828"/>
                    </a:cubicBezTo>
                    <a:cubicBezTo>
                      <a:pt x="7255" y="828"/>
                      <a:pt x="7200" y="828"/>
                      <a:pt x="7144" y="773"/>
                    </a:cubicBezTo>
                  </a:path>
                  <a:path w="21600" h="21600">
                    <a:moveTo>
                      <a:pt x="13956" y="718"/>
                    </a:moveTo>
                    <a:cubicBezTo>
                      <a:pt x="13846" y="718"/>
                      <a:pt x="13846" y="662"/>
                      <a:pt x="13846" y="552"/>
                    </a:cubicBezTo>
                    <a:cubicBezTo>
                      <a:pt x="13846" y="552"/>
                      <a:pt x="13846" y="552"/>
                      <a:pt x="13846" y="552"/>
                    </a:cubicBezTo>
                    <a:cubicBezTo>
                      <a:pt x="13846" y="497"/>
                      <a:pt x="13956" y="497"/>
                      <a:pt x="14012" y="497"/>
                    </a:cubicBezTo>
                    <a:cubicBezTo>
                      <a:pt x="14012" y="497"/>
                      <a:pt x="14012" y="497"/>
                      <a:pt x="14012" y="497"/>
                    </a:cubicBezTo>
                    <a:cubicBezTo>
                      <a:pt x="14067" y="497"/>
                      <a:pt x="14123" y="607"/>
                      <a:pt x="14067" y="662"/>
                    </a:cubicBezTo>
                    <a:cubicBezTo>
                      <a:pt x="14067" y="662"/>
                      <a:pt x="14067" y="662"/>
                      <a:pt x="14067" y="662"/>
                    </a:cubicBezTo>
                    <a:cubicBezTo>
                      <a:pt x="14067" y="718"/>
                      <a:pt x="14012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  <a:cubicBezTo>
                      <a:pt x="13956" y="718"/>
                      <a:pt x="13956" y="718"/>
                      <a:pt x="13956" y="718"/>
                    </a:cubicBezTo>
                  </a:path>
                  <a:path w="21600" h="21600">
                    <a:moveTo>
                      <a:pt x="7532" y="662"/>
                    </a:moveTo>
                    <a:cubicBezTo>
                      <a:pt x="7532" y="552"/>
                      <a:pt x="7587" y="497"/>
                      <a:pt x="7643" y="497"/>
                    </a:cubicBezTo>
                    <a:cubicBezTo>
                      <a:pt x="7643" y="497"/>
                      <a:pt x="7643" y="497"/>
                      <a:pt x="7643" y="497"/>
                    </a:cubicBezTo>
                    <a:cubicBezTo>
                      <a:pt x="7698" y="497"/>
                      <a:pt x="7753" y="497"/>
                      <a:pt x="7753" y="552"/>
                    </a:cubicBezTo>
                    <a:cubicBezTo>
                      <a:pt x="7753" y="552"/>
                      <a:pt x="7753" y="552"/>
                      <a:pt x="7753" y="552"/>
                    </a:cubicBezTo>
                    <a:cubicBezTo>
                      <a:pt x="7809" y="607"/>
                      <a:pt x="7753" y="718"/>
                      <a:pt x="7698" y="718"/>
                    </a:cubicBezTo>
                    <a:cubicBezTo>
                      <a:pt x="7698" y="718"/>
                      <a:pt x="7698" y="718"/>
                      <a:pt x="7698" y="718"/>
                    </a:cubicBezTo>
                    <a:cubicBezTo>
                      <a:pt x="7698" y="718"/>
                      <a:pt x="7698" y="718"/>
                      <a:pt x="7643" y="718"/>
                    </a:cubicBezTo>
                    <a:cubicBezTo>
                      <a:pt x="7643" y="718"/>
                      <a:pt x="7643" y="718"/>
                      <a:pt x="7643" y="718"/>
                    </a:cubicBezTo>
                    <a:cubicBezTo>
                      <a:pt x="7587" y="718"/>
                      <a:pt x="7587" y="718"/>
                      <a:pt x="7532" y="662"/>
                    </a:cubicBezTo>
                  </a:path>
                  <a:path w="21600" h="21600">
                    <a:moveTo>
                      <a:pt x="13569" y="607"/>
                    </a:moveTo>
                    <a:cubicBezTo>
                      <a:pt x="13513" y="607"/>
                      <a:pt x="13458" y="552"/>
                      <a:pt x="13458" y="497"/>
                    </a:cubicBezTo>
                    <a:cubicBezTo>
                      <a:pt x="13458" y="497"/>
                      <a:pt x="13458" y="497"/>
                      <a:pt x="13458" y="497"/>
                    </a:cubicBezTo>
                    <a:cubicBezTo>
                      <a:pt x="13458" y="386"/>
                      <a:pt x="13569" y="386"/>
                      <a:pt x="13624" y="386"/>
                    </a:cubicBezTo>
                    <a:cubicBezTo>
                      <a:pt x="13624" y="386"/>
                      <a:pt x="13624" y="386"/>
                      <a:pt x="13624" y="386"/>
                    </a:cubicBezTo>
                    <a:cubicBezTo>
                      <a:pt x="13680" y="386"/>
                      <a:pt x="13735" y="497"/>
                      <a:pt x="13680" y="552"/>
                    </a:cubicBezTo>
                    <a:cubicBezTo>
                      <a:pt x="13680" y="552"/>
                      <a:pt x="13680" y="552"/>
                      <a:pt x="13680" y="552"/>
                    </a:cubicBezTo>
                    <a:cubicBezTo>
                      <a:pt x="13680" y="607"/>
                      <a:pt x="13624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  <a:cubicBezTo>
                      <a:pt x="13569" y="607"/>
                      <a:pt x="13569" y="607"/>
                      <a:pt x="13569" y="607"/>
                    </a:cubicBezTo>
                  </a:path>
                  <a:path w="21600" h="21600">
                    <a:moveTo>
                      <a:pt x="7920" y="552"/>
                    </a:moveTo>
                    <a:cubicBezTo>
                      <a:pt x="7920" y="441"/>
                      <a:pt x="7975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30" y="386"/>
                      <a:pt x="8030" y="386"/>
                      <a:pt x="8030" y="386"/>
                    </a:cubicBezTo>
                    <a:cubicBezTo>
                      <a:pt x="8086" y="386"/>
                      <a:pt x="8141" y="386"/>
                      <a:pt x="8141" y="441"/>
                    </a:cubicBezTo>
                    <a:cubicBezTo>
                      <a:pt x="8141" y="441"/>
                      <a:pt x="8141" y="441"/>
                      <a:pt x="8141" y="441"/>
                    </a:cubicBezTo>
                    <a:cubicBezTo>
                      <a:pt x="8196" y="552"/>
                      <a:pt x="8141" y="607"/>
                      <a:pt x="8086" y="607"/>
                    </a:cubicBezTo>
                    <a:cubicBezTo>
                      <a:pt x="8086" y="607"/>
                      <a:pt x="8086" y="607"/>
                      <a:pt x="8086" y="607"/>
                    </a:cubicBezTo>
                    <a:cubicBezTo>
                      <a:pt x="8086" y="607"/>
                      <a:pt x="8030" y="607"/>
                      <a:pt x="8030" y="607"/>
                    </a:cubicBezTo>
                    <a:cubicBezTo>
                      <a:pt x="8030" y="607"/>
                      <a:pt x="8030" y="607"/>
                      <a:pt x="8030" y="607"/>
                    </a:cubicBezTo>
                    <a:cubicBezTo>
                      <a:pt x="7975" y="607"/>
                      <a:pt x="7920" y="552"/>
                      <a:pt x="7920" y="552"/>
                    </a:cubicBezTo>
                  </a:path>
                  <a:path w="21600" h="21600">
                    <a:moveTo>
                      <a:pt x="13181" y="497"/>
                    </a:moveTo>
                    <a:cubicBezTo>
                      <a:pt x="13126" y="497"/>
                      <a:pt x="13070" y="441"/>
                      <a:pt x="13070" y="386"/>
                    </a:cubicBezTo>
                    <a:cubicBezTo>
                      <a:pt x="13070" y="386"/>
                      <a:pt x="13070" y="386"/>
                      <a:pt x="13070" y="386"/>
                    </a:cubicBezTo>
                    <a:cubicBezTo>
                      <a:pt x="13070" y="331"/>
                      <a:pt x="13181" y="276"/>
                      <a:pt x="13236" y="276"/>
                    </a:cubicBezTo>
                    <a:cubicBezTo>
                      <a:pt x="13236" y="276"/>
                      <a:pt x="13236" y="276"/>
                      <a:pt x="13236" y="276"/>
                    </a:cubicBezTo>
                    <a:cubicBezTo>
                      <a:pt x="13292" y="331"/>
                      <a:pt x="13347" y="386"/>
                      <a:pt x="13292" y="441"/>
                    </a:cubicBezTo>
                    <a:cubicBezTo>
                      <a:pt x="13292" y="441"/>
                      <a:pt x="13292" y="441"/>
                      <a:pt x="13292" y="441"/>
                    </a:cubicBezTo>
                    <a:cubicBezTo>
                      <a:pt x="13292" y="497"/>
                      <a:pt x="13236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  <a:cubicBezTo>
                      <a:pt x="13181" y="497"/>
                      <a:pt x="13181" y="497"/>
                      <a:pt x="13181" y="497"/>
                    </a:cubicBezTo>
                  </a:path>
                  <a:path w="21600" h="21600">
                    <a:moveTo>
                      <a:pt x="8307" y="441"/>
                    </a:moveTo>
                    <a:cubicBezTo>
                      <a:pt x="8307" y="386"/>
                      <a:pt x="8363" y="276"/>
                      <a:pt x="8418" y="276"/>
                    </a:cubicBezTo>
                    <a:cubicBezTo>
                      <a:pt x="8418" y="276"/>
                      <a:pt x="8418" y="276"/>
                      <a:pt x="8418" y="276"/>
                    </a:cubicBezTo>
                    <a:cubicBezTo>
                      <a:pt x="8473" y="276"/>
                      <a:pt x="8529" y="331"/>
                      <a:pt x="8529" y="386"/>
                    </a:cubicBezTo>
                    <a:cubicBezTo>
                      <a:pt x="8529" y="386"/>
                      <a:pt x="8529" y="386"/>
                      <a:pt x="8529" y="386"/>
                    </a:cubicBezTo>
                    <a:cubicBezTo>
                      <a:pt x="8584" y="441"/>
                      <a:pt x="8529" y="497"/>
                      <a:pt x="8473" y="497"/>
                    </a:cubicBezTo>
                    <a:cubicBezTo>
                      <a:pt x="8473" y="497"/>
                      <a:pt x="8473" y="497"/>
                      <a:pt x="8473" y="497"/>
                    </a:cubicBezTo>
                    <a:cubicBezTo>
                      <a:pt x="8473" y="497"/>
                      <a:pt x="8418" y="497"/>
                      <a:pt x="8418" y="497"/>
                    </a:cubicBezTo>
                    <a:cubicBezTo>
                      <a:pt x="8418" y="497"/>
                      <a:pt x="8418" y="497"/>
                      <a:pt x="8418" y="497"/>
                    </a:cubicBezTo>
                    <a:cubicBezTo>
                      <a:pt x="8363" y="497"/>
                      <a:pt x="8307" y="497"/>
                      <a:pt x="8307" y="441"/>
                    </a:cubicBezTo>
                  </a:path>
                  <a:path w="21600" h="21600">
                    <a:moveTo>
                      <a:pt x="12793" y="441"/>
                    </a:move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38" y="441"/>
                      <a:pt x="12683" y="386"/>
                      <a:pt x="12683" y="276"/>
                    </a:cubicBezTo>
                    <a:cubicBezTo>
                      <a:pt x="12683" y="276"/>
                      <a:pt x="12683" y="276"/>
                      <a:pt x="12683" y="276"/>
                    </a:cubicBezTo>
                    <a:cubicBezTo>
                      <a:pt x="12683" y="220"/>
                      <a:pt x="12738" y="220"/>
                      <a:pt x="12849" y="220"/>
                    </a:cubicBezTo>
                    <a:cubicBezTo>
                      <a:pt x="12849" y="220"/>
                      <a:pt x="12849" y="220"/>
                      <a:pt x="12849" y="220"/>
                    </a:cubicBezTo>
                    <a:cubicBezTo>
                      <a:pt x="12904" y="220"/>
                      <a:pt x="12904" y="276"/>
                      <a:pt x="12904" y="331"/>
                    </a:cubicBezTo>
                    <a:cubicBezTo>
                      <a:pt x="12904" y="331"/>
                      <a:pt x="12904" y="331"/>
                      <a:pt x="12904" y="331"/>
                    </a:cubicBezTo>
                    <a:cubicBezTo>
                      <a:pt x="12904" y="386"/>
                      <a:pt x="12849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  <a:cubicBezTo>
                      <a:pt x="12793" y="441"/>
                      <a:pt x="12793" y="441"/>
                      <a:pt x="12793" y="441"/>
                    </a:cubicBezTo>
                  </a:path>
                  <a:path w="21600" h="21600">
                    <a:moveTo>
                      <a:pt x="8695" y="331"/>
                    </a:moveTo>
                    <a:cubicBezTo>
                      <a:pt x="8695" y="276"/>
                      <a:pt x="8750" y="220"/>
                      <a:pt x="8806" y="220"/>
                    </a:cubicBezTo>
                    <a:cubicBezTo>
                      <a:pt x="8806" y="220"/>
                      <a:pt x="8806" y="220"/>
                      <a:pt x="8806" y="220"/>
                    </a:cubicBezTo>
                    <a:cubicBezTo>
                      <a:pt x="8861" y="165"/>
                      <a:pt x="8916" y="220"/>
                      <a:pt x="8916" y="276"/>
                    </a:cubicBezTo>
                    <a:cubicBezTo>
                      <a:pt x="8916" y="276"/>
                      <a:pt x="8916" y="276"/>
                      <a:pt x="8916" y="276"/>
                    </a:cubicBezTo>
                    <a:cubicBezTo>
                      <a:pt x="8972" y="386"/>
                      <a:pt x="8916" y="441"/>
                      <a:pt x="8861" y="441"/>
                    </a:cubicBezTo>
                    <a:cubicBezTo>
                      <a:pt x="8861" y="441"/>
                      <a:pt x="8861" y="441"/>
                      <a:pt x="8861" y="441"/>
                    </a:cubicBezTo>
                    <a:cubicBezTo>
                      <a:pt x="8861" y="441"/>
                      <a:pt x="8806" y="441"/>
                      <a:pt x="8806" y="441"/>
                    </a:cubicBezTo>
                    <a:cubicBezTo>
                      <a:pt x="8806" y="441"/>
                      <a:pt x="8806" y="441"/>
                      <a:pt x="8806" y="441"/>
                    </a:cubicBezTo>
                    <a:cubicBezTo>
                      <a:pt x="8750" y="441"/>
                      <a:pt x="8695" y="386"/>
                      <a:pt x="8695" y="331"/>
                    </a:cubicBezTo>
                  </a:path>
                  <a:path w="21600" h="21600">
                    <a:moveTo>
                      <a:pt x="12406" y="386"/>
                    </a:move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350" y="386"/>
                      <a:pt x="12295" y="276"/>
                      <a:pt x="12295" y="220"/>
                    </a:cubicBezTo>
                    <a:cubicBezTo>
                      <a:pt x="12295" y="220"/>
                      <a:pt x="12295" y="220"/>
                      <a:pt x="12295" y="220"/>
                    </a:cubicBezTo>
                    <a:cubicBezTo>
                      <a:pt x="12295" y="165"/>
                      <a:pt x="12350" y="110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06" y="165"/>
                      <a:pt x="12406" y="165"/>
                      <a:pt x="12406" y="165"/>
                    </a:cubicBezTo>
                    <a:cubicBezTo>
                      <a:pt x="12461" y="165"/>
                      <a:pt x="12516" y="220"/>
                      <a:pt x="12516" y="276"/>
                    </a:cubicBezTo>
                    <a:cubicBezTo>
                      <a:pt x="12516" y="276"/>
                      <a:pt x="12516" y="276"/>
                      <a:pt x="12516" y="276"/>
                    </a:cubicBezTo>
                    <a:cubicBezTo>
                      <a:pt x="12516" y="331"/>
                      <a:pt x="12461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  <a:cubicBezTo>
                      <a:pt x="12406" y="386"/>
                      <a:pt x="12406" y="386"/>
                      <a:pt x="12406" y="386"/>
                    </a:cubicBezTo>
                  </a:path>
                  <a:path w="21600" h="21600">
                    <a:moveTo>
                      <a:pt x="9083" y="276"/>
                    </a:moveTo>
                    <a:cubicBezTo>
                      <a:pt x="9083" y="220"/>
                      <a:pt x="9138" y="165"/>
                      <a:pt x="9193" y="110"/>
                    </a:cubicBezTo>
                    <a:cubicBezTo>
                      <a:pt x="9193" y="110"/>
                      <a:pt x="9193" y="110"/>
                      <a:pt x="9193" y="110"/>
                    </a:cubicBezTo>
                    <a:cubicBezTo>
                      <a:pt x="9249" y="110"/>
                      <a:pt x="9304" y="165"/>
                      <a:pt x="9360" y="220"/>
                    </a:cubicBezTo>
                    <a:cubicBezTo>
                      <a:pt x="9360" y="220"/>
                      <a:pt x="9360" y="220"/>
                      <a:pt x="9360" y="220"/>
                    </a:cubicBezTo>
                    <a:cubicBezTo>
                      <a:pt x="9360" y="276"/>
                      <a:pt x="9304" y="386"/>
                      <a:pt x="9249" y="386"/>
                    </a:cubicBezTo>
                    <a:cubicBezTo>
                      <a:pt x="9249" y="386"/>
                      <a:pt x="9249" y="386"/>
                      <a:pt x="9249" y="386"/>
                    </a:cubicBezTo>
                    <a:cubicBezTo>
                      <a:pt x="9249" y="386"/>
                      <a:pt x="9249" y="386"/>
                      <a:pt x="9193" y="386"/>
                    </a:cubicBezTo>
                    <a:cubicBezTo>
                      <a:pt x="9193" y="386"/>
                      <a:pt x="9193" y="386"/>
                      <a:pt x="9193" y="386"/>
                    </a:cubicBezTo>
                    <a:cubicBezTo>
                      <a:pt x="9138" y="386"/>
                      <a:pt x="9138" y="331"/>
                      <a:pt x="9083" y="276"/>
                    </a:cubicBezTo>
                  </a:path>
                  <a:path w="21600" h="21600">
                    <a:moveTo>
                      <a:pt x="12018" y="331"/>
                    </a:moveTo>
                    <a:cubicBezTo>
                      <a:pt x="11907" y="331"/>
                      <a:pt x="11907" y="276"/>
                      <a:pt x="11907" y="165"/>
                    </a:cubicBezTo>
                    <a:cubicBezTo>
                      <a:pt x="11907" y="165"/>
                      <a:pt x="11907" y="165"/>
                      <a:pt x="11907" y="165"/>
                    </a:cubicBezTo>
                    <a:cubicBezTo>
                      <a:pt x="11907" y="110"/>
                      <a:pt x="11963" y="55"/>
                      <a:pt x="12018" y="110"/>
                    </a:cubicBezTo>
                    <a:cubicBezTo>
                      <a:pt x="12018" y="110"/>
                      <a:pt x="12018" y="110"/>
                      <a:pt x="12018" y="110"/>
                    </a:cubicBezTo>
                    <a:cubicBezTo>
                      <a:pt x="12073" y="110"/>
                      <a:pt x="12129" y="165"/>
                      <a:pt x="12129" y="220"/>
                    </a:cubicBezTo>
                    <a:cubicBezTo>
                      <a:pt x="12129" y="220"/>
                      <a:pt x="12129" y="220"/>
                      <a:pt x="12129" y="220"/>
                    </a:cubicBezTo>
                    <a:cubicBezTo>
                      <a:pt x="12129" y="276"/>
                      <a:pt x="12073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  <a:cubicBezTo>
                      <a:pt x="12018" y="331"/>
                      <a:pt x="12018" y="331"/>
                      <a:pt x="12018" y="331"/>
                    </a:cubicBezTo>
                  </a:path>
                  <a:path w="21600" h="21600">
                    <a:moveTo>
                      <a:pt x="9526" y="220"/>
                    </a:moveTo>
                    <a:cubicBezTo>
                      <a:pt x="9470" y="165"/>
                      <a:pt x="9526" y="110"/>
                      <a:pt x="9581" y="110"/>
                    </a:cubicBezTo>
                    <a:cubicBezTo>
                      <a:pt x="9581" y="110"/>
                      <a:pt x="9581" y="110"/>
                      <a:pt x="9581" y="110"/>
                    </a:cubicBezTo>
                    <a:cubicBezTo>
                      <a:pt x="9692" y="55"/>
                      <a:pt x="9747" y="110"/>
                      <a:pt x="9747" y="165"/>
                    </a:cubicBezTo>
                    <a:cubicBezTo>
                      <a:pt x="9747" y="165"/>
                      <a:pt x="9747" y="165"/>
                      <a:pt x="9747" y="165"/>
                    </a:cubicBezTo>
                    <a:cubicBezTo>
                      <a:pt x="9747" y="276"/>
                      <a:pt x="9692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636" y="331"/>
                      <a:pt x="9636" y="331"/>
                      <a:pt x="9636" y="331"/>
                    </a:cubicBezTo>
                    <a:cubicBezTo>
                      <a:pt x="9581" y="331"/>
                      <a:pt x="9526" y="276"/>
                      <a:pt x="9526" y="220"/>
                    </a:cubicBezTo>
                  </a:path>
                  <a:path w="21600" h="21600">
                    <a:moveTo>
                      <a:pt x="11630" y="276"/>
                    </a:moveTo>
                    <a:cubicBezTo>
                      <a:pt x="11519" y="276"/>
                      <a:pt x="11464" y="220"/>
                      <a:pt x="11519" y="165"/>
                    </a:cubicBezTo>
                    <a:cubicBezTo>
                      <a:pt x="11519" y="165"/>
                      <a:pt x="11519" y="165"/>
                      <a:pt x="11519" y="165"/>
                    </a:cubicBezTo>
                    <a:cubicBezTo>
                      <a:pt x="11519" y="110"/>
                      <a:pt x="11575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30" y="55"/>
                      <a:pt x="11630" y="55"/>
                      <a:pt x="11630" y="55"/>
                    </a:cubicBezTo>
                    <a:cubicBezTo>
                      <a:pt x="11686" y="55"/>
                      <a:pt x="11741" y="110"/>
                      <a:pt x="11741" y="165"/>
                    </a:cubicBezTo>
                    <a:cubicBezTo>
                      <a:pt x="11741" y="165"/>
                      <a:pt x="11741" y="165"/>
                      <a:pt x="11741" y="165"/>
                    </a:cubicBezTo>
                    <a:cubicBezTo>
                      <a:pt x="11741" y="220"/>
                      <a:pt x="11686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  <a:cubicBezTo>
                      <a:pt x="11630" y="276"/>
                      <a:pt x="11630" y="276"/>
                      <a:pt x="11630" y="276"/>
                    </a:cubicBezTo>
                  </a:path>
                  <a:path w="21600" h="21600">
                    <a:moveTo>
                      <a:pt x="9913" y="165"/>
                    </a:moveTo>
                    <a:cubicBezTo>
                      <a:pt x="9913" y="110"/>
                      <a:pt x="9913" y="55"/>
                      <a:pt x="10024" y="55"/>
                    </a:cubicBezTo>
                    <a:cubicBezTo>
                      <a:pt x="10024" y="55"/>
                      <a:pt x="10024" y="55"/>
                      <a:pt x="10024" y="55"/>
                    </a:cubicBezTo>
                    <a:cubicBezTo>
                      <a:pt x="10080" y="55"/>
                      <a:pt x="10135" y="110"/>
                      <a:pt x="10135" y="165"/>
                    </a:cubicBezTo>
                    <a:cubicBezTo>
                      <a:pt x="10135" y="165"/>
                      <a:pt x="10135" y="165"/>
                      <a:pt x="10135" y="165"/>
                    </a:cubicBezTo>
                    <a:cubicBezTo>
                      <a:pt x="10135" y="220"/>
                      <a:pt x="10080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10024" y="276"/>
                      <a:pt x="10024" y="276"/>
                      <a:pt x="10024" y="276"/>
                    </a:cubicBezTo>
                    <a:cubicBezTo>
                      <a:pt x="9969" y="276"/>
                      <a:pt x="9913" y="220"/>
                      <a:pt x="9913" y="165"/>
                    </a:cubicBezTo>
                  </a:path>
                  <a:path w="21600" h="21600">
                    <a:moveTo>
                      <a:pt x="11187" y="276"/>
                    </a:moveTo>
                    <a:cubicBezTo>
                      <a:pt x="11132" y="276"/>
                      <a:pt x="11076" y="220"/>
                      <a:pt x="11076" y="165"/>
                    </a:cubicBezTo>
                    <a:cubicBezTo>
                      <a:pt x="11076" y="165"/>
                      <a:pt x="11076" y="165"/>
                      <a:pt x="11076" y="165"/>
                    </a:cubicBezTo>
                    <a:cubicBezTo>
                      <a:pt x="11076" y="55"/>
                      <a:pt x="11132" y="0"/>
                      <a:pt x="11243" y="0"/>
                    </a:cubicBezTo>
                    <a:cubicBezTo>
                      <a:pt x="11243" y="0"/>
                      <a:pt x="11243" y="0"/>
                      <a:pt x="11243" y="0"/>
                    </a:cubicBezTo>
                    <a:cubicBezTo>
                      <a:pt x="11243" y="0"/>
                      <a:pt x="11243" y="0"/>
                      <a:pt x="11243" y="55"/>
                    </a:cubicBezTo>
                    <a:cubicBezTo>
                      <a:pt x="11243" y="55"/>
                      <a:pt x="11243" y="55"/>
                      <a:pt x="11243" y="55"/>
                    </a:cubicBezTo>
                    <a:cubicBezTo>
                      <a:pt x="11298" y="55"/>
                      <a:pt x="11353" y="110"/>
                      <a:pt x="11353" y="165"/>
                    </a:cubicBezTo>
                    <a:cubicBezTo>
                      <a:pt x="11353" y="165"/>
                      <a:pt x="11353" y="165"/>
                      <a:pt x="11353" y="165"/>
                    </a:cubicBezTo>
                    <a:cubicBezTo>
                      <a:pt x="11353" y="220"/>
                      <a:pt x="11298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  <a:cubicBezTo>
                      <a:pt x="11187" y="276"/>
                      <a:pt x="11187" y="276"/>
                      <a:pt x="11187" y="276"/>
                    </a:cubicBezTo>
                  </a:path>
                  <a:path w="21600" h="21600">
                    <a:moveTo>
                      <a:pt x="10301" y="165"/>
                    </a:moveTo>
                    <a:cubicBezTo>
                      <a:pt x="10301" y="110"/>
                      <a:pt x="10356" y="55"/>
                      <a:pt x="10412" y="0"/>
                    </a:cubicBezTo>
                    <a:cubicBezTo>
                      <a:pt x="10412" y="0"/>
                      <a:pt x="10412" y="0"/>
                      <a:pt x="10412" y="0"/>
                    </a:cubicBezTo>
                    <a:cubicBezTo>
                      <a:pt x="10467" y="0"/>
                      <a:pt x="10523" y="55"/>
                      <a:pt x="10523" y="165"/>
                    </a:cubicBezTo>
                    <a:cubicBezTo>
                      <a:pt x="10523" y="165"/>
                      <a:pt x="10523" y="165"/>
                      <a:pt x="10523" y="165"/>
                    </a:cubicBezTo>
                    <a:cubicBezTo>
                      <a:pt x="10523" y="220"/>
                      <a:pt x="10467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412" y="276"/>
                      <a:pt x="10412" y="276"/>
                      <a:pt x="10412" y="276"/>
                    </a:cubicBezTo>
                    <a:cubicBezTo>
                      <a:pt x="10356" y="276"/>
                      <a:pt x="10301" y="220"/>
                      <a:pt x="10301" y="165"/>
                    </a:cubicBezTo>
                  </a:path>
                  <a:path w="21600" h="21600">
                    <a:moveTo>
                      <a:pt x="10799" y="276"/>
                    </a:move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</a:path>
                  <a:path w="21600" h="21600">
                    <a:moveTo>
                      <a:pt x="10689" y="110"/>
                    </a:moveTo>
                    <a:cubicBezTo>
                      <a:pt x="10689" y="55"/>
                      <a:pt x="10744" y="0"/>
                      <a:pt x="10799" y="0"/>
                    </a:cubicBezTo>
                    <a:cubicBezTo>
                      <a:pt x="10799" y="0"/>
                      <a:pt x="10799" y="0"/>
                      <a:pt x="10799" y="0"/>
                    </a:cubicBezTo>
                    <a:cubicBezTo>
                      <a:pt x="10855" y="0"/>
                      <a:pt x="10910" y="55"/>
                      <a:pt x="10910" y="110"/>
                    </a:cubicBezTo>
                    <a:cubicBezTo>
                      <a:pt x="10910" y="110"/>
                      <a:pt x="10910" y="110"/>
                      <a:pt x="10910" y="110"/>
                    </a:cubicBezTo>
                    <a:cubicBezTo>
                      <a:pt x="10910" y="220"/>
                      <a:pt x="10855" y="276"/>
                      <a:pt x="10799" y="276"/>
                    </a:cubicBezTo>
                    <a:cubicBezTo>
                      <a:pt x="10799" y="276"/>
                      <a:pt x="10799" y="276"/>
                      <a:pt x="10799" y="276"/>
                    </a:cubicBezTo>
                    <a:cubicBezTo>
                      <a:pt x="10744" y="276"/>
                      <a:pt x="10689" y="220"/>
                      <a:pt x="10689" y="110"/>
                    </a:cubicBezTo>
                    <a:close/>
                  </a:path>
                </a:pathLst>
              </a:custGeom>
              <a:solidFill>
                <a:srgbClr val="F4EDE7"/>
              </a:solidFill>
              <a:ln w="9525" cap="flat" cmpd="sng">
                <a:noFill/>
                <a:prstDash val="solid"/>
                <a:round/>
              </a:ln>
            </p:spPr>
          </p:sp>
          <p:grpSp>
            <p:nvGrpSpPr>
              <p:cNvPr id="129" name="组合"/>
              <p:cNvGrpSpPr/>
              <p:nvPr/>
            </p:nvGrpSpPr>
            <p:grpSpPr>
              <a:xfrm>
                <a:off x="1234105" y="1885208"/>
                <a:ext cx="3248400" cy="3078381"/>
                <a:chOff x="1234105" y="1885208"/>
                <a:chExt cx="3248400" cy="3078381"/>
              </a:xfrm>
            </p:grpSpPr>
            <p:sp>
              <p:nvSpPr>
                <p:cNvPr id="127" name="曲线"/>
                <p:cNvSpPr/>
                <p:nvPr/>
              </p:nvSpPr>
              <p:spPr>
                <a:xfrm>
                  <a:off x="1234105" y="1885208"/>
                  <a:ext cx="3248400" cy="307838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0541" y="21600"/>
                      </a:moveTo>
                      <a:cubicBezTo>
                        <a:pt x="9921" y="21600"/>
                        <a:pt x="9301" y="21600"/>
                        <a:pt x="8681" y="21490"/>
                      </a:cubicBezTo>
                      <a:cubicBezTo>
                        <a:pt x="5994" y="20942"/>
                        <a:pt x="3720" y="19297"/>
                        <a:pt x="2170" y="16994"/>
                      </a:cubicBezTo>
                      <a:cubicBezTo>
                        <a:pt x="620" y="14582"/>
                        <a:pt x="0" y="11731"/>
                        <a:pt x="516" y="8881"/>
                      </a:cubicBezTo>
                      <a:cubicBezTo>
                        <a:pt x="1446" y="3727"/>
                        <a:pt x="5580" y="0"/>
                        <a:pt x="10541" y="0"/>
                      </a:cubicBezTo>
                      <a:cubicBezTo>
                        <a:pt x="11161" y="0"/>
                        <a:pt x="11781" y="0"/>
                        <a:pt x="12401" y="109"/>
                      </a:cubicBezTo>
                      <a:cubicBezTo>
                        <a:pt x="17879" y="1206"/>
                        <a:pt x="21600" y="6907"/>
                        <a:pt x="20566" y="12718"/>
                      </a:cubicBezTo>
                      <a:cubicBezTo>
                        <a:pt x="19739" y="17872"/>
                        <a:pt x="15502" y="21600"/>
                        <a:pt x="10541" y="216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  <p:sp>
              <p:nvSpPr>
                <p:cNvPr id="128" name="曲线"/>
                <p:cNvSpPr/>
                <p:nvPr/>
              </p:nvSpPr>
              <p:spPr>
                <a:xfrm>
                  <a:off x="1450906" y="2087542"/>
                  <a:ext cx="2800345" cy="267371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2359" y="252"/>
                      </a:moveTo>
                      <a:cubicBezTo>
                        <a:pt x="11759" y="126"/>
                        <a:pt x="11160" y="0"/>
                        <a:pt x="10559" y="0"/>
                      </a:cubicBezTo>
                      <a:cubicBezTo>
                        <a:pt x="5639" y="0"/>
                        <a:pt x="1439" y="3789"/>
                        <a:pt x="480" y="8842"/>
                      </a:cubicBezTo>
                      <a:cubicBezTo>
                        <a:pt x="0" y="11621"/>
                        <a:pt x="600" y="14526"/>
                        <a:pt x="2159" y="16926"/>
                      </a:cubicBezTo>
                      <a:cubicBezTo>
                        <a:pt x="3720" y="19200"/>
                        <a:pt x="6000" y="20842"/>
                        <a:pt x="8759" y="21347"/>
                      </a:cubicBezTo>
                      <a:cubicBezTo>
                        <a:pt x="9360" y="21473"/>
                        <a:pt x="9959" y="21600"/>
                        <a:pt x="10559" y="21600"/>
                      </a:cubicBezTo>
                      <a:cubicBezTo>
                        <a:pt x="15479" y="21600"/>
                        <a:pt x="19680" y="17810"/>
                        <a:pt x="20639" y="12757"/>
                      </a:cubicBezTo>
                      <a:cubicBezTo>
                        <a:pt x="21600" y="6947"/>
                        <a:pt x="17999" y="1263"/>
                        <a:pt x="12359" y="252"/>
                      </a:cubicBezTo>
                    </a:path>
                    <a:path w="21600" h="21600">
                      <a:moveTo>
                        <a:pt x="20280" y="12631"/>
                      </a:moveTo>
                      <a:cubicBezTo>
                        <a:pt x="19320" y="17557"/>
                        <a:pt x="15359" y="21094"/>
                        <a:pt x="10559" y="21094"/>
                      </a:cubicBezTo>
                      <a:cubicBezTo>
                        <a:pt x="9959" y="21094"/>
                        <a:pt x="9360" y="21094"/>
                        <a:pt x="8759" y="20968"/>
                      </a:cubicBezTo>
                      <a:cubicBezTo>
                        <a:pt x="6240" y="20463"/>
                        <a:pt x="3959" y="18947"/>
                        <a:pt x="2519" y="16673"/>
                      </a:cubicBezTo>
                      <a:cubicBezTo>
                        <a:pt x="960" y="14399"/>
                        <a:pt x="480" y="11621"/>
                        <a:pt x="960" y="8968"/>
                      </a:cubicBezTo>
                      <a:cubicBezTo>
                        <a:pt x="1800" y="4042"/>
                        <a:pt x="5879" y="505"/>
                        <a:pt x="10559" y="505"/>
                      </a:cubicBezTo>
                      <a:cubicBezTo>
                        <a:pt x="11160" y="505"/>
                        <a:pt x="11759" y="505"/>
                        <a:pt x="12359" y="631"/>
                      </a:cubicBezTo>
                      <a:cubicBezTo>
                        <a:pt x="17639" y="1642"/>
                        <a:pt x="21239" y="7073"/>
                        <a:pt x="20280" y="12631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 w="9525" cap="flat" cmpd="sng">
                  <a:noFill/>
                  <a:prstDash val="solid"/>
                  <a:round/>
                </a:ln>
              </p:spPr>
            </p:sp>
          </p:grpSp>
        </p:grpSp>
        <p:sp>
          <p:nvSpPr>
            <p:cNvPr id="131" name="矩形"/>
            <p:cNvSpPr/>
            <p:nvPr/>
          </p:nvSpPr>
          <p:spPr>
            <a:xfrm>
              <a:off x="1798712" y="1586620"/>
              <a:ext cx="1973418" cy="483905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3900" b="1" u="none" strike="noStrike" kern="1200" cap="none" spc="0" baseline="0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  <a:sym typeface="微软雅黑" panose="020B0503020204020204" pitchFamily="34" charset="-122"/>
                </a:rPr>
                <a:t>1</a:t>
              </a:r>
              <a:endParaRPr lang="zh-CN" altLang="en-US" sz="239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48895" y="1304290"/>
            <a:ext cx="11748770" cy="5264785"/>
          </a:xfrm>
          <a:prstGeom prst="rect">
            <a:avLst/>
          </a:prstGeom>
          <a:solidFill>
            <a:srgbClr val="D10E0C"/>
          </a:solidFill>
          <a:ln w="9525" cap="flat" cmpd="sng">
            <a:noFill/>
            <a:prstDash val="solid"/>
            <a:round/>
          </a:ln>
        </p:spPr>
      </p:sp>
      <p:grpSp>
        <p:nvGrpSpPr>
          <p:cNvPr id="138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35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6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7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39" name="矩形"/>
          <p:cNvSpPr/>
          <p:nvPr/>
        </p:nvSpPr>
        <p:spPr>
          <a:xfrm>
            <a:off x="1125855" y="351155"/>
            <a:ext cx="4474210" cy="95313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轮播图</a:t>
            </a:r>
            <a:r>
              <a:rPr 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－效果</a:t>
            </a:r>
            <a:endParaRPr lang="zh-CN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47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140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1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2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3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46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144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45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48" name="矩形"/>
          <p:cNvSpPr/>
          <p:nvPr/>
        </p:nvSpPr>
        <p:spPr>
          <a:xfrm>
            <a:off x="419100" y="69850"/>
            <a:ext cx="639521" cy="99631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1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1895475"/>
            <a:ext cx="10110470" cy="4082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48895" y="1304290"/>
            <a:ext cx="11748770" cy="5264785"/>
          </a:xfrm>
          <a:prstGeom prst="rect">
            <a:avLst/>
          </a:prstGeom>
          <a:solidFill>
            <a:srgbClr val="D10E0C"/>
          </a:solidFill>
          <a:ln w="9525" cap="flat" cmpd="sng">
            <a:noFill/>
            <a:prstDash val="solid"/>
            <a:round/>
          </a:ln>
        </p:spPr>
      </p:sp>
      <p:sp>
        <p:nvSpPr>
          <p:cNvPr id="134" name="矩形"/>
          <p:cNvSpPr/>
          <p:nvPr/>
        </p:nvSpPr>
        <p:spPr>
          <a:xfrm>
            <a:off x="153756" y="1553161"/>
            <a:ext cx="8821568" cy="501586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600" u="none" strike="noStrike" kern="1200" cap="none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原理分析：</a:t>
            </a:r>
            <a:endParaRPr lang="zh-CN" altLang="zh-CN" sz="1600" u="none" strike="noStrike" kern="1200" cap="none" spc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600" u="none" strike="noStrike" kern="1200" cap="none" spc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1.图片叠在一起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定位，li 做绝对定位 相对于大盒子的绝对定位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2.z-index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将元素分层，值越大显示越靠前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3.opacity透明度（css3属性）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范围：（0-1） 0 完全透明 1 不透明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// 兼容IE8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//filter：alpha（opacity=0）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//说明：值的范围（0-100）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4.图片高度的计算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&lt;!-- 1349*421.56 --&gt;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&lt;!-- （浏览器的宽度/图片的宽度）*图片的高度 =浏览器中图片的高度 (1349/1920)*600 = 421.56 --&gt;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5.cursor: pointer;</a:t>
            </a:r>
            <a:r>
              <a:rPr lang="zh-CN" altLang="en-US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设置元素鼠标手的属性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6.全屏切换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//全屏切换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charset="0"/>
              </a:rPr>
              <a:t>var img_h = $("html,body").width() ? Math.ceil($("html,body").width()/1920*600):auto;</a:t>
            </a:r>
            <a:endParaRPr lang="en-US" altLang="zh-CN" sz="16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u="none" strike="noStrike" kern="1200" cap="none" spc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38" name="组合"/>
          <p:cNvGrpSpPr/>
          <p:nvPr/>
        </p:nvGrpSpPr>
        <p:grpSpPr>
          <a:xfrm>
            <a:off x="49212" y="201613"/>
            <a:ext cx="5791199" cy="827087"/>
            <a:chOff x="49212" y="201613"/>
            <a:chExt cx="5791199" cy="827087"/>
          </a:xfrm>
        </p:grpSpPr>
        <p:sp>
          <p:nvSpPr>
            <p:cNvPr id="135" name="曲线"/>
            <p:cNvSpPr/>
            <p:nvPr/>
          </p:nvSpPr>
          <p:spPr>
            <a:xfrm>
              <a:off x="49212" y="201613"/>
              <a:ext cx="5791199" cy="8270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14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6" name="曲线"/>
            <p:cNvSpPr/>
            <p:nvPr/>
          </p:nvSpPr>
          <p:spPr>
            <a:xfrm>
              <a:off x="61924" y="211626"/>
              <a:ext cx="5755889" cy="8070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20433" y="108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37" name="曲线"/>
            <p:cNvSpPr/>
            <p:nvPr/>
          </p:nvSpPr>
          <p:spPr>
            <a:xfrm>
              <a:off x="76049" y="220638"/>
              <a:ext cx="5717751" cy="7880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20463" y="10813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305862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39" name="矩形"/>
          <p:cNvSpPr/>
          <p:nvPr/>
        </p:nvSpPr>
        <p:spPr>
          <a:xfrm>
            <a:off x="1683386" y="346075"/>
            <a:ext cx="338328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轮播－原理及知识点</a:t>
            </a:r>
            <a:endParaRPr lang="zh-CN" altLang="en-US" sz="2800" b="1" u="none" strike="noStrike" kern="1200" cap="none" spc="0" baseline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  <p:grpSp>
        <p:nvGrpSpPr>
          <p:cNvPr id="147" name="组合"/>
          <p:cNvGrpSpPr/>
          <p:nvPr/>
        </p:nvGrpSpPr>
        <p:grpSpPr>
          <a:xfrm>
            <a:off x="185738" y="25400"/>
            <a:ext cx="1122362" cy="1128712"/>
            <a:chOff x="185738" y="25400"/>
            <a:chExt cx="1122362" cy="1128712"/>
          </a:xfrm>
        </p:grpSpPr>
        <p:sp>
          <p:nvSpPr>
            <p:cNvPr id="140" name="曲线"/>
            <p:cNvSpPr/>
            <p:nvPr/>
          </p:nvSpPr>
          <p:spPr>
            <a:xfrm>
              <a:off x="185738" y="25400"/>
              <a:ext cx="1122362" cy="11287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21600"/>
                  </a:moveTo>
                  <a:cubicBezTo>
                    <a:pt x="7926" y="21600"/>
                    <a:pt x="5191" y="20441"/>
                    <a:pt x="3151" y="18401"/>
                  </a:cubicBezTo>
                  <a:cubicBezTo>
                    <a:pt x="1112" y="16362"/>
                    <a:pt x="0" y="13673"/>
                    <a:pt x="0" y="10800"/>
                  </a:cubicBezTo>
                  <a:cubicBezTo>
                    <a:pt x="0" y="7879"/>
                    <a:pt x="1112" y="5191"/>
                    <a:pt x="3151" y="3151"/>
                  </a:cubicBezTo>
                  <a:cubicBezTo>
                    <a:pt x="5191" y="1112"/>
                    <a:pt x="7926" y="0"/>
                    <a:pt x="10800" y="0"/>
                  </a:cubicBezTo>
                  <a:cubicBezTo>
                    <a:pt x="13673" y="0"/>
                    <a:pt x="16408" y="1112"/>
                    <a:pt x="18448" y="3151"/>
                  </a:cubicBezTo>
                  <a:cubicBezTo>
                    <a:pt x="20487" y="5191"/>
                    <a:pt x="21600" y="7879"/>
                    <a:pt x="21600" y="10800"/>
                  </a:cubicBezTo>
                  <a:cubicBezTo>
                    <a:pt x="21600" y="13673"/>
                    <a:pt x="20487" y="16362"/>
                    <a:pt x="18448" y="18401"/>
                  </a:cubicBezTo>
                  <a:cubicBezTo>
                    <a:pt x="16408" y="20441"/>
                    <a:pt x="13673" y="21600"/>
                    <a:pt x="10800" y="21600"/>
                  </a:cubicBezTo>
                  <a:close/>
                </a:path>
              </a:pathLst>
            </a:cu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1" name="椭圆"/>
            <p:cNvSpPr/>
            <p:nvPr/>
          </p:nvSpPr>
          <p:spPr>
            <a:xfrm>
              <a:off x="195249" y="34918"/>
              <a:ext cx="1103338" cy="1106878"/>
            </a:xfrm>
            <a:prstGeom prst="ellipse">
              <a:avLst/>
            </a:prstGeom>
            <a:solidFill>
              <a:srgbClr val="F2EED8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2" name="椭圆"/>
            <p:cNvSpPr/>
            <p:nvPr/>
          </p:nvSpPr>
          <p:spPr>
            <a:xfrm>
              <a:off x="204761" y="44435"/>
              <a:ext cx="1084315" cy="1087842"/>
            </a:xfrm>
            <a:prstGeom prst="ellipse">
              <a:avLst/>
            </a:prstGeom>
            <a:solidFill>
              <a:srgbClr val="DA5946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43" name="曲线"/>
            <p:cNvSpPr/>
            <p:nvPr/>
          </p:nvSpPr>
          <p:spPr>
            <a:xfrm>
              <a:off x="276937" y="114980"/>
              <a:ext cx="939404" cy="9473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689" y="21489"/>
                  </a:moveTo>
                  <a:cubicBezTo>
                    <a:pt x="10689" y="21379"/>
                    <a:pt x="10744" y="21323"/>
                    <a:pt x="10800" y="21323"/>
                  </a:cubicBezTo>
                  <a:cubicBezTo>
                    <a:pt x="10800" y="21323"/>
                    <a:pt x="10800" y="21323"/>
                    <a:pt x="10800" y="21323"/>
                  </a:cubicBezTo>
                  <a:cubicBezTo>
                    <a:pt x="10855" y="21323"/>
                    <a:pt x="10910" y="21379"/>
                    <a:pt x="10910" y="21489"/>
                  </a:cubicBezTo>
                  <a:cubicBezTo>
                    <a:pt x="10910" y="21489"/>
                    <a:pt x="10910" y="21489"/>
                    <a:pt x="10910" y="21489"/>
                  </a:cubicBezTo>
                  <a:cubicBezTo>
                    <a:pt x="10910" y="21544"/>
                    <a:pt x="1085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744" y="21600"/>
                    <a:pt x="10689" y="21544"/>
                    <a:pt x="10689" y="21489"/>
                  </a:cubicBezTo>
                </a:path>
                <a:path w="21600" h="21600">
                  <a:moveTo>
                    <a:pt x="11076" y="21434"/>
                  </a:moveTo>
                  <a:cubicBezTo>
                    <a:pt x="11076" y="21379"/>
                    <a:pt x="11132" y="21323"/>
                    <a:pt x="11187" y="21323"/>
                  </a:cubicBezTo>
                  <a:cubicBezTo>
                    <a:pt x="11187" y="21323"/>
                    <a:pt x="11187" y="21323"/>
                    <a:pt x="11187" y="21323"/>
                  </a:cubicBezTo>
                  <a:cubicBezTo>
                    <a:pt x="11243" y="21323"/>
                    <a:pt x="11298" y="21379"/>
                    <a:pt x="11298" y="21434"/>
                  </a:cubicBezTo>
                  <a:cubicBezTo>
                    <a:pt x="11298" y="21434"/>
                    <a:pt x="11298" y="21434"/>
                    <a:pt x="11298" y="21434"/>
                  </a:cubicBezTo>
                  <a:cubicBezTo>
                    <a:pt x="11298" y="21544"/>
                    <a:pt x="11243" y="21544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87" y="21600"/>
                    <a:pt x="11187" y="21600"/>
                    <a:pt x="11187" y="21600"/>
                  </a:cubicBezTo>
                  <a:cubicBezTo>
                    <a:pt x="11132" y="21600"/>
                    <a:pt x="11076" y="21544"/>
                    <a:pt x="11076" y="21434"/>
                  </a:cubicBezTo>
                </a:path>
                <a:path w="21600" h="21600">
                  <a:moveTo>
                    <a:pt x="10412" y="21600"/>
                  </a:moveTo>
                  <a:cubicBezTo>
                    <a:pt x="10356" y="21544"/>
                    <a:pt x="10301" y="21489"/>
                    <a:pt x="10301" y="21434"/>
                  </a:cubicBezTo>
                  <a:cubicBezTo>
                    <a:pt x="10301" y="21434"/>
                    <a:pt x="10301" y="21434"/>
                    <a:pt x="10301" y="21434"/>
                  </a:cubicBezTo>
                  <a:cubicBezTo>
                    <a:pt x="10301" y="21379"/>
                    <a:pt x="10356" y="21323"/>
                    <a:pt x="10412" y="21323"/>
                  </a:cubicBezTo>
                  <a:cubicBezTo>
                    <a:pt x="10412" y="21323"/>
                    <a:pt x="10412" y="21323"/>
                    <a:pt x="10412" y="21323"/>
                  </a:cubicBezTo>
                  <a:cubicBezTo>
                    <a:pt x="10467" y="21323"/>
                    <a:pt x="10523" y="21379"/>
                    <a:pt x="10523" y="21434"/>
                  </a:cubicBezTo>
                  <a:cubicBezTo>
                    <a:pt x="10523" y="21434"/>
                    <a:pt x="10523" y="21434"/>
                    <a:pt x="10523" y="21434"/>
                  </a:cubicBezTo>
                  <a:cubicBezTo>
                    <a:pt x="10523" y="21544"/>
                    <a:pt x="10467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  <a:cubicBezTo>
                    <a:pt x="10412" y="21600"/>
                    <a:pt x="10412" y="21600"/>
                    <a:pt x="10412" y="21600"/>
                  </a:cubicBezTo>
                </a:path>
                <a:path w="21600" h="21600">
                  <a:moveTo>
                    <a:pt x="11464" y="21434"/>
                  </a:moveTo>
                  <a:cubicBezTo>
                    <a:pt x="11464" y="21379"/>
                    <a:pt x="11519" y="21323"/>
                    <a:pt x="11575" y="21323"/>
                  </a:cubicBezTo>
                  <a:cubicBezTo>
                    <a:pt x="11575" y="21323"/>
                    <a:pt x="11575" y="21323"/>
                    <a:pt x="11575" y="21323"/>
                  </a:cubicBezTo>
                  <a:cubicBezTo>
                    <a:pt x="11630" y="21323"/>
                    <a:pt x="11686" y="21379"/>
                    <a:pt x="11686" y="21434"/>
                  </a:cubicBezTo>
                  <a:cubicBezTo>
                    <a:pt x="11686" y="21434"/>
                    <a:pt x="11686" y="21434"/>
                    <a:pt x="11686" y="21434"/>
                  </a:cubicBezTo>
                  <a:cubicBezTo>
                    <a:pt x="11686" y="21489"/>
                    <a:pt x="11630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75" y="21544"/>
                    <a:pt x="11575" y="21544"/>
                    <a:pt x="11575" y="21544"/>
                  </a:cubicBezTo>
                  <a:cubicBezTo>
                    <a:pt x="11519" y="21544"/>
                    <a:pt x="11464" y="21489"/>
                    <a:pt x="11464" y="21434"/>
                  </a:cubicBezTo>
                </a:path>
                <a:path w="21600" h="21600">
                  <a:moveTo>
                    <a:pt x="10024" y="21544"/>
                  </a:moveTo>
                  <a:cubicBezTo>
                    <a:pt x="9913" y="21544"/>
                    <a:pt x="9858" y="21489"/>
                    <a:pt x="9913" y="21434"/>
                  </a:cubicBezTo>
                  <a:cubicBezTo>
                    <a:pt x="9913" y="21434"/>
                    <a:pt x="9913" y="21434"/>
                    <a:pt x="9913" y="21434"/>
                  </a:cubicBezTo>
                  <a:cubicBezTo>
                    <a:pt x="9913" y="21379"/>
                    <a:pt x="9969" y="21323"/>
                    <a:pt x="10024" y="21323"/>
                  </a:cubicBezTo>
                  <a:cubicBezTo>
                    <a:pt x="10024" y="21323"/>
                    <a:pt x="10024" y="21323"/>
                    <a:pt x="10024" y="21323"/>
                  </a:cubicBezTo>
                  <a:cubicBezTo>
                    <a:pt x="10079" y="21323"/>
                    <a:pt x="10135" y="21379"/>
                    <a:pt x="10135" y="21434"/>
                  </a:cubicBezTo>
                  <a:cubicBezTo>
                    <a:pt x="10135" y="21434"/>
                    <a:pt x="10135" y="21434"/>
                    <a:pt x="10135" y="21434"/>
                  </a:cubicBezTo>
                  <a:cubicBezTo>
                    <a:pt x="10135" y="21489"/>
                    <a:pt x="10079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  <a:cubicBezTo>
                    <a:pt x="10024" y="21544"/>
                    <a:pt x="10024" y="21544"/>
                    <a:pt x="10024" y="21544"/>
                  </a:cubicBezTo>
                </a:path>
                <a:path w="21600" h="21600">
                  <a:moveTo>
                    <a:pt x="11852" y="21434"/>
                  </a:moveTo>
                  <a:cubicBezTo>
                    <a:pt x="11852" y="21323"/>
                    <a:pt x="11907" y="21268"/>
                    <a:pt x="11963" y="21268"/>
                  </a:cubicBezTo>
                  <a:cubicBezTo>
                    <a:pt x="11963" y="21268"/>
                    <a:pt x="11963" y="21268"/>
                    <a:pt x="11963" y="21268"/>
                  </a:cubicBezTo>
                  <a:cubicBezTo>
                    <a:pt x="12018" y="21268"/>
                    <a:pt x="12073" y="21323"/>
                    <a:pt x="12073" y="21379"/>
                  </a:cubicBezTo>
                  <a:cubicBezTo>
                    <a:pt x="12073" y="21379"/>
                    <a:pt x="12073" y="21379"/>
                    <a:pt x="12073" y="21379"/>
                  </a:cubicBezTo>
                  <a:cubicBezTo>
                    <a:pt x="12129" y="21434"/>
                    <a:pt x="12073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2018" y="21489"/>
                    <a:pt x="12018" y="21489"/>
                    <a:pt x="12018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63" y="21489"/>
                    <a:pt x="11963" y="21489"/>
                    <a:pt x="11963" y="21489"/>
                  </a:cubicBezTo>
                  <a:cubicBezTo>
                    <a:pt x="11907" y="21489"/>
                    <a:pt x="11852" y="21489"/>
                    <a:pt x="11852" y="21434"/>
                  </a:cubicBezTo>
                </a:path>
                <a:path w="21600" h="21600">
                  <a:moveTo>
                    <a:pt x="9581" y="21489"/>
                  </a:moveTo>
                  <a:cubicBezTo>
                    <a:pt x="9526" y="21489"/>
                    <a:pt x="9470" y="21434"/>
                    <a:pt x="9470" y="21379"/>
                  </a:cubicBezTo>
                  <a:cubicBezTo>
                    <a:pt x="9470" y="21379"/>
                    <a:pt x="9470" y="21379"/>
                    <a:pt x="9470" y="21379"/>
                  </a:cubicBezTo>
                  <a:cubicBezTo>
                    <a:pt x="9470" y="21323"/>
                    <a:pt x="9581" y="21268"/>
                    <a:pt x="9636" y="21268"/>
                  </a:cubicBezTo>
                  <a:cubicBezTo>
                    <a:pt x="9636" y="21268"/>
                    <a:pt x="9636" y="21268"/>
                    <a:pt x="9636" y="21268"/>
                  </a:cubicBezTo>
                  <a:cubicBezTo>
                    <a:pt x="9692" y="21268"/>
                    <a:pt x="9747" y="21323"/>
                    <a:pt x="9747" y="21434"/>
                  </a:cubicBezTo>
                  <a:cubicBezTo>
                    <a:pt x="9747" y="21434"/>
                    <a:pt x="9747" y="21434"/>
                    <a:pt x="9747" y="21434"/>
                  </a:cubicBezTo>
                  <a:cubicBezTo>
                    <a:pt x="9692" y="21489"/>
                    <a:pt x="9692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  <a:cubicBezTo>
                    <a:pt x="9581" y="21489"/>
                    <a:pt x="9581" y="21489"/>
                    <a:pt x="9581" y="21489"/>
                  </a:cubicBezTo>
                </a:path>
                <a:path w="21600" h="21600">
                  <a:moveTo>
                    <a:pt x="12239" y="21379"/>
                  </a:moveTo>
                  <a:cubicBezTo>
                    <a:pt x="12239" y="21323"/>
                    <a:pt x="12295" y="21268"/>
                    <a:pt x="12350" y="21213"/>
                  </a:cubicBezTo>
                  <a:cubicBezTo>
                    <a:pt x="12350" y="21213"/>
                    <a:pt x="12350" y="21213"/>
                    <a:pt x="12350" y="21213"/>
                  </a:cubicBezTo>
                  <a:cubicBezTo>
                    <a:pt x="12406" y="21213"/>
                    <a:pt x="12461" y="21268"/>
                    <a:pt x="12516" y="21323"/>
                  </a:cubicBezTo>
                  <a:cubicBezTo>
                    <a:pt x="12516" y="21323"/>
                    <a:pt x="12516" y="21323"/>
                    <a:pt x="12516" y="21323"/>
                  </a:cubicBezTo>
                  <a:cubicBezTo>
                    <a:pt x="12516" y="21379"/>
                    <a:pt x="12461" y="21434"/>
                    <a:pt x="12406" y="21489"/>
                  </a:cubicBezTo>
                  <a:cubicBezTo>
                    <a:pt x="12406" y="21489"/>
                    <a:pt x="12406" y="21489"/>
                    <a:pt x="12406" y="21489"/>
                  </a:cubicBezTo>
                  <a:cubicBezTo>
                    <a:pt x="12406" y="21489"/>
                    <a:pt x="12406" y="21489"/>
                    <a:pt x="12350" y="21489"/>
                  </a:cubicBezTo>
                  <a:cubicBezTo>
                    <a:pt x="12350" y="21489"/>
                    <a:pt x="12350" y="21489"/>
                    <a:pt x="12350" y="21489"/>
                  </a:cubicBezTo>
                  <a:cubicBezTo>
                    <a:pt x="12295" y="21489"/>
                    <a:pt x="12295" y="21434"/>
                    <a:pt x="12239" y="21379"/>
                  </a:cubicBezTo>
                </a:path>
                <a:path w="21600" h="21600">
                  <a:moveTo>
                    <a:pt x="9193" y="21434"/>
                  </a:moveTo>
                  <a:cubicBezTo>
                    <a:pt x="9138" y="21434"/>
                    <a:pt x="9083" y="21379"/>
                    <a:pt x="9083" y="21323"/>
                  </a:cubicBezTo>
                  <a:cubicBezTo>
                    <a:pt x="9083" y="21323"/>
                    <a:pt x="9083" y="21323"/>
                    <a:pt x="9083" y="21323"/>
                  </a:cubicBezTo>
                  <a:cubicBezTo>
                    <a:pt x="9083" y="21268"/>
                    <a:pt x="9138" y="21213"/>
                    <a:pt x="9249" y="21213"/>
                  </a:cubicBezTo>
                  <a:cubicBezTo>
                    <a:pt x="9249" y="21213"/>
                    <a:pt x="9249" y="21213"/>
                    <a:pt x="9249" y="21213"/>
                  </a:cubicBezTo>
                  <a:cubicBezTo>
                    <a:pt x="9304" y="21213"/>
                    <a:pt x="9359" y="21323"/>
                    <a:pt x="9304" y="21379"/>
                  </a:cubicBezTo>
                  <a:cubicBezTo>
                    <a:pt x="9304" y="21379"/>
                    <a:pt x="9304" y="21379"/>
                    <a:pt x="9304" y="21379"/>
                  </a:cubicBezTo>
                  <a:cubicBezTo>
                    <a:pt x="9304" y="21434"/>
                    <a:pt x="9249" y="21489"/>
                    <a:pt x="9193" y="21489"/>
                  </a:cubicBezTo>
                  <a:cubicBezTo>
                    <a:pt x="9193" y="21489"/>
                    <a:pt x="9193" y="21489"/>
                    <a:pt x="9193" y="21489"/>
                  </a:cubicBezTo>
                  <a:cubicBezTo>
                    <a:pt x="9193" y="21489"/>
                    <a:pt x="9193" y="21489"/>
                    <a:pt x="9193" y="21434"/>
                  </a:cubicBezTo>
                </a:path>
                <a:path w="21600" h="21600">
                  <a:moveTo>
                    <a:pt x="12683" y="21323"/>
                  </a:moveTo>
                  <a:cubicBezTo>
                    <a:pt x="12627" y="21213"/>
                    <a:pt x="12683" y="21158"/>
                    <a:pt x="12738" y="21158"/>
                  </a:cubicBezTo>
                  <a:cubicBezTo>
                    <a:pt x="12738" y="21158"/>
                    <a:pt x="12738" y="21158"/>
                    <a:pt x="12738" y="21158"/>
                  </a:cubicBezTo>
                  <a:cubicBezTo>
                    <a:pt x="12793" y="21158"/>
                    <a:pt x="12849" y="21213"/>
                    <a:pt x="12904" y="21268"/>
                  </a:cubicBezTo>
                  <a:cubicBezTo>
                    <a:pt x="12904" y="21268"/>
                    <a:pt x="12904" y="21268"/>
                    <a:pt x="12904" y="21268"/>
                  </a:cubicBezTo>
                  <a:cubicBezTo>
                    <a:pt x="12904" y="21323"/>
                    <a:pt x="12849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93" y="21379"/>
                    <a:pt x="12793" y="21379"/>
                    <a:pt x="12793" y="21379"/>
                  </a:cubicBezTo>
                  <a:cubicBezTo>
                    <a:pt x="12738" y="21379"/>
                    <a:pt x="12683" y="21379"/>
                    <a:pt x="12683" y="21323"/>
                  </a:cubicBezTo>
                </a:path>
                <a:path w="21600" h="21600">
                  <a:moveTo>
                    <a:pt x="8806" y="21379"/>
                  </a:move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750" y="21379"/>
                    <a:pt x="8695" y="21323"/>
                    <a:pt x="8695" y="21268"/>
                  </a:cubicBezTo>
                  <a:cubicBezTo>
                    <a:pt x="8695" y="21268"/>
                    <a:pt x="8695" y="21268"/>
                    <a:pt x="8695" y="21268"/>
                  </a:cubicBezTo>
                  <a:cubicBezTo>
                    <a:pt x="8695" y="21213"/>
                    <a:pt x="8750" y="21158"/>
                    <a:pt x="8861" y="21158"/>
                  </a:cubicBezTo>
                  <a:cubicBezTo>
                    <a:pt x="8861" y="21158"/>
                    <a:pt x="8861" y="21158"/>
                    <a:pt x="8861" y="21158"/>
                  </a:cubicBezTo>
                  <a:cubicBezTo>
                    <a:pt x="8916" y="21158"/>
                    <a:pt x="8916" y="21213"/>
                    <a:pt x="8916" y="21323"/>
                  </a:cubicBezTo>
                  <a:cubicBezTo>
                    <a:pt x="8916" y="21323"/>
                    <a:pt x="8916" y="21323"/>
                    <a:pt x="8916" y="21323"/>
                  </a:cubicBezTo>
                  <a:cubicBezTo>
                    <a:pt x="8916" y="21379"/>
                    <a:pt x="8861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  <a:cubicBezTo>
                    <a:pt x="8806" y="21379"/>
                    <a:pt x="8806" y="21379"/>
                    <a:pt x="8806" y="21379"/>
                  </a:cubicBezTo>
                </a:path>
                <a:path w="21600" h="21600">
                  <a:moveTo>
                    <a:pt x="13070" y="21213"/>
                  </a:moveTo>
                  <a:cubicBezTo>
                    <a:pt x="13015" y="21158"/>
                    <a:pt x="13070" y="21102"/>
                    <a:pt x="13126" y="21102"/>
                  </a:cubicBezTo>
                  <a:cubicBezTo>
                    <a:pt x="13126" y="21102"/>
                    <a:pt x="13126" y="21102"/>
                    <a:pt x="13126" y="21102"/>
                  </a:cubicBezTo>
                  <a:cubicBezTo>
                    <a:pt x="13181" y="21047"/>
                    <a:pt x="13236" y="21102"/>
                    <a:pt x="13292" y="21158"/>
                  </a:cubicBezTo>
                  <a:cubicBezTo>
                    <a:pt x="13292" y="21158"/>
                    <a:pt x="13292" y="21158"/>
                    <a:pt x="13292" y="21158"/>
                  </a:cubicBezTo>
                  <a:cubicBezTo>
                    <a:pt x="13292" y="21213"/>
                    <a:pt x="13236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81" y="21323"/>
                    <a:pt x="13181" y="21323"/>
                    <a:pt x="13181" y="21323"/>
                  </a:cubicBezTo>
                  <a:cubicBezTo>
                    <a:pt x="13126" y="21323"/>
                    <a:pt x="13070" y="21268"/>
                    <a:pt x="13070" y="21213"/>
                  </a:cubicBezTo>
                </a:path>
                <a:path w="21600" h="21600">
                  <a:moveTo>
                    <a:pt x="8418" y="21323"/>
                  </a:moveTo>
                  <a:cubicBezTo>
                    <a:pt x="8363" y="21323"/>
                    <a:pt x="8307" y="21213"/>
                    <a:pt x="8307" y="21158"/>
                  </a:cubicBezTo>
                  <a:cubicBezTo>
                    <a:pt x="8307" y="21158"/>
                    <a:pt x="8307" y="21158"/>
                    <a:pt x="8307" y="21158"/>
                  </a:cubicBezTo>
                  <a:cubicBezTo>
                    <a:pt x="8307" y="21102"/>
                    <a:pt x="8363" y="21047"/>
                    <a:pt x="8473" y="21102"/>
                  </a:cubicBezTo>
                  <a:cubicBezTo>
                    <a:pt x="8473" y="21102"/>
                    <a:pt x="8473" y="21102"/>
                    <a:pt x="8473" y="21102"/>
                  </a:cubicBezTo>
                  <a:cubicBezTo>
                    <a:pt x="8529" y="21102"/>
                    <a:pt x="8529" y="21158"/>
                    <a:pt x="8529" y="21213"/>
                  </a:cubicBezTo>
                  <a:cubicBezTo>
                    <a:pt x="8529" y="21213"/>
                    <a:pt x="8529" y="21213"/>
                    <a:pt x="8529" y="21213"/>
                  </a:cubicBezTo>
                  <a:cubicBezTo>
                    <a:pt x="8529" y="21268"/>
                    <a:pt x="8473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  <a:cubicBezTo>
                    <a:pt x="8418" y="21323"/>
                    <a:pt x="8418" y="21323"/>
                    <a:pt x="8418" y="21323"/>
                  </a:cubicBezTo>
                </a:path>
                <a:path w="21600" h="21600">
                  <a:moveTo>
                    <a:pt x="13458" y="21158"/>
                  </a:moveTo>
                  <a:cubicBezTo>
                    <a:pt x="13403" y="21047"/>
                    <a:pt x="13458" y="20992"/>
                    <a:pt x="13513" y="20992"/>
                  </a:cubicBezTo>
                  <a:cubicBezTo>
                    <a:pt x="13513" y="20992"/>
                    <a:pt x="13513" y="20992"/>
                    <a:pt x="13513" y="20992"/>
                  </a:cubicBezTo>
                  <a:cubicBezTo>
                    <a:pt x="13569" y="20992"/>
                    <a:pt x="13624" y="20992"/>
                    <a:pt x="13679" y="21102"/>
                  </a:cubicBezTo>
                  <a:cubicBezTo>
                    <a:pt x="13679" y="21102"/>
                    <a:pt x="13679" y="21102"/>
                    <a:pt x="13679" y="21102"/>
                  </a:cubicBezTo>
                  <a:cubicBezTo>
                    <a:pt x="13679" y="21158"/>
                    <a:pt x="13624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69" y="21213"/>
                    <a:pt x="13569" y="21213"/>
                    <a:pt x="13569" y="21213"/>
                  </a:cubicBezTo>
                  <a:cubicBezTo>
                    <a:pt x="13513" y="21213"/>
                    <a:pt x="13458" y="21213"/>
                    <a:pt x="13458" y="21158"/>
                  </a:cubicBezTo>
                </a:path>
                <a:path w="21600" h="21600">
                  <a:moveTo>
                    <a:pt x="8030" y="21213"/>
                  </a:move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7920" y="21213"/>
                    <a:pt x="7920" y="21158"/>
                    <a:pt x="7920" y="21047"/>
                  </a:cubicBezTo>
                  <a:cubicBezTo>
                    <a:pt x="7920" y="21047"/>
                    <a:pt x="7920" y="21047"/>
                    <a:pt x="7920" y="21047"/>
                  </a:cubicBezTo>
                  <a:cubicBezTo>
                    <a:pt x="7920" y="20992"/>
                    <a:pt x="8030" y="20992"/>
                    <a:pt x="8086" y="20992"/>
                  </a:cubicBezTo>
                  <a:cubicBezTo>
                    <a:pt x="8086" y="20992"/>
                    <a:pt x="8086" y="20992"/>
                    <a:pt x="8086" y="20992"/>
                  </a:cubicBezTo>
                  <a:cubicBezTo>
                    <a:pt x="8141" y="20992"/>
                    <a:pt x="8141" y="21047"/>
                    <a:pt x="8141" y="21158"/>
                  </a:cubicBezTo>
                  <a:cubicBezTo>
                    <a:pt x="8141" y="21158"/>
                    <a:pt x="8141" y="21158"/>
                    <a:pt x="8141" y="21158"/>
                  </a:cubicBezTo>
                  <a:cubicBezTo>
                    <a:pt x="8141" y="21158"/>
                    <a:pt x="8086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  <a:cubicBezTo>
                    <a:pt x="8030" y="21213"/>
                    <a:pt x="8030" y="21213"/>
                    <a:pt x="8030" y="21213"/>
                  </a:cubicBezTo>
                </a:path>
                <a:path w="21600" h="21600">
                  <a:moveTo>
                    <a:pt x="13846" y="21047"/>
                  </a:moveTo>
                  <a:cubicBezTo>
                    <a:pt x="13790" y="20992"/>
                    <a:pt x="13846" y="20881"/>
                    <a:pt x="13901" y="20881"/>
                  </a:cubicBezTo>
                  <a:cubicBezTo>
                    <a:pt x="13901" y="20881"/>
                    <a:pt x="13901" y="20881"/>
                    <a:pt x="13901" y="20881"/>
                  </a:cubicBezTo>
                  <a:cubicBezTo>
                    <a:pt x="13956" y="20881"/>
                    <a:pt x="14012" y="20881"/>
                    <a:pt x="14067" y="20937"/>
                  </a:cubicBezTo>
                  <a:cubicBezTo>
                    <a:pt x="14067" y="20937"/>
                    <a:pt x="14067" y="20937"/>
                    <a:pt x="14067" y="20937"/>
                  </a:cubicBezTo>
                  <a:cubicBezTo>
                    <a:pt x="14067" y="21047"/>
                    <a:pt x="14012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56" y="21102"/>
                    <a:pt x="13956" y="21102"/>
                    <a:pt x="13956" y="21102"/>
                  </a:cubicBezTo>
                  <a:cubicBezTo>
                    <a:pt x="13901" y="21102"/>
                    <a:pt x="13846" y="21102"/>
                    <a:pt x="13846" y="21047"/>
                  </a:cubicBezTo>
                </a:path>
                <a:path w="21600" h="21600">
                  <a:moveTo>
                    <a:pt x="7643" y="21102"/>
                  </a:moveTo>
                  <a:cubicBezTo>
                    <a:pt x="7532" y="21102"/>
                    <a:pt x="7532" y="20992"/>
                    <a:pt x="7532" y="20937"/>
                  </a:cubicBezTo>
                  <a:cubicBezTo>
                    <a:pt x="7532" y="20937"/>
                    <a:pt x="7532" y="20937"/>
                    <a:pt x="7532" y="20937"/>
                  </a:cubicBezTo>
                  <a:cubicBezTo>
                    <a:pt x="7532" y="20881"/>
                    <a:pt x="7643" y="20881"/>
                    <a:pt x="7698" y="20881"/>
                  </a:cubicBezTo>
                  <a:cubicBezTo>
                    <a:pt x="7698" y="20881"/>
                    <a:pt x="7698" y="20881"/>
                    <a:pt x="7698" y="20881"/>
                  </a:cubicBezTo>
                  <a:cubicBezTo>
                    <a:pt x="7753" y="20881"/>
                    <a:pt x="7809" y="20937"/>
                    <a:pt x="7753" y="21047"/>
                  </a:cubicBezTo>
                  <a:cubicBezTo>
                    <a:pt x="7753" y="21047"/>
                    <a:pt x="7753" y="21047"/>
                    <a:pt x="7753" y="21047"/>
                  </a:cubicBezTo>
                  <a:cubicBezTo>
                    <a:pt x="7753" y="21102"/>
                    <a:pt x="7698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  <a:cubicBezTo>
                    <a:pt x="7643" y="21102"/>
                    <a:pt x="7643" y="21102"/>
                    <a:pt x="7643" y="21102"/>
                  </a:cubicBezTo>
                </a:path>
                <a:path w="21600" h="21600">
                  <a:moveTo>
                    <a:pt x="14178" y="20937"/>
                  </a:moveTo>
                  <a:cubicBezTo>
                    <a:pt x="14178" y="20826"/>
                    <a:pt x="14233" y="20771"/>
                    <a:pt x="14289" y="20771"/>
                  </a:cubicBezTo>
                  <a:cubicBezTo>
                    <a:pt x="14289" y="20771"/>
                    <a:pt x="14289" y="20771"/>
                    <a:pt x="14289" y="20771"/>
                  </a:cubicBezTo>
                  <a:cubicBezTo>
                    <a:pt x="14344" y="20716"/>
                    <a:pt x="14399" y="20771"/>
                    <a:pt x="14399" y="20826"/>
                  </a:cubicBezTo>
                  <a:cubicBezTo>
                    <a:pt x="14399" y="20826"/>
                    <a:pt x="14399" y="20826"/>
                    <a:pt x="14399" y="20826"/>
                  </a:cubicBezTo>
                  <a:cubicBezTo>
                    <a:pt x="14455" y="20881"/>
                    <a:pt x="14399" y="20937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344" y="20992"/>
                    <a:pt x="14344" y="20992"/>
                    <a:pt x="14344" y="20992"/>
                  </a:cubicBezTo>
                  <a:cubicBezTo>
                    <a:pt x="14289" y="20992"/>
                    <a:pt x="14233" y="20937"/>
                    <a:pt x="14178" y="20937"/>
                  </a:cubicBezTo>
                </a:path>
                <a:path w="21600" h="21600">
                  <a:moveTo>
                    <a:pt x="7255" y="20992"/>
                  </a:moveTo>
                  <a:cubicBezTo>
                    <a:pt x="7144" y="20937"/>
                    <a:pt x="7144" y="20881"/>
                    <a:pt x="7144" y="20826"/>
                  </a:cubicBezTo>
                  <a:cubicBezTo>
                    <a:pt x="7144" y="20826"/>
                    <a:pt x="7144" y="20826"/>
                    <a:pt x="7144" y="20826"/>
                  </a:cubicBezTo>
                  <a:cubicBezTo>
                    <a:pt x="7199" y="20771"/>
                    <a:pt x="7255" y="20716"/>
                    <a:pt x="7310" y="20771"/>
                  </a:cubicBezTo>
                  <a:cubicBezTo>
                    <a:pt x="7310" y="20771"/>
                    <a:pt x="7310" y="20771"/>
                    <a:pt x="7310" y="20771"/>
                  </a:cubicBezTo>
                  <a:cubicBezTo>
                    <a:pt x="7366" y="20771"/>
                    <a:pt x="7421" y="20826"/>
                    <a:pt x="7366" y="20881"/>
                  </a:cubicBezTo>
                  <a:cubicBezTo>
                    <a:pt x="7366" y="20881"/>
                    <a:pt x="7366" y="20881"/>
                    <a:pt x="7366" y="20881"/>
                  </a:cubicBezTo>
                  <a:cubicBezTo>
                    <a:pt x="7366" y="20937"/>
                    <a:pt x="7310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  <a:cubicBezTo>
                    <a:pt x="7255" y="20992"/>
                    <a:pt x="7255" y="20992"/>
                    <a:pt x="7255" y="20992"/>
                  </a:cubicBezTo>
                </a:path>
                <a:path w="21600" h="21600">
                  <a:moveTo>
                    <a:pt x="14566" y="20771"/>
                  </a:moveTo>
                  <a:cubicBezTo>
                    <a:pt x="14566" y="20716"/>
                    <a:pt x="14566" y="20660"/>
                    <a:pt x="14621" y="20605"/>
                  </a:cubicBezTo>
                  <a:cubicBezTo>
                    <a:pt x="14621" y="20605"/>
                    <a:pt x="14621" y="20605"/>
                    <a:pt x="14621" y="20605"/>
                  </a:cubicBezTo>
                  <a:cubicBezTo>
                    <a:pt x="14732" y="20605"/>
                    <a:pt x="14787" y="20605"/>
                    <a:pt x="14787" y="20716"/>
                  </a:cubicBezTo>
                  <a:cubicBezTo>
                    <a:pt x="14787" y="20716"/>
                    <a:pt x="14787" y="20716"/>
                    <a:pt x="14787" y="20716"/>
                  </a:cubicBezTo>
                  <a:cubicBezTo>
                    <a:pt x="14843" y="20771"/>
                    <a:pt x="14787" y="20826"/>
                    <a:pt x="14732" y="20826"/>
                  </a:cubicBezTo>
                  <a:cubicBezTo>
                    <a:pt x="14732" y="20826"/>
                    <a:pt x="14732" y="20826"/>
                    <a:pt x="14732" y="20826"/>
                  </a:cubicBezTo>
                  <a:cubicBezTo>
                    <a:pt x="14732" y="20826"/>
                    <a:pt x="14732" y="20826"/>
                    <a:pt x="14676" y="20826"/>
                  </a:cubicBezTo>
                  <a:cubicBezTo>
                    <a:pt x="14676" y="20826"/>
                    <a:pt x="14676" y="20826"/>
                    <a:pt x="14676" y="20826"/>
                  </a:cubicBezTo>
                  <a:cubicBezTo>
                    <a:pt x="14621" y="20826"/>
                    <a:pt x="14621" y="20826"/>
                    <a:pt x="14566" y="20771"/>
                  </a:cubicBezTo>
                </a:path>
                <a:path w="21600" h="21600">
                  <a:moveTo>
                    <a:pt x="6867" y="20826"/>
                  </a:moveTo>
                  <a:cubicBezTo>
                    <a:pt x="6812" y="20826"/>
                    <a:pt x="6756" y="20716"/>
                    <a:pt x="6812" y="20660"/>
                  </a:cubicBezTo>
                  <a:cubicBezTo>
                    <a:pt x="6812" y="20660"/>
                    <a:pt x="6812" y="20660"/>
                    <a:pt x="6812" y="20660"/>
                  </a:cubicBezTo>
                  <a:cubicBezTo>
                    <a:pt x="6812" y="20605"/>
                    <a:pt x="6867" y="20605"/>
                    <a:pt x="6923" y="20605"/>
                  </a:cubicBezTo>
                  <a:cubicBezTo>
                    <a:pt x="6923" y="20605"/>
                    <a:pt x="6923" y="20605"/>
                    <a:pt x="6923" y="20605"/>
                  </a:cubicBezTo>
                  <a:cubicBezTo>
                    <a:pt x="6978" y="20660"/>
                    <a:pt x="7033" y="20716"/>
                    <a:pt x="6978" y="20771"/>
                  </a:cubicBezTo>
                  <a:cubicBezTo>
                    <a:pt x="6978" y="20771"/>
                    <a:pt x="6978" y="20771"/>
                    <a:pt x="6978" y="20771"/>
                  </a:cubicBezTo>
                  <a:cubicBezTo>
                    <a:pt x="6978" y="20826"/>
                    <a:pt x="6923" y="20826"/>
                    <a:pt x="6923" y="20826"/>
                  </a:cubicBezTo>
                  <a:cubicBezTo>
                    <a:pt x="6923" y="20826"/>
                    <a:pt x="6923" y="20826"/>
                    <a:pt x="6923" y="20826"/>
                  </a:cubicBezTo>
                  <a:cubicBezTo>
                    <a:pt x="6867" y="20826"/>
                    <a:pt x="6867" y="20826"/>
                    <a:pt x="6867" y="20826"/>
                  </a:cubicBezTo>
                </a:path>
                <a:path w="21600" h="21600">
                  <a:moveTo>
                    <a:pt x="14953" y="20605"/>
                  </a:moveTo>
                  <a:cubicBezTo>
                    <a:pt x="14953" y="20550"/>
                    <a:pt x="14953" y="20495"/>
                    <a:pt x="15009" y="20495"/>
                  </a:cubicBezTo>
                  <a:cubicBezTo>
                    <a:pt x="15009" y="20495"/>
                    <a:pt x="15009" y="20495"/>
                    <a:pt x="15009" y="20495"/>
                  </a:cubicBezTo>
                  <a:cubicBezTo>
                    <a:pt x="15064" y="20439"/>
                    <a:pt x="15119" y="20495"/>
                    <a:pt x="15175" y="20550"/>
                  </a:cubicBezTo>
                  <a:cubicBezTo>
                    <a:pt x="15175" y="20550"/>
                    <a:pt x="15175" y="20550"/>
                    <a:pt x="15175" y="20550"/>
                  </a:cubicBezTo>
                  <a:cubicBezTo>
                    <a:pt x="15175" y="20605"/>
                    <a:pt x="15175" y="20660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119" y="20716"/>
                    <a:pt x="15119" y="20716"/>
                    <a:pt x="15119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64" y="20716"/>
                    <a:pt x="15064" y="20716"/>
                    <a:pt x="15064" y="20716"/>
                  </a:cubicBezTo>
                  <a:cubicBezTo>
                    <a:pt x="15009" y="20716"/>
                    <a:pt x="14953" y="20660"/>
                    <a:pt x="14953" y="20605"/>
                  </a:cubicBezTo>
                </a:path>
                <a:path w="21600" h="21600">
                  <a:moveTo>
                    <a:pt x="6480" y="20660"/>
                  </a:moveTo>
                  <a:cubicBezTo>
                    <a:pt x="6424" y="20660"/>
                    <a:pt x="6369" y="20605"/>
                    <a:pt x="6424" y="20550"/>
                  </a:cubicBezTo>
                  <a:cubicBezTo>
                    <a:pt x="6424" y="20550"/>
                    <a:pt x="6424" y="20550"/>
                    <a:pt x="6424" y="20550"/>
                  </a:cubicBezTo>
                  <a:cubicBezTo>
                    <a:pt x="6424" y="20439"/>
                    <a:pt x="6535" y="20439"/>
                    <a:pt x="6590" y="20439"/>
                  </a:cubicBezTo>
                  <a:cubicBezTo>
                    <a:pt x="6590" y="20439"/>
                    <a:pt x="6590" y="20439"/>
                    <a:pt x="6590" y="20439"/>
                  </a:cubicBezTo>
                  <a:cubicBezTo>
                    <a:pt x="6646" y="20495"/>
                    <a:pt x="6646" y="20550"/>
                    <a:pt x="6646" y="20605"/>
                  </a:cubicBezTo>
                  <a:cubicBezTo>
                    <a:pt x="6646" y="20605"/>
                    <a:pt x="6646" y="20605"/>
                    <a:pt x="6646" y="20605"/>
                  </a:cubicBezTo>
                  <a:cubicBezTo>
                    <a:pt x="6590" y="20660"/>
                    <a:pt x="6590" y="20716"/>
                    <a:pt x="6535" y="20716"/>
                  </a:cubicBezTo>
                  <a:cubicBezTo>
                    <a:pt x="6535" y="20716"/>
                    <a:pt x="6535" y="20716"/>
                    <a:pt x="6535" y="20716"/>
                  </a:cubicBezTo>
                  <a:cubicBezTo>
                    <a:pt x="6535" y="20716"/>
                    <a:pt x="6480" y="20660"/>
                    <a:pt x="6480" y="20660"/>
                  </a:cubicBezTo>
                </a:path>
                <a:path w="21600" h="21600">
                  <a:moveTo>
                    <a:pt x="15341" y="20439"/>
                  </a:moveTo>
                  <a:cubicBezTo>
                    <a:pt x="15286" y="20384"/>
                    <a:pt x="15286" y="20329"/>
                    <a:pt x="15396" y="20329"/>
                  </a:cubicBezTo>
                  <a:cubicBezTo>
                    <a:pt x="15396" y="20329"/>
                    <a:pt x="15396" y="20329"/>
                    <a:pt x="15396" y="20329"/>
                  </a:cubicBezTo>
                  <a:cubicBezTo>
                    <a:pt x="15452" y="20274"/>
                    <a:pt x="15507" y="20329"/>
                    <a:pt x="15507" y="20384"/>
                  </a:cubicBezTo>
                  <a:cubicBezTo>
                    <a:pt x="15507" y="20384"/>
                    <a:pt x="15507" y="20384"/>
                    <a:pt x="15507" y="20384"/>
                  </a:cubicBezTo>
                  <a:cubicBezTo>
                    <a:pt x="15563" y="20439"/>
                    <a:pt x="15507" y="20495"/>
                    <a:pt x="15452" y="20495"/>
                  </a:cubicBezTo>
                  <a:cubicBezTo>
                    <a:pt x="15452" y="20495"/>
                    <a:pt x="15452" y="20495"/>
                    <a:pt x="15452" y="20495"/>
                  </a:cubicBezTo>
                  <a:cubicBezTo>
                    <a:pt x="15452" y="20550"/>
                    <a:pt x="15452" y="20550"/>
                    <a:pt x="15396" y="20550"/>
                  </a:cubicBezTo>
                  <a:cubicBezTo>
                    <a:pt x="15396" y="20550"/>
                    <a:pt x="15396" y="20550"/>
                    <a:pt x="15396" y="20550"/>
                  </a:cubicBezTo>
                  <a:cubicBezTo>
                    <a:pt x="15396" y="20550"/>
                    <a:pt x="15341" y="20495"/>
                    <a:pt x="15341" y="20439"/>
                  </a:cubicBezTo>
                </a:path>
                <a:path w="21600" h="21600">
                  <a:moveTo>
                    <a:pt x="6092" y="20495"/>
                  </a:moveTo>
                  <a:cubicBezTo>
                    <a:pt x="6036" y="20495"/>
                    <a:pt x="6036" y="20439"/>
                    <a:pt x="6036" y="20329"/>
                  </a:cubicBezTo>
                  <a:cubicBezTo>
                    <a:pt x="6036" y="20329"/>
                    <a:pt x="6036" y="20329"/>
                    <a:pt x="6036" y="20329"/>
                  </a:cubicBezTo>
                  <a:cubicBezTo>
                    <a:pt x="6092" y="20274"/>
                    <a:pt x="6147" y="20274"/>
                    <a:pt x="6203" y="20274"/>
                  </a:cubicBezTo>
                  <a:cubicBezTo>
                    <a:pt x="6203" y="20274"/>
                    <a:pt x="6203" y="20274"/>
                    <a:pt x="6203" y="20274"/>
                  </a:cubicBezTo>
                  <a:cubicBezTo>
                    <a:pt x="6258" y="20329"/>
                    <a:pt x="6313" y="20384"/>
                    <a:pt x="6258" y="20439"/>
                  </a:cubicBezTo>
                  <a:cubicBezTo>
                    <a:pt x="6258" y="20439"/>
                    <a:pt x="6258" y="20439"/>
                    <a:pt x="6258" y="20439"/>
                  </a:cubicBezTo>
                  <a:cubicBezTo>
                    <a:pt x="6258" y="20495"/>
                    <a:pt x="6203" y="20495"/>
                    <a:pt x="6147" y="20495"/>
                  </a:cubicBezTo>
                  <a:cubicBezTo>
                    <a:pt x="6147" y="20495"/>
                    <a:pt x="6147" y="20495"/>
                    <a:pt x="6147" y="20495"/>
                  </a:cubicBezTo>
                  <a:cubicBezTo>
                    <a:pt x="6147" y="20495"/>
                    <a:pt x="6147" y="20495"/>
                    <a:pt x="6092" y="20495"/>
                  </a:cubicBezTo>
                </a:path>
                <a:path w="21600" h="21600">
                  <a:moveTo>
                    <a:pt x="15673" y="20274"/>
                  </a:moveTo>
                  <a:cubicBezTo>
                    <a:pt x="15618" y="20218"/>
                    <a:pt x="15673" y="20163"/>
                    <a:pt x="15729" y="20108"/>
                  </a:cubicBezTo>
                  <a:cubicBezTo>
                    <a:pt x="15729" y="20108"/>
                    <a:pt x="15729" y="20108"/>
                    <a:pt x="15729" y="20108"/>
                  </a:cubicBezTo>
                  <a:cubicBezTo>
                    <a:pt x="15784" y="20108"/>
                    <a:pt x="15840" y="20108"/>
                    <a:pt x="15895" y="20163"/>
                  </a:cubicBezTo>
                  <a:cubicBezTo>
                    <a:pt x="15895" y="20163"/>
                    <a:pt x="15895" y="20163"/>
                    <a:pt x="15895" y="20163"/>
                  </a:cubicBezTo>
                  <a:cubicBezTo>
                    <a:pt x="15895" y="20218"/>
                    <a:pt x="15895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840" y="20329"/>
                    <a:pt x="15840" y="20329"/>
                  </a:cubicBezTo>
                  <a:cubicBezTo>
                    <a:pt x="15840" y="20329"/>
                    <a:pt x="15784" y="20329"/>
                    <a:pt x="15784" y="20329"/>
                  </a:cubicBezTo>
                  <a:cubicBezTo>
                    <a:pt x="15784" y="20329"/>
                    <a:pt x="15784" y="20329"/>
                    <a:pt x="15784" y="20329"/>
                  </a:cubicBezTo>
                  <a:cubicBezTo>
                    <a:pt x="15729" y="20329"/>
                    <a:pt x="15673" y="20329"/>
                    <a:pt x="15673" y="20274"/>
                  </a:cubicBezTo>
                </a:path>
                <a:path w="21600" h="21600">
                  <a:moveTo>
                    <a:pt x="5759" y="20329"/>
                  </a:moveTo>
                  <a:cubicBezTo>
                    <a:pt x="5704" y="20274"/>
                    <a:pt x="5649" y="20218"/>
                    <a:pt x="5704" y="20163"/>
                  </a:cubicBezTo>
                  <a:cubicBezTo>
                    <a:pt x="5704" y="20163"/>
                    <a:pt x="5704" y="20163"/>
                    <a:pt x="5704" y="20163"/>
                  </a:cubicBezTo>
                  <a:cubicBezTo>
                    <a:pt x="5704" y="20108"/>
                    <a:pt x="5815" y="20108"/>
                    <a:pt x="5870" y="20108"/>
                  </a:cubicBezTo>
                  <a:cubicBezTo>
                    <a:pt x="5870" y="20108"/>
                    <a:pt x="5870" y="20108"/>
                    <a:pt x="5870" y="20108"/>
                  </a:cubicBezTo>
                  <a:cubicBezTo>
                    <a:pt x="5926" y="20163"/>
                    <a:pt x="5926" y="20218"/>
                    <a:pt x="5926" y="20274"/>
                  </a:cubicBezTo>
                  <a:cubicBezTo>
                    <a:pt x="5926" y="20274"/>
                    <a:pt x="5926" y="20274"/>
                    <a:pt x="5926" y="20274"/>
                  </a:cubicBezTo>
                  <a:cubicBezTo>
                    <a:pt x="5870" y="20329"/>
                    <a:pt x="5870" y="20329"/>
                    <a:pt x="5815" y="20329"/>
                  </a:cubicBezTo>
                  <a:cubicBezTo>
                    <a:pt x="5815" y="20329"/>
                    <a:pt x="5815" y="20329"/>
                    <a:pt x="5815" y="20329"/>
                  </a:cubicBezTo>
                  <a:cubicBezTo>
                    <a:pt x="5759" y="20329"/>
                    <a:pt x="5759" y="20329"/>
                    <a:pt x="5759" y="20329"/>
                  </a:cubicBezTo>
                </a:path>
                <a:path w="21600" h="21600">
                  <a:moveTo>
                    <a:pt x="16006" y="20108"/>
                  </a:moveTo>
                  <a:cubicBezTo>
                    <a:pt x="16006" y="20053"/>
                    <a:pt x="16006" y="19997"/>
                    <a:pt x="16061" y="19942"/>
                  </a:cubicBezTo>
                  <a:cubicBezTo>
                    <a:pt x="16061" y="19942"/>
                    <a:pt x="16061" y="19942"/>
                    <a:pt x="16061" y="19942"/>
                  </a:cubicBezTo>
                  <a:cubicBezTo>
                    <a:pt x="16116" y="19887"/>
                    <a:pt x="16172" y="19942"/>
                    <a:pt x="16227" y="19997"/>
                  </a:cubicBezTo>
                  <a:cubicBezTo>
                    <a:pt x="16227" y="19997"/>
                    <a:pt x="16227" y="19997"/>
                    <a:pt x="16227" y="19997"/>
                  </a:cubicBezTo>
                  <a:cubicBezTo>
                    <a:pt x="16283" y="20053"/>
                    <a:pt x="16227" y="20108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72" y="20163"/>
                  </a:cubicBezTo>
                  <a:cubicBezTo>
                    <a:pt x="16172" y="20163"/>
                    <a:pt x="16172" y="20163"/>
                    <a:pt x="16116" y="20163"/>
                  </a:cubicBezTo>
                  <a:cubicBezTo>
                    <a:pt x="16116" y="20163"/>
                    <a:pt x="16116" y="20163"/>
                    <a:pt x="16116" y="20163"/>
                  </a:cubicBezTo>
                  <a:cubicBezTo>
                    <a:pt x="16061" y="20163"/>
                    <a:pt x="16061" y="20163"/>
                    <a:pt x="16006" y="20108"/>
                  </a:cubicBezTo>
                </a:path>
                <a:path w="21600" h="21600">
                  <a:moveTo>
                    <a:pt x="5372" y="20108"/>
                  </a:moveTo>
                  <a:cubicBezTo>
                    <a:pt x="5316" y="20108"/>
                    <a:pt x="5316" y="20053"/>
                    <a:pt x="5372" y="19997"/>
                  </a:cubicBezTo>
                  <a:cubicBezTo>
                    <a:pt x="5372" y="19997"/>
                    <a:pt x="5372" y="19997"/>
                    <a:pt x="5372" y="19997"/>
                  </a:cubicBezTo>
                  <a:cubicBezTo>
                    <a:pt x="5372" y="19942"/>
                    <a:pt x="5483" y="19887"/>
                    <a:pt x="5538" y="19942"/>
                  </a:cubicBezTo>
                  <a:cubicBezTo>
                    <a:pt x="5538" y="19942"/>
                    <a:pt x="5538" y="19942"/>
                    <a:pt x="5538" y="19942"/>
                  </a:cubicBezTo>
                  <a:cubicBezTo>
                    <a:pt x="5593" y="19942"/>
                    <a:pt x="5593" y="20053"/>
                    <a:pt x="5538" y="20108"/>
                  </a:cubicBezTo>
                  <a:cubicBezTo>
                    <a:pt x="5538" y="20108"/>
                    <a:pt x="5538" y="20108"/>
                    <a:pt x="5538" y="20108"/>
                  </a:cubicBezTo>
                  <a:cubicBezTo>
                    <a:pt x="5538" y="20108"/>
                    <a:pt x="5483" y="20163"/>
                    <a:pt x="5427" y="20163"/>
                  </a:cubicBezTo>
                  <a:cubicBezTo>
                    <a:pt x="5427" y="20163"/>
                    <a:pt x="5427" y="20163"/>
                    <a:pt x="5427" y="20163"/>
                  </a:cubicBezTo>
                  <a:cubicBezTo>
                    <a:pt x="5427" y="20163"/>
                    <a:pt x="5427" y="20163"/>
                    <a:pt x="5372" y="20108"/>
                  </a:cubicBezTo>
                </a:path>
                <a:path w="21600" h="21600">
                  <a:moveTo>
                    <a:pt x="16393" y="19887"/>
                  </a:moveTo>
                  <a:cubicBezTo>
                    <a:pt x="16338" y="19832"/>
                    <a:pt x="16338" y="19776"/>
                    <a:pt x="16393" y="19721"/>
                  </a:cubicBezTo>
                  <a:cubicBezTo>
                    <a:pt x="16393" y="19721"/>
                    <a:pt x="16393" y="19721"/>
                    <a:pt x="16393" y="19721"/>
                  </a:cubicBezTo>
                  <a:cubicBezTo>
                    <a:pt x="16449" y="19721"/>
                    <a:pt x="16560" y="19721"/>
                    <a:pt x="16560" y="19776"/>
                  </a:cubicBezTo>
                  <a:cubicBezTo>
                    <a:pt x="16560" y="19776"/>
                    <a:pt x="16560" y="19776"/>
                    <a:pt x="16560" y="19776"/>
                  </a:cubicBezTo>
                  <a:cubicBezTo>
                    <a:pt x="16615" y="19832"/>
                    <a:pt x="16560" y="19887"/>
                    <a:pt x="16560" y="19942"/>
                  </a:cubicBezTo>
                  <a:cubicBezTo>
                    <a:pt x="16560" y="19942"/>
                    <a:pt x="16560" y="19942"/>
                    <a:pt x="16560" y="19942"/>
                  </a:cubicBezTo>
                  <a:cubicBezTo>
                    <a:pt x="16504" y="19942"/>
                    <a:pt x="16504" y="19942"/>
                    <a:pt x="16449" y="19942"/>
                  </a:cubicBezTo>
                  <a:cubicBezTo>
                    <a:pt x="16449" y="19942"/>
                    <a:pt x="16449" y="19942"/>
                    <a:pt x="16449" y="19942"/>
                  </a:cubicBezTo>
                  <a:cubicBezTo>
                    <a:pt x="16449" y="19942"/>
                    <a:pt x="16393" y="19942"/>
                    <a:pt x="16393" y="19887"/>
                  </a:cubicBezTo>
                </a:path>
                <a:path w="21600" h="21600">
                  <a:moveTo>
                    <a:pt x="5040" y="19942"/>
                  </a:moveTo>
                  <a:cubicBezTo>
                    <a:pt x="4984" y="19887"/>
                    <a:pt x="4984" y="19832"/>
                    <a:pt x="5040" y="19776"/>
                  </a:cubicBezTo>
                  <a:cubicBezTo>
                    <a:pt x="5040" y="19776"/>
                    <a:pt x="5040" y="19776"/>
                    <a:pt x="5040" y="19776"/>
                  </a:cubicBezTo>
                  <a:cubicBezTo>
                    <a:pt x="5040" y="19721"/>
                    <a:pt x="5095" y="19666"/>
                    <a:pt x="5150" y="19721"/>
                  </a:cubicBezTo>
                  <a:cubicBezTo>
                    <a:pt x="5150" y="19721"/>
                    <a:pt x="5150" y="19721"/>
                    <a:pt x="5150" y="19721"/>
                  </a:cubicBezTo>
                  <a:cubicBezTo>
                    <a:pt x="5206" y="19776"/>
                    <a:pt x="5261" y="19832"/>
                    <a:pt x="5206" y="19887"/>
                  </a:cubicBezTo>
                  <a:cubicBezTo>
                    <a:pt x="5206" y="19887"/>
                    <a:pt x="5206" y="19887"/>
                    <a:pt x="5206" y="19887"/>
                  </a:cubicBezTo>
                  <a:cubicBezTo>
                    <a:pt x="5206" y="19942"/>
                    <a:pt x="5150" y="19942"/>
                    <a:pt x="5095" y="19942"/>
                  </a:cubicBezTo>
                  <a:cubicBezTo>
                    <a:pt x="5095" y="19942"/>
                    <a:pt x="5095" y="19942"/>
                    <a:pt x="5095" y="19942"/>
                  </a:cubicBezTo>
                  <a:cubicBezTo>
                    <a:pt x="5095" y="19942"/>
                    <a:pt x="5095" y="19942"/>
                    <a:pt x="5040" y="19942"/>
                  </a:cubicBezTo>
                </a:path>
                <a:path w="21600" h="21600">
                  <a:moveTo>
                    <a:pt x="16726" y="19666"/>
                  </a:moveTo>
                  <a:cubicBezTo>
                    <a:pt x="16670" y="19611"/>
                    <a:pt x="16670" y="19556"/>
                    <a:pt x="16726" y="19500"/>
                  </a:cubicBezTo>
                  <a:cubicBezTo>
                    <a:pt x="16726" y="19500"/>
                    <a:pt x="16726" y="19500"/>
                    <a:pt x="16726" y="19500"/>
                  </a:cubicBezTo>
                  <a:cubicBezTo>
                    <a:pt x="16781" y="19500"/>
                    <a:pt x="16892" y="19500"/>
                    <a:pt x="16892" y="19556"/>
                  </a:cubicBezTo>
                  <a:cubicBezTo>
                    <a:pt x="16892" y="19556"/>
                    <a:pt x="16892" y="19556"/>
                    <a:pt x="16892" y="19556"/>
                  </a:cubicBezTo>
                  <a:cubicBezTo>
                    <a:pt x="16947" y="19611"/>
                    <a:pt x="16947" y="19666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92" y="19721"/>
                    <a:pt x="16892" y="19721"/>
                    <a:pt x="16892" y="19721"/>
                  </a:cubicBezTo>
                  <a:cubicBezTo>
                    <a:pt x="16836" y="19721"/>
                    <a:pt x="16836" y="19721"/>
                    <a:pt x="16781" y="19721"/>
                  </a:cubicBezTo>
                  <a:cubicBezTo>
                    <a:pt x="16781" y="19721"/>
                    <a:pt x="16781" y="19721"/>
                    <a:pt x="16781" y="19721"/>
                  </a:cubicBezTo>
                  <a:cubicBezTo>
                    <a:pt x="16781" y="19721"/>
                    <a:pt x="16726" y="19721"/>
                    <a:pt x="16726" y="19666"/>
                  </a:cubicBezTo>
                </a:path>
                <a:path w="21600" h="21600">
                  <a:moveTo>
                    <a:pt x="4707" y="19721"/>
                  </a:moveTo>
                  <a:cubicBezTo>
                    <a:pt x="4652" y="19666"/>
                    <a:pt x="4652" y="19611"/>
                    <a:pt x="4707" y="19556"/>
                  </a:cubicBezTo>
                  <a:cubicBezTo>
                    <a:pt x="4707" y="19556"/>
                    <a:pt x="4707" y="19556"/>
                    <a:pt x="4707" y="19556"/>
                  </a:cubicBezTo>
                  <a:cubicBezTo>
                    <a:pt x="4707" y="19500"/>
                    <a:pt x="4763" y="19445"/>
                    <a:pt x="4818" y="19500"/>
                  </a:cubicBezTo>
                  <a:cubicBezTo>
                    <a:pt x="4818" y="19500"/>
                    <a:pt x="4818" y="19500"/>
                    <a:pt x="4818" y="19500"/>
                  </a:cubicBezTo>
                  <a:cubicBezTo>
                    <a:pt x="4873" y="19556"/>
                    <a:pt x="4929" y="19611"/>
                    <a:pt x="4873" y="19666"/>
                  </a:cubicBezTo>
                  <a:cubicBezTo>
                    <a:pt x="4873" y="19666"/>
                    <a:pt x="4873" y="19666"/>
                    <a:pt x="4873" y="19666"/>
                  </a:cubicBezTo>
                  <a:cubicBezTo>
                    <a:pt x="4873" y="19721"/>
                    <a:pt x="4818" y="19721"/>
                    <a:pt x="4763" y="19721"/>
                  </a:cubicBezTo>
                  <a:cubicBezTo>
                    <a:pt x="4763" y="19721"/>
                    <a:pt x="4763" y="19721"/>
                    <a:pt x="4763" y="19721"/>
                  </a:cubicBezTo>
                  <a:cubicBezTo>
                    <a:pt x="4763" y="19721"/>
                    <a:pt x="4707" y="19721"/>
                    <a:pt x="4707" y="19721"/>
                  </a:cubicBezTo>
                </a:path>
                <a:path w="21600" h="21600">
                  <a:moveTo>
                    <a:pt x="17058" y="19445"/>
                  </a:moveTo>
                  <a:cubicBezTo>
                    <a:pt x="17003" y="19390"/>
                    <a:pt x="17003" y="19335"/>
                    <a:pt x="17058" y="19279"/>
                  </a:cubicBezTo>
                  <a:cubicBezTo>
                    <a:pt x="17058" y="19279"/>
                    <a:pt x="17058" y="19279"/>
                    <a:pt x="17058" y="19279"/>
                  </a:cubicBezTo>
                  <a:cubicBezTo>
                    <a:pt x="17113" y="19279"/>
                    <a:pt x="17169" y="19279"/>
                    <a:pt x="17224" y="19335"/>
                  </a:cubicBezTo>
                  <a:cubicBezTo>
                    <a:pt x="17224" y="19335"/>
                    <a:pt x="17224" y="19335"/>
                    <a:pt x="17224" y="19335"/>
                  </a:cubicBezTo>
                  <a:cubicBezTo>
                    <a:pt x="17279" y="19390"/>
                    <a:pt x="17279" y="19445"/>
                    <a:pt x="17224" y="19500"/>
                  </a:cubicBezTo>
                  <a:cubicBezTo>
                    <a:pt x="17224" y="19500"/>
                    <a:pt x="17224" y="19500"/>
                    <a:pt x="17224" y="19500"/>
                  </a:cubicBezTo>
                  <a:cubicBezTo>
                    <a:pt x="17169" y="19500"/>
                    <a:pt x="17169" y="19500"/>
                    <a:pt x="17113" y="19500"/>
                  </a:cubicBezTo>
                  <a:cubicBezTo>
                    <a:pt x="17113" y="19500"/>
                    <a:pt x="17113" y="19500"/>
                    <a:pt x="17113" y="19500"/>
                  </a:cubicBezTo>
                  <a:cubicBezTo>
                    <a:pt x="17113" y="19500"/>
                    <a:pt x="17058" y="19500"/>
                    <a:pt x="17058" y="19445"/>
                  </a:cubicBezTo>
                </a:path>
                <a:path w="21600" h="21600">
                  <a:moveTo>
                    <a:pt x="4375" y="19445"/>
                  </a:moveTo>
                  <a:cubicBezTo>
                    <a:pt x="4319" y="19445"/>
                    <a:pt x="4319" y="19335"/>
                    <a:pt x="4375" y="19279"/>
                  </a:cubicBezTo>
                  <a:cubicBezTo>
                    <a:pt x="4375" y="19279"/>
                    <a:pt x="4375" y="19279"/>
                    <a:pt x="4375" y="19279"/>
                  </a:cubicBezTo>
                  <a:cubicBezTo>
                    <a:pt x="4375" y="19224"/>
                    <a:pt x="4486" y="19224"/>
                    <a:pt x="4541" y="19279"/>
                  </a:cubicBezTo>
                  <a:cubicBezTo>
                    <a:pt x="4541" y="19279"/>
                    <a:pt x="4541" y="19279"/>
                    <a:pt x="4541" y="19279"/>
                  </a:cubicBezTo>
                  <a:cubicBezTo>
                    <a:pt x="4596" y="19335"/>
                    <a:pt x="4596" y="19390"/>
                    <a:pt x="4541" y="19445"/>
                  </a:cubicBezTo>
                  <a:cubicBezTo>
                    <a:pt x="4541" y="19445"/>
                    <a:pt x="4541" y="19445"/>
                    <a:pt x="4541" y="19445"/>
                  </a:cubicBezTo>
                  <a:cubicBezTo>
                    <a:pt x="4541" y="19500"/>
                    <a:pt x="4486" y="19500"/>
                    <a:pt x="4430" y="19500"/>
                  </a:cubicBezTo>
                  <a:cubicBezTo>
                    <a:pt x="4430" y="19500"/>
                    <a:pt x="4430" y="19500"/>
                    <a:pt x="4430" y="19500"/>
                  </a:cubicBezTo>
                  <a:cubicBezTo>
                    <a:pt x="4430" y="19500"/>
                    <a:pt x="4430" y="19500"/>
                    <a:pt x="4375" y="19445"/>
                  </a:cubicBezTo>
                </a:path>
                <a:path w="21600" h="21600">
                  <a:moveTo>
                    <a:pt x="17335" y="19224"/>
                  </a:moveTo>
                  <a:cubicBezTo>
                    <a:pt x="17335" y="19169"/>
                    <a:pt x="17335" y="19114"/>
                    <a:pt x="17390" y="19058"/>
                  </a:cubicBezTo>
                  <a:cubicBezTo>
                    <a:pt x="17390" y="19058"/>
                    <a:pt x="17390" y="19058"/>
                    <a:pt x="17390" y="19058"/>
                  </a:cubicBezTo>
                  <a:cubicBezTo>
                    <a:pt x="17446" y="19003"/>
                    <a:pt x="17501" y="19003"/>
                    <a:pt x="17556" y="19058"/>
                  </a:cubicBezTo>
                  <a:cubicBezTo>
                    <a:pt x="17556" y="19058"/>
                    <a:pt x="17556" y="19058"/>
                    <a:pt x="17556" y="19058"/>
                  </a:cubicBezTo>
                  <a:cubicBezTo>
                    <a:pt x="17556" y="19114"/>
                    <a:pt x="17556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24"/>
                    <a:pt x="17501" y="19224"/>
                    <a:pt x="17501" y="19224"/>
                  </a:cubicBezTo>
                  <a:cubicBezTo>
                    <a:pt x="17501" y="19279"/>
                    <a:pt x="17446" y="19279"/>
                    <a:pt x="17446" y="19279"/>
                  </a:cubicBezTo>
                  <a:cubicBezTo>
                    <a:pt x="17446" y="19279"/>
                    <a:pt x="17446" y="19279"/>
                    <a:pt x="17446" y="19279"/>
                  </a:cubicBezTo>
                  <a:cubicBezTo>
                    <a:pt x="17390" y="19279"/>
                    <a:pt x="17390" y="19224"/>
                    <a:pt x="17335" y="19224"/>
                  </a:cubicBezTo>
                </a:path>
                <a:path w="21600" h="21600">
                  <a:moveTo>
                    <a:pt x="4043" y="19224"/>
                  </a:moveTo>
                  <a:cubicBezTo>
                    <a:pt x="3987" y="19169"/>
                    <a:pt x="3987" y="19114"/>
                    <a:pt x="4043" y="19058"/>
                  </a:cubicBezTo>
                  <a:cubicBezTo>
                    <a:pt x="4043" y="19058"/>
                    <a:pt x="4043" y="19058"/>
                    <a:pt x="4043" y="19058"/>
                  </a:cubicBezTo>
                  <a:cubicBezTo>
                    <a:pt x="4098" y="19003"/>
                    <a:pt x="4153" y="19003"/>
                    <a:pt x="4209" y="19058"/>
                  </a:cubicBezTo>
                  <a:cubicBezTo>
                    <a:pt x="4209" y="19058"/>
                    <a:pt x="4209" y="19058"/>
                    <a:pt x="4209" y="19058"/>
                  </a:cubicBezTo>
                  <a:cubicBezTo>
                    <a:pt x="4264" y="19058"/>
                    <a:pt x="4264" y="19169"/>
                    <a:pt x="4209" y="19224"/>
                  </a:cubicBezTo>
                  <a:cubicBezTo>
                    <a:pt x="4209" y="19224"/>
                    <a:pt x="4209" y="19224"/>
                    <a:pt x="4209" y="19224"/>
                  </a:cubicBezTo>
                  <a:cubicBezTo>
                    <a:pt x="4209" y="19224"/>
                    <a:pt x="4153" y="19224"/>
                    <a:pt x="4153" y="19224"/>
                  </a:cubicBezTo>
                  <a:cubicBezTo>
                    <a:pt x="4153" y="19224"/>
                    <a:pt x="4153" y="19224"/>
                    <a:pt x="4153" y="19224"/>
                  </a:cubicBezTo>
                  <a:cubicBezTo>
                    <a:pt x="4098" y="19224"/>
                    <a:pt x="4098" y="19224"/>
                    <a:pt x="4043" y="19224"/>
                  </a:cubicBezTo>
                </a:path>
                <a:path w="21600" h="21600">
                  <a:moveTo>
                    <a:pt x="17667" y="18948"/>
                  </a:moveTo>
                  <a:cubicBezTo>
                    <a:pt x="17612" y="18948"/>
                    <a:pt x="17612" y="18837"/>
                    <a:pt x="17667" y="18782"/>
                  </a:cubicBezTo>
                  <a:cubicBezTo>
                    <a:pt x="17667" y="18782"/>
                    <a:pt x="17667" y="18782"/>
                    <a:pt x="17667" y="18782"/>
                  </a:cubicBezTo>
                  <a:cubicBezTo>
                    <a:pt x="17723" y="18782"/>
                    <a:pt x="17778" y="18782"/>
                    <a:pt x="17833" y="18837"/>
                  </a:cubicBezTo>
                  <a:cubicBezTo>
                    <a:pt x="17833" y="18837"/>
                    <a:pt x="17833" y="18837"/>
                    <a:pt x="17833" y="18837"/>
                  </a:cubicBezTo>
                  <a:cubicBezTo>
                    <a:pt x="17889" y="18893"/>
                    <a:pt x="17889" y="18948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833" y="19003"/>
                    <a:pt x="17833" y="19003"/>
                  </a:cubicBezTo>
                  <a:cubicBezTo>
                    <a:pt x="17833" y="19003"/>
                    <a:pt x="17778" y="19003"/>
                    <a:pt x="17778" y="19003"/>
                  </a:cubicBezTo>
                  <a:cubicBezTo>
                    <a:pt x="17778" y="19003"/>
                    <a:pt x="17778" y="19003"/>
                    <a:pt x="17778" y="19003"/>
                  </a:cubicBezTo>
                  <a:cubicBezTo>
                    <a:pt x="17723" y="19003"/>
                    <a:pt x="17667" y="19003"/>
                    <a:pt x="17667" y="18948"/>
                  </a:cubicBezTo>
                </a:path>
                <a:path w="21600" h="21600">
                  <a:moveTo>
                    <a:pt x="3766" y="18948"/>
                  </a:moveTo>
                  <a:cubicBezTo>
                    <a:pt x="3710" y="18893"/>
                    <a:pt x="3710" y="18837"/>
                    <a:pt x="3766" y="18782"/>
                  </a:cubicBezTo>
                  <a:cubicBezTo>
                    <a:pt x="3766" y="18782"/>
                    <a:pt x="3766" y="18782"/>
                    <a:pt x="3766" y="18782"/>
                  </a:cubicBezTo>
                  <a:cubicBezTo>
                    <a:pt x="3766" y="18727"/>
                    <a:pt x="3876" y="18727"/>
                    <a:pt x="3876" y="18782"/>
                  </a:cubicBezTo>
                  <a:cubicBezTo>
                    <a:pt x="3876" y="18782"/>
                    <a:pt x="3876" y="18782"/>
                    <a:pt x="3876" y="18782"/>
                  </a:cubicBezTo>
                  <a:cubicBezTo>
                    <a:pt x="3932" y="18837"/>
                    <a:pt x="3932" y="18893"/>
                    <a:pt x="3932" y="18948"/>
                  </a:cubicBezTo>
                  <a:cubicBezTo>
                    <a:pt x="3932" y="18948"/>
                    <a:pt x="3932" y="18948"/>
                    <a:pt x="3932" y="18948"/>
                  </a:cubicBezTo>
                  <a:cubicBezTo>
                    <a:pt x="3876" y="19003"/>
                    <a:pt x="3876" y="19003"/>
                    <a:pt x="3821" y="19003"/>
                  </a:cubicBezTo>
                  <a:cubicBezTo>
                    <a:pt x="3821" y="19003"/>
                    <a:pt x="3821" y="19003"/>
                    <a:pt x="3821" y="19003"/>
                  </a:cubicBezTo>
                  <a:cubicBezTo>
                    <a:pt x="3821" y="19003"/>
                    <a:pt x="3766" y="19003"/>
                    <a:pt x="3766" y="18948"/>
                  </a:cubicBezTo>
                </a:path>
                <a:path w="21600" h="21600">
                  <a:moveTo>
                    <a:pt x="17944" y="18727"/>
                  </a:moveTo>
                  <a:cubicBezTo>
                    <a:pt x="17944" y="18672"/>
                    <a:pt x="17944" y="18561"/>
                    <a:pt x="18000" y="18561"/>
                  </a:cubicBezTo>
                  <a:cubicBezTo>
                    <a:pt x="18000" y="18561"/>
                    <a:pt x="18000" y="18561"/>
                    <a:pt x="18000" y="18561"/>
                  </a:cubicBezTo>
                  <a:cubicBezTo>
                    <a:pt x="18000" y="18506"/>
                    <a:pt x="18110" y="18506"/>
                    <a:pt x="18166" y="18561"/>
                  </a:cubicBezTo>
                  <a:cubicBezTo>
                    <a:pt x="18166" y="18561"/>
                    <a:pt x="18166" y="18561"/>
                    <a:pt x="18166" y="18561"/>
                  </a:cubicBezTo>
                  <a:cubicBezTo>
                    <a:pt x="18166" y="18616"/>
                    <a:pt x="18166" y="18672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110" y="18727"/>
                  </a:cubicBezTo>
                  <a:cubicBezTo>
                    <a:pt x="18110" y="18727"/>
                    <a:pt x="18110" y="18727"/>
                    <a:pt x="18055" y="18727"/>
                  </a:cubicBezTo>
                  <a:cubicBezTo>
                    <a:pt x="18055" y="18727"/>
                    <a:pt x="18055" y="18727"/>
                    <a:pt x="18055" y="18727"/>
                  </a:cubicBezTo>
                  <a:cubicBezTo>
                    <a:pt x="18000" y="18727"/>
                    <a:pt x="18000" y="18727"/>
                    <a:pt x="17944" y="18727"/>
                  </a:cubicBezTo>
                </a:path>
                <a:path w="21600" h="21600">
                  <a:moveTo>
                    <a:pt x="3433" y="18672"/>
                  </a:moveTo>
                  <a:cubicBezTo>
                    <a:pt x="3433" y="18672"/>
                    <a:pt x="3433" y="18672"/>
                    <a:pt x="3433" y="18672"/>
                  </a:cubicBezTo>
                  <a:cubicBezTo>
                    <a:pt x="3433" y="18672"/>
                    <a:pt x="3433" y="18672"/>
                    <a:pt x="3433" y="18672"/>
                  </a:cubicBezTo>
                  <a:cubicBezTo>
                    <a:pt x="3378" y="18672"/>
                    <a:pt x="3378" y="18561"/>
                    <a:pt x="3433" y="18506"/>
                  </a:cubicBezTo>
                  <a:cubicBezTo>
                    <a:pt x="3433" y="18506"/>
                    <a:pt x="3433" y="18506"/>
                    <a:pt x="3433" y="18506"/>
                  </a:cubicBezTo>
                  <a:cubicBezTo>
                    <a:pt x="3489" y="18506"/>
                    <a:pt x="3544" y="18451"/>
                    <a:pt x="3599" y="18506"/>
                  </a:cubicBezTo>
                  <a:cubicBezTo>
                    <a:pt x="3599" y="18506"/>
                    <a:pt x="3599" y="18506"/>
                    <a:pt x="3599" y="18506"/>
                  </a:cubicBezTo>
                  <a:cubicBezTo>
                    <a:pt x="3655" y="18561"/>
                    <a:pt x="3655" y="18616"/>
                    <a:pt x="3599" y="18672"/>
                  </a:cubicBezTo>
                  <a:cubicBezTo>
                    <a:pt x="3599" y="18672"/>
                    <a:pt x="3599" y="18672"/>
                    <a:pt x="3599" y="18672"/>
                  </a:cubicBezTo>
                  <a:cubicBezTo>
                    <a:pt x="3599" y="18727"/>
                    <a:pt x="3544" y="18727"/>
                    <a:pt x="3544" y="18727"/>
                  </a:cubicBezTo>
                  <a:cubicBezTo>
                    <a:pt x="3544" y="18727"/>
                    <a:pt x="3544" y="18727"/>
                    <a:pt x="3544" y="18727"/>
                  </a:cubicBezTo>
                  <a:cubicBezTo>
                    <a:pt x="3489" y="18727"/>
                    <a:pt x="3489" y="18727"/>
                    <a:pt x="3433" y="18672"/>
                  </a:cubicBezTo>
                </a:path>
                <a:path w="21600" h="21600">
                  <a:moveTo>
                    <a:pt x="18276" y="18451"/>
                  </a:moveTo>
                  <a:cubicBezTo>
                    <a:pt x="18221" y="18395"/>
                    <a:pt x="18221" y="18340"/>
                    <a:pt x="18276" y="18285"/>
                  </a:cubicBezTo>
                  <a:cubicBezTo>
                    <a:pt x="18276" y="18285"/>
                    <a:pt x="18276" y="18285"/>
                    <a:pt x="18276" y="18285"/>
                  </a:cubicBezTo>
                  <a:cubicBezTo>
                    <a:pt x="18332" y="18230"/>
                    <a:pt x="18387" y="18230"/>
                    <a:pt x="18443" y="18285"/>
                  </a:cubicBezTo>
                  <a:cubicBezTo>
                    <a:pt x="18443" y="18285"/>
                    <a:pt x="18443" y="18285"/>
                    <a:pt x="18443" y="18285"/>
                  </a:cubicBezTo>
                  <a:cubicBezTo>
                    <a:pt x="18498" y="18340"/>
                    <a:pt x="18498" y="18395"/>
                    <a:pt x="18443" y="18451"/>
                  </a:cubicBezTo>
                  <a:cubicBezTo>
                    <a:pt x="18443" y="18451"/>
                    <a:pt x="18443" y="18451"/>
                    <a:pt x="18443" y="18451"/>
                  </a:cubicBezTo>
                  <a:cubicBezTo>
                    <a:pt x="18387" y="18451"/>
                    <a:pt x="18387" y="18451"/>
                    <a:pt x="18332" y="18451"/>
                  </a:cubicBezTo>
                  <a:cubicBezTo>
                    <a:pt x="18332" y="18451"/>
                    <a:pt x="18332" y="18451"/>
                    <a:pt x="18332" y="18451"/>
                  </a:cubicBezTo>
                  <a:cubicBezTo>
                    <a:pt x="18332" y="18451"/>
                    <a:pt x="18276" y="18451"/>
                    <a:pt x="18276" y="18451"/>
                  </a:cubicBezTo>
                </a:path>
                <a:path w="21600" h="21600">
                  <a:moveTo>
                    <a:pt x="3156" y="18395"/>
                  </a:moveTo>
                  <a:cubicBezTo>
                    <a:pt x="3101" y="18340"/>
                    <a:pt x="3101" y="18285"/>
                    <a:pt x="3156" y="18230"/>
                  </a:cubicBezTo>
                  <a:cubicBezTo>
                    <a:pt x="3156" y="18230"/>
                    <a:pt x="3156" y="18230"/>
                    <a:pt x="3156" y="18230"/>
                  </a:cubicBezTo>
                  <a:cubicBezTo>
                    <a:pt x="3212" y="18174"/>
                    <a:pt x="3267" y="18174"/>
                    <a:pt x="3323" y="18230"/>
                  </a:cubicBezTo>
                  <a:cubicBezTo>
                    <a:pt x="3323" y="18230"/>
                    <a:pt x="3323" y="18230"/>
                    <a:pt x="3323" y="18230"/>
                  </a:cubicBezTo>
                  <a:cubicBezTo>
                    <a:pt x="3378" y="18285"/>
                    <a:pt x="3378" y="18340"/>
                    <a:pt x="3323" y="18395"/>
                  </a:cubicBezTo>
                  <a:cubicBezTo>
                    <a:pt x="3323" y="18395"/>
                    <a:pt x="3323" y="18395"/>
                    <a:pt x="3323" y="18395"/>
                  </a:cubicBezTo>
                  <a:cubicBezTo>
                    <a:pt x="3323" y="18451"/>
                    <a:pt x="3267" y="18451"/>
                    <a:pt x="3267" y="18451"/>
                  </a:cubicBezTo>
                  <a:cubicBezTo>
                    <a:pt x="3267" y="18451"/>
                    <a:pt x="3267" y="18451"/>
                    <a:pt x="3267" y="18451"/>
                  </a:cubicBezTo>
                  <a:cubicBezTo>
                    <a:pt x="3212" y="18451"/>
                    <a:pt x="3156" y="18451"/>
                    <a:pt x="3156" y="18395"/>
                  </a:cubicBezTo>
                </a:path>
                <a:path w="21600" h="21600">
                  <a:moveTo>
                    <a:pt x="18553" y="18174"/>
                  </a:moveTo>
                  <a:cubicBezTo>
                    <a:pt x="18498" y="18119"/>
                    <a:pt x="18498" y="18009"/>
                    <a:pt x="18553" y="18009"/>
                  </a:cubicBezTo>
                  <a:cubicBezTo>
                    <a:pt x="18553" y="18009"/>
                    <a:pt x="18553" y="18009"/>
                    <a:pt x="18553" y="18009"/>
                  </a:cubicBezTo>
                  <a:cubicBezTo>
                    <a:pt x="18553" y="17953"/>
                    <a:pt x="18664" y="17953"/>
                    <a:pt x="18719" y="17953"/>
                  </a:cubicBezTo>
                  <a:cubicBezTo>
                    <a:pt x="18719" y="17953"/>
                    <a:pt x="18719" y="17953"/>
                    <a:pt x="18719" y="17953"/>
                  </a:cubicBezTo>
                  <a:cubicBezTo>
                    <a:pt x="18775" y="18009"/>
                    <a:pt x="18775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719" y="18119"/>
                    <a:pt x="18719" y="18119"/>
                    <a:pt x="18719" y="18119"/>
                  </a:cubicBezTo>
                  <a:cubicBezTo>
                    <a:pt x="18664" y="18174"/>
                    <a:pt x="18664" y="18174"/>
                    <a:pt x="18609" y="18174"/>
                  </a:cubicBezTo>
                  <a:cubicBezTo>
                    <a:pt x="18609" y="18174"/>
                    <a:pt x="18609" y="18174"/>
                    <a:pt x="18609" y="18174"/>
                  </a:cubicBezTo>
                  <a:cubicBezTo>
                    <a:pt x="18609" y="18174"/>
                    <a:pt x="18553" y="18174"/>
                    <a:pt x="18553" y="18174"/>
                  </a:cubicBezTo>
                </a:path>
                <a:path w="21600" h="21600">
                  <a:moveTo>
                    <a:pt x="2879" y="18119"/>
                  </a:moveTo>
                  <a:cubicBezTo>
                    <a:pt x="2879" y="18119"/>
                    <a:pt x="2879" y="18119"/>
                    <a:pt x="2879" y="18119"/>
                  </a:cubicBezTo>
                  <a:cubicBezTo>
                    <a:pt x="2879" y="18119"/>
                    <a:pt x="2879" y="18119"/>
                    <a:pt x="2879" y="18119"/>
                  </a:cubicBezTo>
                  <a:cubicBezTo>
                    <a:pt x="2824" y="18064"/>
                    <a:pt x="2824" y="18009"/>
                    <a:pt x="2879" y="17953"/>
                  </a:cubicBezTo>
                  <a:cubicBezTo>
                    <a:pt x="2879" y="17953"/>
                    <a:pt x="2879" y="17953"/>
                    <a:pt x="2879" y="17953"/>
                  </a:cubicBezTo>
                  <a:cubicBezTo>
                    <a:pt x="2935" y="17898"/>
                    <a:pt x="2990" y="17898"/>
                    <a:pt x="3046" y="17953"/>
                  </a:cubicBezTo>
                  <a:cubicBezTo>
                    <a:pt x="3046" y="17953"/>
                    <a:pt x="3046" y="17953"/>
                    <a:pt x="3046" y="17953"/>
                  </a:cubicBezTo>
                  <a:cubicBezTo>
                    <a:pt x="3101" y="18009"/>
                    <a:pt x="3101" y="18064"/>
                    <a:pt x="3046" y="18119"/>
                  </a:cubicBezTo>
                  <a:cubicBezTo>
                    <a:pt x="3046" y="18119"/>
                    <a:pt x="3046" y="18119"/>
                    <a:pt x="3046" y="18119"/>
                  </a:cubicBezTo>
                  <a:cubicBezTo>
                    <a:pt x="3046" y="18174"/>
                    <a:pt x="2990" y="18174"/>
                    <a:pt x="2990" y="18174"/>
                  </a:cubicBezTo>
                  <a:cubicBezTo>
                    <a:pt x="2990" y="18174"/>
                    <a:pt x="2990" y="18174"/>
                    <a:pt x="2990" y="18174"/>
                  </a:cubicBezTo>
                  <a:cubicBezTo>
                    <a:pt x="2935" y="18174"/>
                    <a:pt x="2879" y="18174"/>
                    <a:pt x="2879" y="18119"/>
                  </a:cubicBezTo>
                </a:path>
                <a:path w="21600" h="21600">
                  <a:moveTo>
                    <a:pt x="18830" y="17843"/>
                  </a:moveTo>
                  <a:cubicBezTo>
                    <a:pt x="18775" y="17843"/>
                    <a:pt x="18775" y="17732"/>
                    <a:pt x="18775" y="17677"/>
                  </a:cubicBezTo>
                  <a:cubicBezTo>
                    <a:pt x="18775" y="17677"/>
                    <a:pt x="18775" y="17677"/>
                    <a:pt x="18775" y="17677"/>
                  </a:cubicBezTo>
                  <a:cubicBezTo>
                    <a:pt x="18830" y="17622"/>
                    <a:pt x="18941" y="17622"/>
                    <a:pt x="18941" y="17677"/>
                  </a:cubicBezTo>
                  <a:cubicBezTo>
                    <a:pt x="18941" y="17677"/>
                    <a:pt x="18941" y="17677"/>
                    <a:pt x="18941" y="17677"/>
                  </a:cubicBezTo>
                  <a:cubicBezTo>
                    <a:pt x="18996" y="17732"/>
                    <a:pt x="18996" y="17788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96" y="17843"/>
                    <a:pt x="18996" y="17843"/>
                    <a:pt x="18996" y="17843"/>
                  </a:cubicBezTo>
                  <a:cubicBezTo>
                    <a:pt x="18941" y="17898"/>
                    <a:pt x="18941" y="17898"/>
                    <a:pt x="18886" y="17898"/>
                  </a:cubicBezTo>
                  <a:cubicBezTo>
                    <a:pt x="18886" y="17898"/>
                    <a:pt x="18886" y="17898"/>
                    <a:pt x="18886" y="17898"/>
                  </a:cubicBezTo>
                  <a:cubicBezTo>
                    <a:pt x="18886" y="17898"/>
                    <a:pt x="18830" y="17898"/>
                    <a:pt x="18830" y="17843"/>
                  </a:cubicBezTo>
                </a:path>
                <a:path w="21600" h="21600">
                  <a:moveTo>
                    <a:pt x="2603" y="17843"/>
                  </a:moveTo>
                  <a:cubicBezTo>
                    <a:pt x="2603" y="17843"/>
                    <a:pt x="2603" y="17843"/>
                    <a:pt x="2603" y="17843"/>
                  </a:cubicBezTo>
                  <a:cubicBezTo>
                    <a:pt x="2603" y="17843"/>
                    <a:pt x="2603" y="17843"/>
                    <a:pt x="2603" y="17843"/>
                  </a:cubicBezTo>
                  <a:cubicBezTo>
                    <a:pt x="2547" y="17788"/>
                    <a:pt x="2547" y="17677"/>
                    <a:pt x="2603" y="17677"/>
                  </a:cubicBezTo>
                  <a:cubicBezTo>
                    <a:pt x="2603" y="17677"/>
                    <a:pt x="2603" y="17677"/>
                    <a:pt x="2603" y="17677"/>
                  </a:cubicBezTo>
                  <a:cubicBezTo>
                    <a:pt x="2658" y="17622"/>
                    <a:pt x="2769" y="17622"/>
                    <a:pt x="2769" y="17677"/>
                  </a:cubicBezTo>
                  <a:cubicBezTo>
                    <a:pt x="2769" y="17677"/>
                    <a:pt x="2769" y="17677"/>
                    <a:pt x="2769" y="17677"/>
                  </a:cubicBezTo>
                  <a:cubicBezTo>
                    <a:pt x="2824" y="17732"/>
                    <a:pt x="2824" y="17788"/>
                    <a:pt x="2769" y="17843"/>
                  </a:cubicBezTo>
                  <a:cubicBezTo>
                    <a:pt x="2769" y="17843"/>
                    <a:pt x="2769" y="17843"/>
                    <a:pt x="2769" y="17843"/>
                  </a:cubicBezTo>
                  <a:cubicBezTo>
                    <a:pt x="2769" y="17843"/>
                    <a:pt x="2713" y="17843"/>
                    <a:pt x="2713" y="17843"/>
                  </a:cubicBezTo>
                  <a:cubicBezTo>
                    <a:pt x="2713" y="17843"/>
                    <a:pt x="2713" y="17843"/>
                    <a:pt x="2713" y="17843"/>
                  </a:cubicBezTo>
                  <a:cubicBezTo>
                    <a:pt x="2658" y="17843"/>
                    <a:pt x="2658" y="17843"/>
                    <a:pt x="2603" y="17843"/>
                  </a:cubicBezTo>
                </a:path>
                <a:path w="21600" h="21600">
                  <a:moveTo>
                    <a:pt x="19052" y="17567"/>
                  </a:moveTo>
                  <a:cubicBezTo>
                    <a:pt x="18996" y="17512"/>
                    <a:pt x="18996" y="17456"/>
                    <a:pt x="19052" y="17401"/>
                  </a:cubicBezTo>
                  <a:cubicBezTo>
                    <a:pt x="19052" y="17401"/>
                    <a:pt x="19052" y="17401"/>
                    <a:pt x="19052" y="17401"/>
                  </a:cubicBezTo>
                  <a:cubicBezTo>
                    <a:pt x="19107" y="17346"/>
                    <a:pt x="19163" y="17346"/>
                    <a:pt x="19218" y="17346"/>
                  </a:cubicBezTo>
                  <a:cubicBezTo>
                    <a:pt x="19218" y="17346"/>
                    <a:pt x="19218" y="17346"/>
                    <a:pt x="19218" y="17346"/>
                  </a:cubicBezTo>
                  <a:cubicBezTo>
                    <a:pt x="19273" y="17401"/>
                    <a:pt x="19273" y="17512"/>
                    <a:pt x="19218" y="17512"/>
                  </a:cubicBezTo>
                  <a:cubicBezTo>
                    <a:pt x="19218" y="17512"/>
                    <a:pt x="19218" y="17512"/>
                    <a:pt x="19218" y="17512"/>
                  </a:cubicBezTo>
                  <a:cubicBezTo>
                    <a:pt x="19218" y="17567"/>
                    <a:pt x="19163" y="17567"/>
                    <a:pt x="19163" y="17567"/>
                  </a:cubicBezTo>
                  <a:cubicBezTo>
                    <a:pt x="19163" y="17567"/>
                    <a:pt x="19163" y="17567"/>
                    <a:pt x="19163" y="17567"/>
                  </a:cubicBezTo>
                  <a:cubicBezTo>
                    <a:pt x="19107" y="17567"/>
                    <a:pt x="19107" y="17567"/>
                    <a:pt x="19052" y="17567"/>
                  </a:cubicBezTo>
                </a:path>
                <a:path w="21600" h="21600">
                  <a:moveTo>
                    <a:pt x="2326" y="17512"/>
                  </a:moveTo>
                  <a:cubicBezTo>
                    <a:pt x="2326" y="17456"/>
                    <a:pt x="2326" y="17401"/>
                    <a:pt x="2381" y="17346"/>
                  </a:cubicBezTo>
                  <a:cubicBezTo>
                    <a:pt x="2381" y="17346"/>
                    <a:pt x="2381" y="17346"/>
                    <a:pt x="2381" y="17346"/>
                  </a:cubicBezTo>
                  <a:cubicBezTo>
                    <a:pt x="2436" y="17291"/>
                    <a:pt x="2492" y="17291"/>
                    <a:pt x="2547" y="17346"/>
                  </a:cubicBezTo>
                  <a:cubicBezTo>
                    <a:pt x="2547" y="17346"/>
                    <a:pt x="2547" y="17346"/>
                    <a:pt x="2547" y="17346"/>
                  </a:cubicBezTo>
                  <a:cubicBezTo>
                    <a:pt x="2603" y="17401"/>
                    <a:pt x="2547" y="17512"/>
                    <a:pt x="2492" y="17512"/>
                  </a:cubicBezTo>
                  <a:cubicBezTo>
                    <a:pt x="2492" y="17512"/>
                    <a:pt x="2492" y="17512"/>
                    <a:pt x="2492" y="17512"/>
                  </a:cubicBezTo>
                  <a:cubicBezTo>
                    <a:pt x="2492" y="17567"/>
                    <a:pt x="2492" y="17567"/>
                    <a:pt x="2436" y="17567"/>
                  </a:cubicBezTo>
                  <a:cubicBezTo>
                    <a:pt x="2436" y="17567"/>
                    <a:pt x="2436" y="17567"/>
                    <a:pt x="2436" y="17567"/>
                  </a:cubicBezTo>
                  <a:cubicBezTo>
                    <a:pt x="2436" y="17567"/>
                    <a:pt x="2381" y="17567"/>
                    <a:pt x="2326" y="17512"/>
                  </a:cubicBezTo>
                </a:path>
                <a:path w="21600" h="21600">
                  <a:moveTo>
                    <a:pt x="19329" y="17235"/>
                  </a:moveTo>
                  <a:cubicBezTo>
                    <a:pt x="19273" y="17180"/>
                    <a:pt x="19273" y="17125"/>
                    <a:pt x="19273" y="17070"/>
                  </a:cubicBezTo>
                  <a:cubicBezTo>
                    <a:pt x="19273" y="17070"/>
                    <a:pt x="19273" y="17070"/>
                    <a:pt x="19273" y="17070"/>
                  </a:cubicBezTo>
                  <a:cubicBezTo>
                    <a:pt x="19329" y="17014"/>
                    <a:pt x="19384" y="17014"/>
                    <a:pt x="19439" y="17070"/>
                  </a:cubicBezTo>
                  <a:cubicBezTo>
                    <a:pt x="19439" y="17070"/>
                    <a:pt x="19439" y="17070"/>
                    <a:pt x="19439" y="17070"/>
                  </a:cubicBezTo>
                  <a:cubicBezTo>
                    <a:pt x="19495" y="17070"/>
                    <a:pt x="19495" y="17180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95" y="17235"/>
                    <a:pt x="19495" y="17235"/>
                    <a:pt x="19495" y="17235"/>
                  </a:cubicBezTo>
                  <a:cubicBezTo>
                    <a:pt x="19439" y="17235"/>
                    <a:pt x="19439" y="17291"/>
                    <a:pt x="19384" y="17291"/>
                  </a:cubicBezTo>
                  <a:cubicBezTo>
                    <a:pt x="19384" y="17291"/>
                    <a:pt x="19384" y="17291"/>
                    <a:pt x="19384" y="17291"/>
                  </a:cubicBezTo>
                  <a:cubicBezTo>
                    <a:pt x="19384" y="17291"/>
                    <a:pt x="19329" y="17235"/>
                    <a:pt x="19329" y="17235"/>
                  </a:cubicBezTo>
                </a:path>
                <a:path w="21600" h="21600">
                  <a:moveTo>
                    <a:pt x="2104" y="17180"/>
                  </a:moveTo>
                  <a:cubicBezTo>
                    <a:pt x="2049" y="17125"/>
                    <a:pt x="2104" y="17070"/>
                    <a:pt x="2104" y="17014"/>
                  </a:cubicBezTo>
                  <a:cubicBezTo>
                    <a:pt x="2104" y="17014"/>
                    <a:pt x="2104" y="17014"/>
                    <a:pt x="2104" y="17014"/>
                  </a:cubicBezTo>
                  <a:cubicBezTo>
                    <a:pt x="2160" y="17014"/>
                    <a:pt x="2270" y="17014"/>
                    <a:pt x="2270" y="17070"/>
                  </a:cubicBezTo>
                  <a:cubicBezTo>
                    <a:pt x="2270" y="17070"/>
                    <a:pt x="2270" y="17070"/>
                    <a:pt x="2270" y="17070"/>
                  </a:cubicBezTo>
                  <a:cubicBezTo>
                    <a:pt x="2326" y="17125"/>
                    <a:pt x="2326" y="17180"/>
                    <a:pt x="2270" y="17235"/>
                  </a:cubicBezTo>
                  <a:cubicBezTo>
                    <a:pt x="2270" y="17235"/>
                    <a:pt x="2270" y="17235"/>
                    <a:pt x="2270" y="17235"/>
                  </a:cubicBezTo>
                  <a:cubicBezTo>
                    <a:pt x="2270" y="17235"/>
                    <a:pt x="2215" y="17235"/>
                    <a:pt x="2215" y="17235"/>
                  </a:cubicBezTo>
                  <a:cubicBezTo>
                    <a:pt x="2215" y="17235"/>
                    <a:pt x="2215" y="17235"/>
                    <a:pt x="2215" y="17235"/>
                  </a:cubicBezTo>
                  <a:cubicBezTo>
                    <a:pt x="2160" y="17235"/>
                    <a:pt x="2104" y="17235"/>
                    <a:pt x="2104" y="17180"/>
                  </a:cubicBezTo>
                </a:path>
                <a:path w="21600" h="21600">
                  <a:moveTo>
                    <a:pt x="19550" y="16904"/>
                  </a:moveTo>
                  <a:cubicBezTo>
                    <a:pt x="19495" y="16904"/>
                    <a:pt x="19495" y="16793"/>
                    <a:pt x="19550" y="16738"/>
                  </a:cubicBezTo>
                  <a:cubicBezTo>
                    <a:pt x="19550" y="16738"/>
                    <a:pt x="19550" y="16738"/>
                    <a:pt x="19550" y="16738"/>
                  </a:cubicBezTo>
                  <a:cubicBezTo>
                    <a:pt x="19550" y="16683"/>
                    <a:pt x="19661" y="16683"/>
                    <a:pt x="19661" y="16738"/>
                  </a:cubicBezTo>
                  <a:cubicBezTo>
                    <a:pt x="19661" y="16738"/>
                    <a:pt x="19661" y="16738"/>
                    <a:pt x="19661" y="16738"/>
                  </a:cubicBezTo>
                  <a:cubicBezTo>
                    <a:pt x="19716" y="16738"/>
                    <a:pt x="19772" y="16849"/>
                    <a:pt x="19716" y="16904"/>
                  </a:cubicBezTo>
                  <a:cubicBezTo>
                    <a:pt x="19716" y="16904"/>
                    <a:pt x="19716" y="16904"/>
                    <a:pt x="19716" y="16904"/>
                  </a:cubicBezTo>
                  <a:cubicBezTo>
                    <a:pt x="19716" y="16904"/>
                    <a:pt x="19661" y="16959"/>
                    <a:pt x="19606" y="16959"/>
                  </a:cubicBezTo>
                  <a:cubicBezTo>
                    <a:pt x="19606" y="16959"/>
                    <a:pt x="19606" y="16959"/>
                    <a:pt x="19606" y="16959"/>
                  </a:cubicBezTo>
                  <a:cubicBezTo>
                    <a:pt x="19606" y="16959"/>
                    <a:pt x="19550" y="16959"/>
                    <a:pt x="19550" y="16904"/>
                  </a:cubicBezTo>
                </a:path>
                <a:path w="21600" h="21600">
                  <a:moveTo>
                    <a:pt x="1883" y="16849"/>
                  </a:moveTo>
                  <a:cubicBezTo>
                    <a:pt x="1827" y="16793"/>
                    <a:pt x="1827" y="16738"/>
                    <a:pt x="1883" y="16683"/>
                  </a:cubicBezTo>
                  <a:cubicBezTo>
                    <a:pt x="1883" y="16683"/>
                    <a:pt x="1883" y="16683"/>
                    <a:pt x="1883" y="16683"/>
                  </a:cubicBezTo>
                  <a:cubicBezTo>
                    <a:pt x="1938" y="16683"/>
                    <a:pt x="2049" y="16683"/>
                    <a:pt x="2049" y="16738"/>
                  </a:cubicBezTo>
                  <a:cubicBezTo>
                    <a:pt x="2049" y="16738"/>
                    <a:pt x="2049" y="16738"/>
                    <a:pt x="2049" y="16738"/>
                  </a:cubicBezTo>
                  <a:cubicBezTo>
                    <a:pt x="2104" y="16793"/>
                    <a:pt x="2104" y="16849"/>
                    <a:pt x="2049" y="16904"/>
                  </a:cubicBezTo>
                  <a:cubicBezTo>
                    <a:pt x="2049" y="16904"/>
                    <a:pt x="2049" y="16904"/>
                    <a:pt x="2049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93" y="16904"/>
                    <a:pt x="1993" y="16904"/>
                    <a:pt x="1993" y="16904"/>
                  </a:cubicBezTo>
                  <a:cubicBezTo>
                    <a:pt x="1938" y="16904"/>
                    <a:pt x="1883" y="16904"/>
                    <a:pt x="1883" y="16849"/>
                  </a:cubicBezTo>
                </a:path>
                <a:path w="21600" h="21600">
                  <a:moveTo>
                    <a:pt x="19772" y="16572"/>
                  </a:moveTo>
                  <a:cubicBezTo>
                    <a:pt x="19716" y="16572"/>
                    <a:pt x="19716" y="16462"/>
                    <a:pt x="19716" y="16407"/>
                  </a:cubicBezTo>
                  <a:cubicBezTo>
                    <a:pt x="19716" y="16407"/>
                    <a:pt x="19716" y="16407"/>
                    <a:pt x="19716" y="16407"/>
                  </a:cubicBezTo>
                  <a:cubicBezTo>
                    <a:pt x="19772" y="16351"/>
                    <a:pt x="19827" y="16351"/>
                    <a:pt x="19883" y="16407"/>
                  </a:cubicBezTo>
                  <a:cubicBezTo>
                    <a:pt x="19883" y="16407"/>
                    <a:pt x="19883" y="16407"/>
                    <a:pt x="19883" y="16407"/>
                  </a:cubicBezTo>
                  <a:cubicBezTo>
                    <a:pt x="19938" y="16407"/>
                    <a:pt x="19993" y="16517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938" y="16572"/>
                    <a:pt x="19938" y="16572"/>
                  </a:cubicBezTo>
                  <a:cubicBezTo>
                    <a:pt x="19938" y="16572"/>
                    <a:pt x="19883" y="16628"/>
                    <a:pt x="19827" y="16628"/>
                  </a:cubicBezTo>
                  <a:cubicBezTo>
                    <a:pt x="19827" y="16628"/>
                    <a:pt x="19827" y="16628"/>
                    <a:pt x="19827" y="16628"/>
                  </a:cubicBezTo>
                  <a:cubicBezTo>
                    <a:pt x="19827" y="16628"/>
                    <a:pt x="19772" y="16572"/>
                    <a:pt x="19772" y="16572"/>
                  </a:cubicBezTo>
                </a:path>
                <a:path w="21600" h="21600">
                  <a:moveTo>
                    <a:pt x="1661" y="16517"/>
                  </a:moveTo>
                  <a:cubicBezTo>
                    <a:pt x="1661" y="16517"/>
                    <a:pt x="1661" y="16517"/>
                    <a:pt x="1661" y="16517"/>
                  </a:cubicBezTo>
                  <a:cubicBezTo>
                    <a:pt x="1661" y="16517"/>
                    <a:pt x="1661" y="16517"/>
                    <a:pt x="1661" y="16517"/>
                  </a:cubicBezTo>
                  <a:cubicBezTo>
                    <a:pt x="1606" y="16462"/>
                    <a:pt x="1606" y="16407"/>
                    <a:pt x="1661" y="16351"/>
                  </a:cubicBezTo>
                  <a:cubicBezTo>
                    <a:pt x="1661" y="16351"/>
                    <a:pt x="1661" y="16351"/>
                    <a:pt x="1661" y="16351"/>
                  </a:cubicBezTo>
                  <a:cubicBezTo>
                    <a:pt x="1716" y="16351"/>
                    <a:pt x="1827" y="16351"/>
                    <a:pt x="1827" y="16407"/>
                  </a:cubicBezTo>
                  <a:cubicBezTo>
                    <a:pt x="1827" y="16407"/>
                    <a:pt x="1827" y="16407"/>
                    <a:pt x="1827" y="16407"/>
                  </a:cubicBezTo>
                  <a:cubicBezTo>
                    <a:pt x="1883" y="16462"/>
                    <a:pt x="1883" y="16517"/>
                    <a:pt x="1827" y="16572"/>
                  </a:cubicBezTo>
                  <a:cubicBezTo>
                    <a:pt x="1827" y="16572"/>
                    <a:pt x="1827" y="16572"/>
                    <a:pt x="1827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72" y="16572"/>
                    <a:pt x="1772" y="16572"/>
                    <a:pt x="1772" y="16572"/>
                  </a:cubicBezTo>
                  <a:cubicBezTo>
                    <a:pt x="1716" y="16572"/>
                    <a:pt x="1661" y="16572"/>
                    <a:pt x="1661" y="16517"/>
                  </a:cubicBezTo>
                </a:path>
                <a:path w="21600" h="21600">
                  <a:moveTo>
                    <a:pt x="19993" y="16241"/>
                  </a:moveTo>
                  <a:cubicBezTo>
                    <a:pt x="19938" y="16241"/>
                    <a:pt x="19938" y="16130"/>
                    <a:pt x="19938" y="16075"/>
                  </a:cubicBezTo>
                  <a:cubicBezTo>
                    <a:pt x="19938" y="16075"/>
                    <a:pt x="19938" y="16075"/>
                    <a:pt x="19938" y="16075"/>
                  </a:cubicBezTo>
                  <a:cubicBezTo>
                    <a:pt x="19993" y="16020"/>
                    <a:pt x="20049" y="16020"/>
                    <a:pt x="20104" y="16020"/>
                  </a:cubicBezTo>
                  <a:cubicBezTo>
                    <a:pt x="20104" y="16020"/>
                    <a:pt x="20104" y="16020"/>
                    <a:pt x="20104" y="16020"/>
                  </a:cubicBezTo>
                  <a:cubicBezTo>
                    <a:pt x="20160" y="16075"/>
                    <a:pt x="20160" y="16130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60" y="16186"/>
                    <a:pt x="20160" y="16186"/>
                    <a:pt x="20160" y="16186"/>
                  </a:cubicBezTo>
                  <a:cubicBezTo>
                    <a:pt x="20104" y="16241"/>
                    <a:pt x="20104" y="16241"/>
                    <a:pt x="20049" y="16241"/>
                  </a:cubicBezTo>
                  <a:cubicBezTo>
                    <a:pt x="20049" y="16241"/>
                    <a:pt x="20049" y="16241"/>
                    <a:pt x="20049" y="16241"/>
                  </a:cubicBezTo>
                  <a:cubicBezTo>
                    <a:pt x="20049" y="16241"/>
                    <a:pt x="19993" y="16241"/>
                    <a:pt x="19993" y="16241"/>
                  </a:cubicBezTo>
                </a:path>
                <a:path w="21600" h="21600">
                  <a:moveTo>
                    <a:pt x="1439" y="16186"/>
                  </a:moveTo>
                  <a:cubicBezTo>
                    <a:pt x="1384" y="16130"/>
                    <a:pt x="1439" y="16075"/>
                    <a:pt x="1495" y="16020"/>
                  </a:cubicBezTo>
                  <a:cubicBezTo>
                    <a:pt x="1495" y="16020"/>
                    <a:pt x="1495" y="16020"/>
                    <a:pt x="1495" y="16020"/>
                  </a:cubicBezTo>
                  <a:cubicBezTo>
                    <a:pt x="1550" y="15965"/>
                    <a:pt x="1606" y="16020"/>
                    <a:pt x="1661" y="16075"/>
                  </a:cubicBezTo>
                  <a:cubicBezTo>
                    <a:pt x="1661" y="16075"/>
                    <a:pt x="1661" y="16075"/>
                    <a:pt x="1661" y="16075"/>
                  </a:cubicBezTo>
                  <a:cubicBezTo>
                    <a:pt x="1661" y="16130"/>
                    <a:pt x="1661" y="16186"/>
                    <a:pt x="1606" y="16241"/>
                  </a:cubicBezTo>
                  <a:cubicBezTo>
                    <a:pt x="1606" y="16241"/>
                    <a:pt x="1606" y="16241"/>
                    <a:pt x="1606" y="16241"/>
                  </a:cubicBezTo>
                  <a:cubicBezTo>
                    <a:pt x="1606" y="16241"/>
                    <a:pt x="1550" y="16241"/>
                    <a:pt x="1550" y="16241"/>
                  </a:cubicBezTo>
                  <a:cubicBezTo>
                    <a:pt x="1550" y="16241"/>
                    <a:pt x="1550" y="16241"/>
                    <a:pt x="1550" y="16241"/>
                  </a:cubicBezTo>
                  <a:cubicBezTo>
                    <a:pt x="1495" y="16241"/>
                    <a:pt x="1439" y="16241"/>
                    <a:pt x="1439" y="16186"/>
                  </a:cubicBezTo>
                </a:path>
                <a:path w="21600" h="21600">
                  <a:moveTo>
                    <a:pt x="20215" y="15909"/>
                  </a:moveTo>
                  <a:cubicBezTo>
                    <a:pt x="20160" y="15854"/>
                    <a:pt x="20104" y="15799"/>
                    <a:pt x="20160" y="15744"/>
                  </a:cubicBezTo>
                  <a:cubicBezTo>
                    <a:pt x="20160" y="15744"/>
                    <a:pt x="20160" y="15744"/>
                    <a:pt x="20160" y="15744"/>
                  </a:cubicBezTo>
                  <a:cubicBezTo>
                    <a:pt x="20160" y="15689"/>
                    <a:pt x="20270" y="15689"/>
                    <a:pt x="20326" y="15689"/>
                  </a:cubicBezTo>
                  <a:cubicBezTo>
                    <a:pt x="20326" y="15689"/>
                    <a:pt x="20326" y="15689"/>
                    <a:pt x="20326" y="15689"/>
                  </a:cubicBezTo>
                  <a:cubicBezTo>
                    <a:pt x="20381" y="15744"/>
                    <a:pt x="20381" y="15799"/>
                    <a:pt x="20326" y="15854"/>
                  </a:cubicBezTo>
                  <a:cubicBezTo>
                    <a:pt x="20326" y="15854"/>
                    <a:pt x="20326" y="15854"/>
                    <a:pt x="20326" y="15854"/>
                  </a:cubicBezTo>
                  <a:cubicBezTo>
                    <a:pt x="20326" y="15909"/>
                    <a:pt x="20270" y="15909"/>
                    <a:pt x="20270" y="15909"/>
                  </a:cubicBezTo>
                  <a:cubicBezTo>
                    <a:pt x="20270" y="15909"/>
                    <a:pt x="20270" y="15909"/>
                    <a:pt x="20270" y="15909"/>
                  </a:cubicBezTo>
                  <a:cubicBezTo>
                    <a:pt x="20215" y="15909"/>
                    <a:pt x="20215" y="15909"/>
                    <a:pt x="20215" y="15909"/>
                  </a:cubicBezTo>
                </a:path>
                <a:path w="21600" h="21600">
                  <a:moveTo>
                    <a:pt x="1273" y="15854"/>
                  </a:moveTo>
                  <a:cubicBezTo>
                    <a:pt x="1218" y="15799"/>
                    <a:pt x="1218" y="15689"/>
                    <a:pt x="1273" y="15689"/>
                  </a:cubicBezTo>
                  <a:cubicBezTo>
                    <a:pt x="1273" y="15689"/>
                    <a:pt x="1273" y="15689"/>
                    <a:pt x="1273" y="15689"/>
                  </a:cubicBezTo>
                  <a:cubicBezTo>
                    <a:pt x="1329" y="15633"/>
                    <a:pt x="1439" y="15689"/>
                    <a:pt x="1439" y="15744"/>
                  </a:cubicBezTo>
                  <a:cubicBezTo>
                    <a:pt x="1439" y="15744"/>
                    <a:pt x="1439" y="15744"/>
                    <a:pt x="1439" y="15744"/>
                  </a:cubicBezTo>
                  <a:cubicBezTo>
                    <a:pt x="1495" y="15799"/>
                    <a:pt x="1439" y="15854"/>
                    <a:pt x="1384" y="15854"/>
                  </a:cubicBezTo>
                  <a:cubicBezTo>
                    <a:pt x="1384" y="15854"/>
                    <a:pt x="1384" y="15854"/>
                    <a:pt x="1384" y="15854"/>
                  </a:cubicBezTo>
                  <a:cubicBezTo>
                    <a:pt x="1384" y="15909"/>
                    <a:pt x="1384" y="15909"/>
                    <a:pt x="1329" y="15909"/>
                  </a:cubicBezTo>
                  <a:cubicBezTo>
                    <a:pt x="1329" y="15909"/>
                    <a:pt x="1329" y="15909"/>
                    <a:pt x="1329" y="15909"/>
                  </a:cubicBezTo>
                  <a:cubicBezTo>
                    <a:pt x="1329" y="15909"/>
                    <a:pt x="1273" y="15854"/>
                    <a:pt x="1273" y="15854"/>
                  </a:cubicBezTo>
                </a:path>
                <a:path w="21600" h="21600">
                  <a:moveTo>
                    <a:pt x="20381" y="15523"/>
                  </a:moveTo>
                  <a:cubicBezTo>
                    <a:pt x="20326" y="15523"/>
                    <a:pt x="20270" y="15468"/>
                    <a:pt x="20326" y="15412"/>
                  </a:cubicBezTo>
                  <a:cubicBezTo>
                    <a:pt x="20326" y="15412"/>
                    <a:pt x="20326" y="15412"/>
                    <a:pt x="20326" y="15412"/>
                  </a:cubicBezTo>
                  <a:cubicBezTo>
                    <a:pt x="20326" y="15357"/>
                    <a:pt x="20436" y="15302"/>
                    <a:pt x="20492" y="15357"/>
                  </a:cubicBezTo>
                  <a:cubicBezTo>
                    <a:pt x="20492" y="15357"/>
                    <a:pt x="20492" y="15357"/>
                    <a:pt x="20492" y="15357"/>
                  </a:cubicBezTo>
                  <a:cubicBezTo>
                    <a:pt x="20547" y="15357"/>
                    <a:pt x="20547" y="15412"/>
                    <a:pt x="20547" y="15468"/>
                  </a:cubicBezTo>
                  <a:cubicBezTo>
                    <a:pt x="20547" y="15468"/>
                    <a:pt x="20547" y="15468"/>
                    <a:pt x="20547" y="15468"/>
                  </a:cubicBezTo>
                  <a:cubicBezTo>
                    <a:pt x="20492" y="15523"/>
                    <a:pt x="20492" y="15578"/>
                    <a:pt x="20436" y="15578"/>
                  </a:cubicBezTo>
                  <a:cubicBezTo>
                    <a:pt x="20436" y="15578"/>
                    <a:pt x="20436" y="15578"/>
                    <a:pt x="20436" y="15578"/>
                  </a:cubicBezTo>
                  <a:cubicBezTo>
                    <a:pt x="20436" y="15578"/>
                    <a:pt x="20381" y="15578"/>
                    <a:pt x="20381" y="15523"/>
                  </a:cubicBezTo>
                </a:path>
                <a:path w="21600" h="21600">
                  <a:moveTo>
                    <a:pt x="1052" y="15468"/>
                  </a:moveTo>
                  <a:cubicBezTo>
                    <a:pt x="1052" y="15412"/>
                    <a:pt x="1052" y="15357"/>
                    <a:pt x="1107" y="15302"/>
                  </a:cubicBezTo>
                  <a:cubicBezTo>
                    <a:pt x="1107" y="15302"/>
                    <a:pt x="1107" y="15302"/>
                    <a:pt x="1107" y="15302"/>
                  </a:cubicBezTo>
                  <a:cubicBezTo>
                    <a:pt x="1163" y="15302"/>
                    <a:pt x="1273" y="15302"/>
                    <a:pt x="1273" y="15357"/>
                  </a:cubicBezTo>
                  <a:cubicBezTo>
                    <a:pt x="1273" y="15357"/>
                    <a:pt x="1273" y="15357"/>
                    <a:pt x="1273" y="15357"/>
                  </a:cubicBezTo>
                  <a:cubicBezTo>
                    <a:pt x="1329" y="15412"/>
                    <a:pt x="1273" y="15523"/>
                    <a:pt x="1218" y="15523"/>
                  </a:cubicBezTo>
                  <a:cubicBezTo>
                    <a:pt x="1218" y="15523"/>
                    <a:pt x="1218" y="15523"/>
                    <a:pt x="1218" y="15523"/>
                  </a:cubicBezTo>
                  <a:cubicBezTo>
                    <a:pt x="1218" y="15523"/>
                    <a:pt x="1163" y="15523"/>
                    <a:pt x="1163" y="15523"/>
                  </a:cubicBezTo>
                  <a:cubicBezTo>
                    <a:pt x="1163" y="15523"/>
                    <a:pt x="1163" y="15523"/>
                    <a:pt x="1163" y="15523"/>
                  </a:cubicBezTo>
                  <a:cubicBezTo>
                    <a:pt x="1107" y="15523"/>
                    <a:pt x="1107" y="15523"/>
                    <a:pt x="1052" y="15468"/>
                  </a:cubicBezTo>
                </a:path>
                <a:path w="21600" h="21600">
                  <a:moveTo>
                    <a:pt x="20547" y="15191"/>
                  </a:moveTo>
                  <a:cubicBezTo>
                    <a:pt x="20492" y="15136"/>
                    <a:pt x="20436" y="15081"/>
                    <a:pt x="20492" y="15026"/>
                  </a:cubicBezTo>
                  <a:cubicBezTo>
                    <a:pt x="20492" y="15026"/>
                    <a:pt x="20492" y="15026"/>
                    <a:pt x="20492" y="15026"/>
                  </a:cubicBezTo>
                  <a:cubicBezTo>
                    <a:pt x="20492" y="14970"/>
                    <a:pt x="20603" y="14970"/>
                    <a:pt x="20658" y="14970"/>
                  </a:cubicBezTo>
                  <a:cubicBezTo>
                    <a:pt x="20658" y="14970"/>
                    <a:pt x="20658" y="14970"/>
                    <a:pt x="20658" y="14970"/>
                  </a:cubicBezTo>
                  <a:cubicBezTo>
                    <a:pt x="20713" y="15026"/>
                    <a:pt x="20713" y="15081"/>
                    <a:pt x="20713" y="15136"/>
                  </a:cubicBezTo>
                  <a:cubicBezTo>
                    <a:pt x="20713" y="15136"/>
                    <a:pt x="20713" y="15136"/>
                    <a:pt x="20713" y="15136"/>
                  </a:cubicBezTo>
                  <a:cubicBezTo>
                    <a:pt x="20658" y="15191"/>
                    <a:pt x="20658" y="15191"/>
                    <a:pt x="20603" y="15191"/>
                  </a:cubicBezTo>
                  <a:cubicBezTo>
                    <a:pt x="20603" y="15191"/>
                    <a:pt x="20603" y="15191"/>
                    <a:pt x="20603" y="15191"/>
                  </a:cubicBezTo>
                  <a:cubicBezTo>
                    <a:pt x="20603" y="15191"/>
                    <a:pt x="20547" y="15191"/>
                    <a:pt x="20547" y="15191"/>
                  </a:cubicBezTo>
                </a:path>
                <a:path w="21600" h="21600">
                  <a:moveTo>
                    <a:pt x="886" y="15081"/>
                  </a:moveTo>
                  <a:cubicBezTo>
                    <a:pt x="886" y="15026"/>
                    <a:pt x="886" y="14970"/>
                    <a:pt x="941" y="14970"/>
                  </a:cubicBezTo>
                  <a:cubicBezTo>
                    <a:pt x="941" y="14970"/>
                    <a:pt x="941" y="14970"/>
                    <a:pt x="941" y="14970"/>
                  </a:cubicBezTo>
                  <a:cubicBezTo>
                    <a:pt x="996" y="14915"/>
                    <a:pt x="1107" y="14970"/>
                    <a:pt x="1107" y="15026"/>
                  </a:cubicBezTo>
                  <a:cubicBezTo>
                    <a:pt x="1107" y="15026"/>
                    <a:pt x="1107" y="15026"/>
                    <a:pt x="1107" y="15026"/>
                  </a:cubicBezTo>
                  <a:cubicBezTo>
                    <a:pt x="1163" y="15081"/>
                    <a:pt x="1107" y="15136"/>
                    <a:pt x="1052" y="15191"/>
                  </a:cubicBezTo>
                  <a:cubicBezTo>
                    <a:pt x="1052" y="15191"/>
                    <a:pt x="1052" y="15191"/>
                    <a:pt x="1052" y="15191"/>
                  </a:cubicBezTo>
                  <a:cubicBezTo>
                    <a:pt x="1052" y="15191"/>
                    <a:pt x="996" y="15191"/>
                    <a:pt x="996" y="15191"/>
                  </a:cubicBezTo>
                  <a:cubicBezTo>
                    <a:pt x="996" y="15191"/>
                    <a:pt x="996" y="15191"/>
                    <a:pt x="996" y="15191"/>
                  </a:cubicBezTo>
                  <a:cubicBezTo>
                    <a:pt x="941" y="15191"/>
                    <a:pt x="941" y="15136"/>
                    <a:pt x="886" y="15081"/>
                  </a:cubicBezTo>
                </a:path>
                <a:path w="21600" h="21600">
                  <a:moveTo>
                    <a:pt x="20713" y="14805"/>
                  </a:moveTo>
                  <a:cubicBezTo>
                    <a:pt x="20658" y="14805"/>
                    <a:pt x="20603" y="14749"/>
                    <a:pt x="20658" y="14694"/>
                  </a:cubicBezTo>
                  <a:cubicBezTo>
                    <a:pt x="20658" y="14694"/>
                    <a:pt x="20658" y="14694"/>
                    <a:pt x="20658" y="14694"/>
                  </a:cubicBezTo>
                  <a:cubicBezTo>
                    <a:pt x="20658" y="14584"/>
                    <a:pt x="20713" y="14584"/>
                    <a:pt x="20769" y="14584"/>
                  </a:cubicBezTo>
                  <a:cubicBezTo>
                    <a:pt x="20769" y="14584"/>
                    <a:pt x="20769" y="14584"/>
                    <a:pt x="20769" y="14584"/>
                  </a:cubicBezTo>
                  <a:cubicBezTo>
                    <a:pt x="20879" y="14639"/>
                    <a:pt x="20879" y="14694"/>
                    <a:pt x="20879" y="14749"/>
                  </a:cubicBezTo>
                  <a:cubicBezTo>
                    <a:pt x="20879" y="14749"/>
                    <a:pt x="20879" y="14749"/>
                    <a:pt x="20879" y="14749"/>
                  </a:cubicBezTo>
                  <a:cubicBezTo>
                    <a:pt x="20824" y="14805"/>
                    <a:pt x="20769" y="14805"/>
                    <a:pt x="20769" y="14805"/>
                  </a:cubicBezTo>
                  <a:cubicBezTo>
                    <a:pt x="20769" y="14805"/>
                    <a:pt x="20769" y="14805"/>
                    <a:pt x="20769" y="14805"/>
                  </a:cubicBezTo>
                  <a:cubicBezTo>
                    <a:pt x="20713" y="14805"/>
                    <a:pt x="20713" y="14805"/>
                    <a:pt x="20713" y="14805"/>
                  </a:cubicBezTo>
                </a:path>
                <a:path w="21600" h="21600">
                  <a:moveTo>
                    <a:pt x="719" y="14749"/>
                  </a:move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749"/>
                    <a:pt x="719" y="14749"/>
                    <a:pt x="719" y="14749"/>
                  </a:cubicBezTo>
                  <a:cubicBezTo>
                    <a:pt x="719" y="14694"/>
                    <a:pt x="719" y="14584"/>
                    <a:pt x="830" y="14584"/>
                  </a:cubicBezTo>
                  <a:cubicBezTo>
                    <a:pt x="830" y="14584"/>
                    <a:pt x="830" y="14584"/>
                    <a:pt x="830" y="14584"/>
                  </a:cubicBezTo>
                  <a:cubicBezTo>
                    <a:pt x="886" y="14584"/>
                    <a:pt x="941" y="14584"/>
                    <a:pt x="941" y="14639"/>
                  </a:cubicBezTo>
                  <a:cubicBezTo>
                    <a:pt x="941" y="14639"/>
                    <a:pt x="941" y="14639"/>
                    <a:pt x="941" y="14639"/>
                  </a:cubicBezTo>
                  <a:cubicBezTo>
                    <a:pt x="996" y="14694"/>
                    <a:pt x="941" y="14749"/>
                    <a:pt x="886" y="14805"/>
                  </a:cubicBezTo>
                  <a:cubicBezTo>
                    <a:pt x="886" y="14805"/>
                    <a:pt x="886" y="14805"/>
                    <a:pt x="886" y="14805"/>
                  </a:cubicBezTo>
                  <a:cubicBezTo>
                    <a:pt x="886" y="14805"/>
                    <a:pt x="886" y="14805"/>
                    <a:pt x="830" y="14805"/>
                  </a:cubicBezTo>
                  <a:cubicBezTo>
                    <a:pt x="830" y="14805"/>
                    <a:pt x="830" y="14805"/>
                    <a:pt x="830" y="14805"/>
                  </a:cubicBezTo>
                  <a:cubicBezTo>
                    <a:pt x="830" y="14805"/>
                    <a:pt x="775" y="14805"/>
                    <a:pt x="719" y="14749"/>
                  </a:cubicBezTo>
                </a:path>
                <a:path w="21600" h="21600">
                  <a:moveTo>
                    <a:pt x="20824" y="14473"/>
                  </a:moveTo>
                  <a:cubicBezTo>
                    <a:pt x="20769" y="14418"/>
                    <a:pt x="20769" y="14363"/>
                    <a:pt x="20769" y="14307"/>
                  </a:cubicBezTo>
                  <a:cubicBezTo>
                    <a:pt x="20769" y="14307"/>
                    <a:pt x="20769" y="14307"/>
                    <a:pt x="20769" y="14307"/>
                  </a:cubicBezTo>
                  <a:cubicBezTo>
                    <a:pt x="20824" y="14252"/>
                    <a:pt x="20879" y="14197"/>
                    <a:pt x="20935" y="14252"/>
                  </a:cubicBezTo>
                  <a:cubicBezTo>
                    <a:pt x="20935" y="14252"/>
                    <a:pt x="20935" y="14252"/>
                    <a:pt x="20935" y="14252"/>
                  </a:cubicBezTo>
                  <a:cubicBezTo>
                    <a:pt x="20990" y="14252"/>
                    <a:pt x="21046" y="14307"/>
                    <a:pt x="20990" y="14363"/>
                  </a:cubicBezTo>
                  <a:cubicBezTo>
                    <a:pt x="20990" y="14363"/>
                    <a:pt x="20990" y="14363"/>
                    <a:pt x="20990" y="14363"/>
                  </a:cubicBezTo>
                  <a:cubicBezTo>
                    <a:pt x="20990" y="14418"/>
                    <a:pt x="20935" y="14473"/>
                    <a:pt x="20879" y="14473"/>
                  </a:cubicBezTo>
                  <a:cubicBezTo>
                    <a:pt x="20879" y="14473"/>
                    <a:pt x="20879" y="14473"/>
                    <a:pt x="20879" y="14473"/>
                  </a:cubicBezTo>
                  <a:cubicBezTo>
                    <a:pt x="20879" y="14473"/>
                    <a:pt x="20879" y="14473"/>
                    <a:pt x="20824" y="14473"/>
                  </a:cubicBezTo>
                </a:path>
                <a:path w="21600" h="21600">
                  <a:moveTo>
                    <a:pt x="609" y="14363"/>
                  </a:moveTo>
                  <a:cubicBezTo>
                    <a:pt x="553" y="14307"/>
                    <a:pt x="609" y="14252"/>
                    <a:pt x="664" y="14197"/>
                  </a:cubicBezTo>
                  <a:cubicBezTo>
                    <a:pt x="664" y="14197"/>
                    <a:pt x="664" y="14197"/>
                    <a:pt x="664" y="14197"/>
                  </a:cubicBezTo>
                  <a:cubicBezTo>
                    <a:pt x="719" y="14197"/>
                    <a:pt x="775" y="14197"/>
                    <a:pt x="830" y="14252"/>
                  </a:cubicBezTo>
                  <a:cubicBezTo>
                    <a:pt x="830" y="14252"/>
                    <a:pt x="830" y="14252"/>
                    <a:pt x="830" y="14252"/>
                  </a:cubicBezTo>
                  <a:cubicBezTo>
                    <a:pt x="830" y="14363"/>
                    <a:pt x="830" y="14418"/>
                    <a:pt x="775" y="14418"/>
                  </a:cubicBezTo>
                  <a:cubicBezTo>
                    <a:pt x="775" y="14418"/>
                    <a:pt x="775" y="14418"/>
                    <a:pt x="775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719" y="14418"/>
                    <a:pt x="719" y="14418"/>
                    <a:pt x="719" y="14418"/>
                  </a:cubicBezTo>
                  <a:cubicBezTo>
                    <a:pt x="664" y="14418"/>
                    <a:pt x="609" y="14418"/>
                    <a:pt x="609" y="14363"/>
                  </a:cubicBezTo>
                </a:path>
                <a:path w="21600" h="21600">
                  <a:moveTo>
                    <a:pt x="20990" y="14086"/>
                  </a:moveTo>
                  <a:cubicBezTo>
                    <a:pt x="20935" y="14031"/>
                    <a:pt x="20879" y="13976"/>
                    <a:pt x="20879" y="13921"/>
                  </a:cubicBezTo>
                  <a:cubicBezTo>
                    <a:pt x="20879" y="13921"/>
                    <a:pt x="20879" y="13921"/>
                    <a:pt x="20879" y="13921"/>
                  </a:cubicBezTo>
                  <a:cubicBezTo>
                    <a:pt x="20935" y="13865"/>
                    <a:pt x="20990" y="13810"/>
                    <a:pt x="21046" y="13865"/>
                  </a:cubicBezTo>
                  <a:cubicBezTo>
                    <a:pt x="21046" y="13865"/>
                    <a:pt x="21046" y="13865"/>
                    <a:pt x="21046" y="13865"/>
                  </a:cubicBezTo>
                  <a:cubicBezTo>
                    <a:pt x="21101" y="13865"/>
                    <a:pt x="21156" y="13921"/>
                    <a:pt x="21101" y="13976"/>
                  </a:cubicBezTo>
                  <a:cubicBezTo>
                    <a:pt x="21101" y="13976"/>
                    <a:pt x="21101" y="13976"/>
                    <a:pt x="21101" y="13976"/>
                  </a:cubicBezTo>
                  <a:cubicBezTo>
                    <a:pt x="21101" y="14031"/>
                    <a:pt x="21046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  <a:cubicBezTo>
                    <a:pt x="20990" y="14086"/>
                    <a:pt x="20990" y="14086"/>
                    <a:pt x="20990" y="14086"/>
                  </a:cubicBezTo>
                </a:path>
                <a:path w="21600" h="21600">
                  <a:moveTo>
                    <a:pt x="498" y="13976"/>
                  </a:moveTo>
                  <a:cubicBezTo>
                    <a:pt x="498" y="13976"/>
                    <a:pt x="498" y="13976"/>
                    <a:pt x="498" y="13976"/>
                  </a:cubicBezTo>
                  <a:cubicBezTo>
                    <a:pt x="498" y="13976"/>
                    <a:pt x="498" y="13976"/>
                    <a:pt x="498" y="13976"/>
                  </a:cubicBezTo>
                  <a:cubicBezTo>
                    <a:pt x="443" y="13921"/>
                    <a:pt x="498" y="13865"/>
                    <a:pt x="553" y="13810"/>
                  </a:cubicBezTo>
                  <a:cubicBezTo>
                    <a:pt x="553" y="13810"/>
                    <a:pt x="553" y="13810"/>
                    <a:pt x="553" y="13810"/>
                  </a:cubicBezTo>
                  <a:cubicBezTo>
                    <a:pt x="609" y="13810"/>
                    <a:pt x="664" y="13865"/>
                    <a:pt x="719" y="13921"/>
                  </a:cubicBezTo>
                  <a:cubicBezTo>
                    <a:pt x="719" y="13921"/>
                    <a:pt x="719" y="13921"/>
                    <a:pt x="719" y="13921"/>
                  </a:cubicBezTo>
                  <a:cubicBezTo>
                    <a:pt x="719" y="13976"/>
                    <a:pt x="664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609" y="14031"/>
                    <a:pt x="609" y="14031"/>
                    <a:pt x="609" y="14031"/>
                  </a:cubicBezTo>
                  <a:cubicBezTo>
                    <a:pt x="553" y="14031"/>
                    <a:pt x="498" y="14031"/>
                    <a:pt x="498" y="13976"/>
                  </a:cubicBezTo>
                </a:path>
                <a:path w="21600" h="21600">
                  <a:moveTo>
                    <a:pt x="21101" y="13700"/>
                  </a:moveTo>
                  <a:cubicBezTo>
                    <a:pt x="21046" y="13645"/>
                    <a:pt x="20990" y="13589"/>
                    <a:pt x="20990" y="13534"/>
                  </a:cubicBezTo>
                  <a:cubicBezTo>
                    <a:pt x="20990" y="13534"/>
                    <a:pt x="20990" y="13534"/>
                    <a:pt x="20990" y="13534"/>
                  </a:cubicBezTo>
                  <a:cubicBezTo>
                    <a:pt x="21046" y="13479"/>
                    <a:pt x="21101" y="13424"/>
                    <a:pt x="21156" y="13479"/>
                  </a:cubicBezTo>
                  <a:cubicBezTo>
                    <a:pt x="21156" y="13479"/>
                    <a:pt x="21156" y="13479"/>
                    <a:pt x="21156" y="13479"/>
                  </a:cubicBezTo>
                  <a:cubicBezTo>
                    <a:pt x="21212" y="13479"/>
                    <a:pt x="21267" y="13534"/>
                    <a:pt x="21267" y="13589"/>
                  </a:cubicBezTo>
                  <a:cubicBezTo>
                    <a:pt x="21267" y="13589"/>
                    <a:pt x="21267" y="13589"/>
                    <a:pt x="21267" y="13589"/>
                  </a:cubicBezTo>
                  <a:cubicBezTo>
                    <a:pt x="21212" y="13645"/>
                    <a:pt x="21156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  <a:cubicBezTo>
                    <a:pt x="21101" y="13700"/>
                    <a:pt x="21101" y="13700"/>
                    <a:pt x="21101" y="13700"/>
                  </a:cubicBezTo>
                </a:path>
                <a:path w="21600" h="21600">
                  <a:moveTo>
                    <a:pt x="387" y="13589"/>
                  </a:moveTo>
                  <a:cubicBezTo>
                    <a:pt x="332" y="13534"/>
                    <a:pt x="387" y="13479"/>
                    <a:pt x="443" y="13424"/>
                  </a:cubicBezTo>
                  <a:cubicBezTo>
                    <a:pt x="443" y="13424"/>
                    <a:pt x="443" y="13424"/>
                    <a:pt x="443" y="13424"/>
                  </a:cubicBezTo>
                  <a:cubicBezTo>
                    <a:pt x="498" y="13424"/>
                    <a:pt x="553" y="13479"/>
                    <a:pt x="609" y="13534"/>
                  </a:cubicBezTo>
                  <a:cubicBezTo>
                    <a:pt x="609" y="13534"/>
                    <a:pt x="609" y="13534"/>
                    <a:pt x="609" y="13534"/>
                  </a:cubicBezTo>
                  <a:cubicBezTo>
                    <a:pt x="609" y="13589"/>
                    <a:pt x="553" y="13645"/>
                    <a:pt x="498" y="13645"/>
                  </a:cubicBezTo>
                  <a:cubicBezTo>
                    <a:pt x="498" y="13645"/>
                    <a:pt x="498" y="13645"/>
                    <a:pt x="498" y="13645"/>
                  </a:cubicBezTo>
                  <a:cubicBezTo>
                    <a:pt x="498" y="13645"/>
                    <a:pt x="498" y="13700"/>
                    <a:pt x="498" y="13700"/>
                  </a:cubicBezTo>
                  <a:cubicBezTo>
                    <a:pt x="498" y="13700"/>
                    <a:pt x="498" y="13700"/>
                    <a:pt x="498" y="13700"/>
                  </a:cubicBezTo>
                  <a:cubicBezTo>
                    <a:pt x="443" y="13700"/>
                    <a:pt x="387" y="13645"/>
                    <a:pt x="387" y="13589"/>
                  </a:cubicBezTo>
                </a:path>
                <a:path w="21600" h="21600">
                  <a:moveTo>
                    <a:pt x="21212" y="13313"/>
                  </a:moveTo>
                  <a:cubicBezTo>
                    <a:pt x="21156" y="13313"/>
                    <a:pt x="21101" y="13203"/>
                    <a:pt x="21101" y="13147"/>
                  </a:cubicBezTo>
                  <a:cubicBezTo>
                    <a:pt x="21101" y="13147"/>
                    <a:pt x="21101" y="13147"/>
                    <a:pt x="21101" y="13147"/>
                  </a:cubicBezTo>
                  <a:cubicBezTo>
                    <a:pt x="21101" y="13092"/>
                    <a:pt x="21212" y="13037"/>
                    <a:pt x="21267" y="13092"/>
                  </a:cubicBezTo>
                  <a:cubicBezTo>
                    <a:pt x="21267" y="13092"/>
                    <a:pt x="21267" y="13092"/>
                    <a:pt x="21267" y="13092"/>
                  </a:cubicBezTo>
                  <a:cubicBezTo>
                    <a:pt x="21323" y="13092"/>
                    <a:pt x="21378" y="13147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03"/>
                    <a:pt x="21323" y="13203"/>
                    <a:pt x="21323" y="13203"/>
                  </a:cubicBezTo>
                  <a:cubicBezTo>
                    <a:pt x="21323" y="13258"/>
                    <a:pt x="21267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  <a:cubicBezTo>
                    <a:pt x="21212" y="13313"/>
                    <a:pt x="21212" y="13313"/>
                    <a:pt x="21212" y="13313"/>
                  </a:cubicBezTo>
                </a:path>
                <a:path w="21600" h="21600">
                  <a:moveTo>
                    <a:pt x="276" y="13203"/>
                  </a:moveTo>
                  <a:cubicBezTo>
                    <a:pt x="276" y="13147"/>
                    <a:pt x="276" y="13092"/>
                    <a:pt x="332" y="13037"/>
                  </a:cubicBezTo>
                  <a:cubicBezTo>
                    <a:pt x="332" y="13037"/>
                    <a:pt x="332" y="13037"/>
                    <a:pt x="332" y="13037"/>
                  </a:cubicBezTo>
                  <a:cubicBezTo>
                    <a:pt x="443" y="13037"/>
                    <a:pt x="498" y="13092"/>
                    <a:pt x="498" y="13147"/>
                  </a:cubicBezTo>
                  <a:cubicBezTo>
                    <a:pt x="498" y="13147"/>
                    <a:pt x="498" y="13147"/>
                    <a:pt x="498" y="13147"/>
                  </a:cubicBezTo>
                  <a:cubicBezTo>
                    <a:pt x="498" y="13203"/>
                    <a:pt x="443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87" y="13258"/>
                    <a:pt x="387" y="13258"/>
                    <a:pt x="387" y="13258"/>
                  </a:cubicBezTo>
                  <a:cubicBezTo>
                    <a:pt x="332" y="13258"/>
                    <a:pt x="276" y="13258"/>
                    <a:pt x="276" y="13203"/>
                  </a:cubicBezTo>
                </a:path>
                <a:path w="21600" h="21600">
                  <a:moveTo>
                    <a:pt x="21267" y="12926"/>
                  </a:moveTo>
                  <a:cubicBezTo>
                    <a:pt x="21212" y="12926"/>
                    <a:pt x="21156" y="12816"/>
                    <a:pt x="21212" y="12761"/>
                  </a:cubicBezTo>
                  <a:cubicBezTo>
                    <a:pt x="21212" y="12761"/>
                    <a:pt x="21212" y="12761"/>
                    <a:pt x="21212" y="12761"/>
                  </a:cubicBezTo>
                  <a:cubicBezTo>
                    <a:pt x="21212" y="12705"/>
                    <a:pt x="21267" y="12650"/>
                    <a:pt x="21323" y="12705"/>
                  </a:cubicBezTo>
                  <a:cubicBezTo>
                    <a:pt x="21323" y="12705"/>
                    <a:pt x="21323" y="12705"/>
                    <a:pt x="21323" y="12705"/>
                  </a:cubicBezTo>
                  <a:cubicBezTo>
                    <a:pt x="21378" y="12705"/>
                    <a:pt x="21433" y="12761"/>
                    <a:pt x="21433" y="12816"/>
                  </a:cubicBezTo>
                  <a:cubicBezTo>
                    <a:pt x="21433" y="12816"/>
                    <a:pt x="21433" y="12816"/>
                    <a:pt x="21433" y="12816"/>
                  </a:cubicBezTo>
                  <a:cubicBezTo>
                    <a:pt x="21433" y="12871"/>
                    <a:pt x="21378" y="12926"/>
                    <a:pt x="21323" y="12926"/>
                  </a:cubicBezTo>
                  <a:cubicBezTo>
                    <a:pt x="21323" y="12926"/>
                    <a:pt x="21323" y="12926"/>
                    <a:pt x="21323" y="12926"/>
                  </a:cubicBezTo>
                  <a:cubicBezTo>
                    <a:pt x="21323" y="12926"/>
                    <a:pt x="21267" y="12926"/>
                    <a:pt x="21267" y="12926"/>
                  </a:cubicBezTo>
                </a:path>
                <a:path w="21600" h="21600">
                  <a:moveTo>
                    <a:pt x="166" y="12816"/>
                  </a:moveTo>
                  <a:cubicBezTo>
                    <a:pt x="166" y="12761"/>
                    <a:pt x="221" y="12650"/>
                    <a:pt x="276" y="12650"/>
                  </a:cubicBezTo>
                  <a:cubicBezTo>
                    <a:pt x="276" y="12650"/>
                    <a:pt x="276" y="12650"/>
                    <a:pt x="276" y="12650"/>
                  </a:cubicBezTo>
                  <a:cubicBezTo>
                    <a:pt x="332" y="12650"/>
                    <a:pt x="387" y="12705"/>
                    <a:pt x="387" y="12761"/>
                  </a:cubicBezTo>
                  <a:cubicBezTo>
                    <a:pt x="387" y="12761"/>
                    <a:pt x="387" y="12761"/>
                    <a:pt x="387" y="12761"/>
                  </a:cubicBezTo>
                  <a:cubicBezTo>
                    <a:pt x="443" y="12816"/>
                    <a:pt x="387" y="12871"/>
                    <a:pt x="332" y="12871"/>
                  </a:cubicBezTo>
                  <a:cubicBezTo>
                    <a:pt x="332" y="12871"/>
                    <a:pt x="332" y="12871"/>
                    <a:pt x="332" y="12871"/>
                  </a:cubicBezTo>
                  <a:cubicBezTo>
                    <a:pt x="332" y="12871"/>
                    <a:pt x="332" y="12871"/>
                    <a:pt x="276" y="12871"/>
                  </a:cubicBezTo>
                  <a:cubicBezTo>
                    <a:pt x="276" y="12871"/>
                    <a:pt x="276" y="12871"/>
                    <a:pt x="276" y="12871"/>
                  </a:cubicBezTo>
                  <a:cubicBezTo>
                    <a:pt x="221" y="12871"/>
                    <a:pt x="166" y="12871"/>
                    <a:pt x="166" y="12816"/>
                  </a:cubicBezTo>
                </a:path>
                <a:path w="21600" h="21600">
                  <a:moveTo>
                    <a:pt x="21378" y="12540"/>
                  </a:moveTo>
                  <a:cubicBezTo>
                    <a:pt x="21267" y="12484"/>
                    <a:pt x="21267" y="12429"/>
                    <a:pt x="21267" y="12374"/>
                  </a:cubicBezTo>
                  <a:cubicBezTo>
                    <a:pt x="21267" y="12374"/>
                    <a:pt x="21267" y="12374"/>
                    <a:pt x="21267" y="12374"/>
                  </a:cubicBezTo>
                  <a:cubicBezTo>
                    <a:pt x="21267" y="12319"/>
                    <a:pt x="21323" y="12263"/>
                    <a:pt x="21378" y="12263"/>
                  </a:cubicBezTo>
                  <a:cubicBezTo>
                    <a:pt x="21378" y="12263"/>
                    <a:pt x="21378" y="12263"/>
                    <a:pt x="21378" y="12263"/>
                  </a:cubicBezTo>
                  <a:cubicBezTo>
                    <a:pt x="21433" y="12319"/>
                    <a:pt x="21489" y="12374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29"/>
                    <a:pt x="21489" y="12429"/>
                    <a:pt x="21489" y="12429"/>
                  </a:cubicBezTo>
                  <a:cubicBezTo>
                    <a:pt x="21489" y="12484"/>
                    <a:pt x="21433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  <a:cubicBezTo>
                    <a:pt x="21378" y="12540"/>
                    <a:pt x="21378" y="12540"/>
                    <a:pt x="21378" y="12540"/>
                  </a:cubicBezTo>
                </a:path>
                <a:path w="21600" h="21600">
                  <a:moveTo>
                    <a:pt x="110" y="12429"/>
                  </a:moveTo>
                  <a:cubicBezTo>
                    <a:pt x="110" y="12319"/>
                    <a:pt x="166" y="12263"/>
                    <a:pt x="221" y="12263"/>
                  </a:cubicBezTo>
                  <a:cubicBezTo>
                    <a:pt x="221" y="12263"/>
                    <a:pt x="221" y="12263"/>
                    <a:pt x="221" y="12263"/>
                  </a:cubicBezTo>
                  <a:cubicBezTo>
                    <a:pt x="276" y="12263"/>
                    <a:pt x="332" y="12319"/>
                    <a:pt x="332" y="12374"/>
                  </a:cubicBezTo>
                  <a:cubicBezTo>
                    <a:pt x="332" y="12374"/>
                    <a:pt x="332" y="12374"/>
                    <a:pt x="332" y="12374"/>
                  </a:cubicBezTo>
                  <a:cubicBezTo>
                    <a:pt x="332" y="12429"/>
                    <a:pt x="332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221" y="12484"/>
                    <a:pt x="221" y="12484"/>
                    <a:pt x="221" y="12484"/>
                  </a:cubicBezTo>
                  <a:cubicBezTo>
                    <a:pt x="166" y="12484"/>
                    <a:pt x="110" y="12484"/>
                    <a:pt x="110" y="12429"/>
                  </a:cubicBezTo>
                </a:path>
                <a:path w="21600" h="21600">
                  <a:moveTo>
                    <a:pt x="21433" y="12098"/>
                  </a:moveTo>
                  <a:cubicBezTo>
                    <a:pt x="21323" y="12098"/>
                    <a:pt x="21323" y="12042"/>
                    <a:pt x="21323" y="11987"/>
                  </a:cubicBezTo>
                  <a:cubicBezTo>
                    <a:pt x="21323" y="11987"/>
                    <a:pt x="21323" y="11987"/>
                    <a:pt x="21323" y="11987"/>
                  </a:cubicBezTo>
                  <a:cubicBezTo>
                    <a:pt x="21323" y="11932"/>
                    <a:pt x="21378" y="11877"/>
                    <a:pt x="21433" y="11877"/>
                  </a:cubicBezTo>
                  <a:cubicBezTo>
                    <a:pt x="21433" y="11877"/>
                    <a:pt x="21433" y="11877"/>
                    <a:pt x="21433" y="11877"/>
                  </a:cubicBezTo>
                  <a:cubicBezTo>
                    <a:pt x="21489" y="11877"/>
                    <a:pt x="21544" y="11932"/>
                    <a:pt x="21544" y="12042"/>
                  </a:cubicBezTo>
                  <a:cubicBezTo>
                    <a:pt x="21544" y="12042"/>
                    <a:pt x="21544" y="12042"/>
                    <a:pt x="21544" y="12042"/>
                  </a:cubicBezTo>
                  <a:cubicBezTo>
                    <a:pt x="21544" y="12098"/>
                    <a:pt x="21489" y="12153"/>
                    <a:pt x="21433" y="12153"/>
                  </a:cubicBezTo>
                  <a:cubicBezTo>
                    <a:pt x="21433" y="12153"/>
                    <a:pt x="21433" y="12153"/>
                    <a:pt x="21433" y="12153"/>
                  </a:cubicBezTo>
                  <a:cubicBezTo>
                    <a:pt x="21433" y="12153"/>
                    <a:pt x="21433" y="12153"/>
                    <a:pt x="21433" y="12098"/>
                  </a:cubicBezTo>
                </a:path>
                <a:path w="21600" h="21600">
                  <a:moveTo>
                    <a:pt x="55" y="11987"/>
                  </a:moveTo>
                  <a:cubicBezTo>
                    <a:pt x="55" y="11932"/>
                    <a:pt x="110" y="11877"/>
                    <a:pt x="166" y="11877"/>
                  </a:cubicBezTo>
                  <a:cubicBezTo>
                    <a:pt x="166" y="11877"/>
                    <a:pt x="166" y="11877"/>
                    <a:pt x="166" y="11877"/>
                  </a:cubicBezTo>
                  <a:cubicBezTo>
                    <a:pt x="221" y="11877"/>
                    <a:pt x="276" y="11932"/>
                    <a:pt x="276" y="11987"/>
                  </a:cubicBezTo>
                  <a:cubicBezTo>
                    <a:pt x="276" y="11987"/>
                    <a:pt x="276" y="11987"/>
                    <a:pt x="276" y="11987"/>
                  </a:cubicBezTo>
                  <a:cubicBezTo>
                    <a:pt x="276" y="12042"/>
                    <a:pt x="27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66" y="12098"/>
                    <a:pt x="166" y="12098"/>
                    <a:pt x="166" y="12098"/>
                  </a:cubicBezTo>
                  <a:cubicBezTo>
                    <a:pt x="110" y="12098"/>
                    <a:pt x="55" y="12042"/>
                    <a:pt x="55" y="11987"/>
                  </a:cubicBezTo>
                </a:path>
                <a:path w="21600" h="21600">
                  <a:moveTo>
                    <a:pt x="21433" y="11711"/>
                  </a:moveTo>
                  <a:cubicBezTo>
                    <a:pt x="21378" y="11711"/>
                    <a:pt x="21323" y="11656"/>
                    <a:pt x="21323" y="11601"/>
                  </a:cubicBezTo>
                  <a:cubicBezTo>
                    <a:pt x="21323" y="11601"/>
                    <a:pt x="21323" y="11601"/>
                    <a:pt x="21323" y="11601"/>
                  </a:cubicBezTo>
                  <a:cubicBezTo>
                    <a:pt x="21378" y="11545"/>
                    <a:pt x="21433" y="11490"/>
                    <a:pt x="21489" y="11490"/>
                  </a:cubicBezTo>
                  <a:cubicBezTo>
                    <a:pt x="21489" y="11490"/>
                    <a:pt x="21489" y="11490"/>
                    <a:pt x="21489" y="11490"/>
                  </a:cubicBezTo>
                  <a:cubicBezTo>
                    <a:pt x="21544" y="11490"/>
                    <a:pt x="21600" y="11545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01"/>
                    <a:pt x="21600" y="11601"/>
                    <a:pt x="21600" y="11601"/>
                  </a:cubicBezTo>
                  <a:cubicBezTo>
                    <a:pt x="21600" y="11656"/>
                    <a:pt x="21544" y="11711"/>
                    <a:pt x="21489" y="11711"/>
                  </a:cubicBezTo>
                  <a:cubicBezTo>
                    <a:pt x="21489" y="11711"/>
                    <a:pt x="21489" y="11711"/>
                    <a:pt x="21489" y="11711"/>
                  </a:cubicBezTo>
                  <a:cubicBezTo>
                    <a:pt x="21433" y="11711"/>
                    <a:pt x="21433" y="11711"/>
                    <a:pt x="21433" y="11711"/>
                  </a:cubicBezTo>
                </a:path>
                <a:path w="21600" h="21600">
                  <a:moveTo>
                    <a:pt x="0" y="11601"/>
                  </a:moveTo>
                  <a:cubicBezTo>
                    <a:pt x="0" y="11545"/>
                    <a:pt x="55" y="11490"/>
                    <a:pt x="110" y="11490"/>
                  </a:cubicBezTo>
                  <a:cubicBezTo>
                    <a:pt x="110" y="11490"/>
                    <a:pt x="110" y="11490"/>
                    <a:pt x="110" y="11490"/>
                  </a:cubicBezTo>
                  <a:cubicBezTo>
                    <a:pt x="221" y="11490"/>
                    <a:pt x="276" y="11545"/>
                    <a:pt x="276" y="11601"/>
                  </a:cubicBezTo>
                  <a:cubicBezTo>
                    <a:pt x="276" y="11601"/>
                    <a:pt x="276" y="11601"/>
                    <a:pt x="276" y="11601"/>
                  </a:cubicBezTo>
                  <a:cubicBezTo>
                    <a:pt x="276" y="11656"/>
                    <a:pt x="221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166" y="11711"/>
                    <a:pt x="166" y="11711"/>
                    <a:pt x="166" y="11711"/>
                  </a:cubicBezTo>
                  <a:cubicBezTo>
                    <a:pt x="55" y="11711"/>
                    <a:pt x="55" y="11656"/>
                    <a:pt x="0" y="11601"/>
                  </a:cubicBezTo>
                </a:path>
                <a:path w="21600" h="21600">
                  <a:moveTo>
                    <a:pt x="21489" y="11324"/>
                  </a:moveTo>
                  <a:cubicBezTo>
                    <a:pt x="21433" y="11324"/>
                    <a:pt x="21378" y="11269"/>
                    <a:pt x="21378" y="11214"/>
                  </a:cubicBezTo>
                  <a:cubicBezTo>
                    <a:pt x="21378" y="11214"/>
                    <a:pt x="21378" y="11214"/>
                    <a:pt x="21378" y="11214"/>
                  </a:cubicBezTo>
                  <a:cubicBezTo>
                    <a:pt x="21378" y="11159"/>
                    <a:pt x="21433" y="11103"/>
                    <a:pt x="21489" y="11103"/>
                  </a:cubicBezTo>
                  <a:cubicBezTo>
                    <a:pt x="21489" y="11103"/>
                    <a:pt x="21489" y="11103"/>
                    <a:pt x="21489" y="11103"/>
                  </a:cubicBezTo>
                  <a:cubicBezTo>
                    <a:pt x="21544" y="11103"/>
                    <a:pt x="21600" y="11159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14"/>
                    <a:pt x="21600" y="11214"/>
                    <a:pt x="21600" y="11214"/>
                  </a:cubicBezTo>
                  <a:cubicBezTo>
                    <a:pt x="21600" y="11269"/>
                    <a:pt x="21544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  <a:cubicBezTo>
                    <a:pt x="21489" y="11324"/>
                    <a:pt x="21489" y="11324"/>
                    <a:pt x="21489" y="11324"/>
                  </a:cubicBezTo>
                </a:path>
                <a:path w="21600" h="21600">
                  <a:moveTo>
                    <a:pt x="0" y="11214"/>
                  </a:moveTo>
                  <a:cubicBezTo>
                    <a:pt x="0" y="11159"/>
                    <a:pt x="55" y="11103"/>
                    <a:pt x="110" y="11103"/>
                  </a:cubicBezTo>
                  <a:cubicBezTo>
                    <a:pt x="110" y="11103"/>
                    <a:pt x="110" y="11103"/>
                    <a:pt x="110" y="11103"/>
                  </a:cubicBezTo>
                  <a:cubicBezTo>
                    <a:pt x="166" y="11048"/>
                    <a:pt x="221" y="11103"/>
                    <a:pt x="221" y="11214"/>
                  </a:cubicBezTo>
                  <a:cubicBezTo>
                    <a:pt x="221" y="11214"/>
                    <a:pt x="221" y="11214"/>
                    <a:pt x="221" y="11214"/>
                  </a:cubicBezTo>
                  <a:cubicBezTo>
                    <a:pt x="221" y="11269"/>
                    <a:pt x="166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110" y="11324"/>
                    <a:pt x="110" y="11324"/>
                    <a:pt x="110" y="11324"/>
                  </a:cubicBezTo>
                  <a:cubicBezTo>
                    <a:pt x="55" y="11324"/>
                    <a:pt x="0" y="11269"/>
                    <a:pt x="0" y="11214"/>
                  </a:cubicBezTo>
                </a:path>
                <a:path w="21600" h="21600">
                  <a:moveTo>
                    <a:pt x="21489" y="10938"/>
                  </a:moveTo>
                  <a:cubicBezTo>
                    <a:pt x="21433" y="10938"/>
                    <a:pt x="21378" y="10882"/>
                    <a:pt x="21378" y="10827"/>
                  </a:cubicBezTo>
                  <a:cubicBezTo>
                    <a:pt x="21378" y="10827"/>
                    <a:pt x="21378" y="10827"/>
                    <a:pt x="21378" y="10827"/>
                  </a:cubicBezTo>
                  <a:cubicBezTo>
                    <a:pt x="21378" y="10772"/>
                    <a:pt x="21433" y="10717"/>
                    <a:pt x="21489" y="10717"/>
                  </a:cubicBezTo>
                  <a:cubicBezTo>
                    <a:pt x="21489" y="10717"/>
                    <a:pt x="21489" y="10717"/>
                    <a:pt x="21489" y="10717"/>
                  </a:cubicBezTo>
                  <a:cubicBezTo>
                    <a:pt x="21544" y="10717"/>
                    <a:pt x="21600" y="10772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82"/>
                    <a:pt x="21544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  <a:cubicBezTo>
                    <a:pt x="21489" y="10938"/>
                    <a:pt x="21489" y="10938"/>
                    <a:pt x="21489" y="10938"/>
                  </a:cubicBezTo>
                </a:path>
                <a:path w="21600" h="21600">
                  <a:moveTo>
                    <a:pt x="110" y="10938"/>
                  </a:moveTo>
                  <a:cubicBezTo>
                    <a:pt x="55" y="10938"/>
                    <a:pt x="0" y="1088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17"/>
                    <a:pt x="55" y="10661"/>
                    <a:pt x="110" y="10661"/>
                  </a:cubicBezTo>
                  <a:cubicBezTo>
                    <a:pt x="110" y="10661"/>
                    <a:pt x="110" y="10661"/>
                    <a:pt x="110" y="10661"/>
                  </a:cubicBezTo>
                  <a:cubicBezTo>
                    <a:pt x="166" y="10661"/>
                    <a:pt x="221" y="10717"/>
                    <a:pt x="221" y="10772"/>
                  </a:cubicBezTo>
                  <a:cubicBezTo>
                    <a:pt x="221" y="10772"/>
                    <a:pt x="221" y="10772"/>
                    <a:pt x="221" y="10772"/>
                  </a:cubicBezTo>
                  <a:cubicBezTo>
                    <a:pt x="221" y="10882"/>
                    <a:pt x="166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  <a:cubicBezTo>
                    <a:pt x="110" y="10938"/>
                    <a:pt x="110" y="10938"/>
                    <a:pt x="110" y="10938"/>
                  </a:cubicBezTo>
                </a:path>
                <a:path w="21600" h="21600">
                  <a:moveTo>
                    <a:pt x="21600" y="10827"/>
                  </a:move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  <a:cubicBezTo>
                    <a:pt x="21600" y="10827"/>
                    <a:pt x="21600" y="10827"/>
                    <a:pt x="21600" y="10827"/>
                  </a:cubicBezTo>
                </a:path>
                <a:path w="21600" h="21600">
                  <a:moveTo>
                    <a:pt x="21378" y="10440"/>
                  </a:moveTo>
                  <a:cubicBezTo>
                    <a:pt x="21378" y="10330"/>
                    <a:pt x="21433" y="10275"/>
                    <a:pt x="21489" y="10275"/>
                  </a:cubicBezTo>
                  <a:cubicBezTo>
                    <a:pt x="21489" y="10275"/>
                    <a:pt x="21489" y="10275"/>
                    <a:pt x="21489" y="10275"/>
                  </a:cubicBezTo>
                  <a:cubicBezTo>
                    <a:pt x="21544" y="10275"/>
                    <a:pt x="21600" y="10330"/>
                    <a:pt x="21600" y="10385"/>
                  </a:cubicBezTo>
                  <a:cubicBezTo>
                    <a:pt x="21600" y="10385"/>
                    <a:pt x="21600" y="10385"/>
                    <a:pt x="21600" y="10385"/>
                  </a:cubicBezTo>
                  <a:cubicBezTo>
                    <a:pt x="21600" y="10496"/>
                    <a:pt x="21544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89" y="10551"/>
                    <a:pt x="21489" y="10551"/>
                    <a:pt x="21489" y="10551"/>
                  </a:cubicBezTo>
                  <a:cubicBezTo>
                    <a:pt x="21433" y="10551"/>
                    <a:pt x="21378" y="10496"/>
                    <a:pt x="21378" y="10440"/>
                  </a:cubicBezTo>
                </a:path>
                <a:path w="21600" h="21600">
                  <a:moveTo>
                    <a:pt x="110" y="10496"/>
                  </a:moveTo>
                  <a:cubicBezTo>
                    <a:pt x="55" y="10496"/>
                    <a:pt x="0" y="10440"/>
                    <a:pt x="0" y="10385"/>
                  </a:cubicBezTo>
                  <a:cubicBezTo>
                    <a:pt x="0" y="10385"/>
                    <a:pt x="0" y="10385"/>
                    <a:pt x="0" y="10385"/>
                  </a:cubicBezTo>
                  <a:cubicBezTo>
                    <a:pt x="0" y="10330"/>
                    <a:pt x="55" y="10275"/>
                    <a:pt x="110" y="10275"/>
                  </a:cubicBezTo>
                  <a:cubicBezTo>
                    <a:pt x="110" y="10275"/>
                    <a:pt x="110" y="10275"/>
                    <a:pt x="110" y="10275"/>
                  </a:cubicBezTo>
                  <a:cubicBezTo>
                    <a:pt x="166" y="10275"/>
                    <a:pt x="221" y="10330"/>
                    <a:pt x="221" y="10385"/>
                  </a:cubicBezTo>
                  <a:cubicBezTo>
                    <a:pt x="221" y="10385"/>
                    <a:pt x="221" y="10385"/>
                    <a:pt x="221" y="10385"/>
                  </a:cubicBezTo>
                  <a:cubicBezTo>
                    <a:pt x="221" y="10440"/>
                    <a:pt x="166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  <a:cubicBezTo>
                    <a:pt x="110" y="10496"/>
                    <a:pt x="110" y="10496"/>
                    <a:pt x="110" y="10496"/>
                  </a:cubicBezTo>
                </a:path>
                <a:path w="21600" h="21600">
                  <a:moveTo>
                    <a:pt x="21323" y="9998"/>
                  </a:moveTo>
                  <a:cubicBezTo>
                    <a:pt x="21323" y="9943"/>
                    <a:pt x="21378" y="9888"/>
                    <a:pt x="21433" y="9888"/>
                  </a:cubicBezTo>
                  <a:cubicBezTo>
                    <a:pt x="21433" y="9888"/>
                    <a:pt x="21433" y="9888"/>
                    <a:pt x="21433" y="9888"/>
                  </a:cubicBezTo>
                  <a:cubicBezTo>
                    <a:pt x="21544" y="9888"/>
                    <a:pt x="21600" y="9943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9998"/>
                    <a:pt x="21600" y="9998"/>
                    <a:pt x="21600" y="9998"/>
                  </a:cubicBezTo>
                  <a:cubicBezTo>
                    <a:pt x="21600" y="10054"/>
                    <a:pt x="21544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489" y="10109"/>
                    <a:pt x="21489" y="10109"/>
                    <a:pt x="21489" y="10109"/>
                  </a:cubicBezTo>
                  <a:cubicBezTo>
                    <a:pt x="21378" y="10109"/>
                    <a:pt x="21378" y="10109"/>
                    <a:pt x="21323" y="9998"/>
                  </a:cubicBezTo>
                </a:path>
                <a:path w="21600" h="21600">
                  <a:moveTo>
                    <a:pt x="110" y="10109"/>
                  </a:moveTo>
                  <a:cubicBezTo>
                    <a:pt x="55" y="10109"/>
                    <a:pt x="0" y="10054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0" y="9998"/>
                    <a:pt x="0" y="9998"/>
                    <a:pt x="0" y="9998"/>
                  </a:cubicBezTo>
                  <a:cubicBezTo>
                    <a:pt x="55" y="9943"/>
                    <a:pt x="110" y="9888"/>
                    <a:pt x="166" y="9888"/>
                  </a:cubicBezTo>
                  <a:cubicBezTo>
                    <a:pt x="166" y="9888"/>
                    <a:pt x="166" y="9888"/>
                    <a:pt x="166" y="9888"/>
                  </a:cubicBezTo>
                  <a:cubicBezTo>
                    <a:pt x="221" y="9888"/>
                    <a:pt x="276" y="9943"/>
                    <a:pt x="276" y="9998"/>
                  </a:cubicBezTo>
                  <a:cubicBezTo>
                    <a:pt x="276" y="9998"/>
                    <a:pt x="276" y="9998"/>
                    <a:pt x="276" y="9998"/>
                  </a:cubicBezTo>
                  <a:cubicBezTo>
                    <a:pt x="276" y="10054"/>
                    <a:pt x="221" y="10109"/>
                    <a:pt x="166" y="10109"/>
                  </a:cubicBezTo>
                  <a:cubicBezTo>
                    <a:pt x="166" y="10109"/>
                    <a:pt x="166" y="10109"/>
                    <a:pt x="166" y="10109"/>
                  </a:cubicBezTo>
                  <a:cubicBezTo>
                    <a:pt x="166" y="10109"/>
                    <a:pt x="110" y="10109"/>
                    <a:pt x="110" y="10109"/>
                  </a:cubicBezTo>
                </a:path>
                <a:path w="21600" h="21600">
                  <a:moveTo>
                    <a:pt x="21323" y="9612"/>
                  </a:moveTo>
                  <a:cubicBezTo>
                    <a:pt x="21323" y="9557"/>
                    <a:pt x="21378" y="9501"/>
                    <a:pt x="21433" y="9501"/>
                  </a:cubicBezTo>
                  <a:cubicBezTo>
                    <a:pt x="21433" y="9501"/>
                    <a:pt x="21433" y="9501"/>
                    <a:pt x="21433" y="9501"/>
                  </a:cubicBezTo>
                  <a:cubicBezTo>
                    <a:pt x="21489" y="9501"/>
                    <a:pt x="21544" y="9557"/>
                    <a:pt x="21544" y="9612"/>
                  </a:cubicBezTo>
                  <a:cubicBezTo>
                    <a:pt x="21544" y="9612"/>
                    <a:pt x="21544" y="9612"/>
                    <a:pt x="21544" y="9612"/>
                  </a:cubicBezTo>
                  <a:cubicBezTo>
                    <a:pt x="21544" y="9667"/>
                    <a:pt x="21489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433" y="9722"/>
                    <a:pt x="21433" y="9722"/>
                    <a:pt x="21433" y="9722"/>
                  </a:cubicBezTo>
                  <a:cubicBezTo>
                    <a:pt x="21378" y="9722"/>
                    <a:pt x="21323" y="9667"/>
                    <a:pt x="21323" y="9612"/>
                  </a:cubicBezTo>
                </a:path>
                <a:path w="21600" h="21600">
                  <a:moveTo>
                    <a:pt x="166" y="9722"/>
                  </a:moveTo>
                  <a:cubicBezTo>
                    <a:pt x="110" y="9722"/>
                    <a:pt x="55" y="9667"/>
                    <a:pt x="55" y="9612"/>
                  </a:cubicBezTo>
                  <a:cubicBezTo>
                    <a:pt x="55" y="9612"/>
                    <a:pt x="55" y="9612"/>
                    <a:pt x="55" y="9612"/>
                  </a:cubicBezTo>
                  <a:cubicBezTo>
                    <a:pt x="55" y="9501"/>
                    <a:pt x="110" y="9501"/>
                    <a:pt x="166" y="9501"/>
                  </a:cubicBezTo>
                  <a:cubicBezTo>
                    <a:pt x="166" y="9501"/>
                    <a:pt x="166" y="9501"/>
                    <a:pt x="166" y="9501"/>
                  </a:cubicBezTo>
                  <a:cubicBezTo>
                    <a:pt x="276" y="9501"/>
                    <a:pt x="276" y="9557"/>
                    <a:pt x="276" y="9612"/>
                  </a:cubicBezTo>
                  <a:cubicBezTo>
                    <a:pt x="276" y="9612"/>
                    <a:pt x="276" y="9612"/>
                    <a:pt x="276" y="9612"/>
                  </a:cubicBezTo>
                  <a:cubicBezTo>
                    <a:pt x="276" y="9667"/>
                    <a:pt x="221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  <a:cubicBezTo>
                    <a:pt x="166" y="9722"/>
                    <a:pt x="166" y="9722"/>
                    <a:pt x="166" y="9722"/>
                  </a:cubicBezTo>
                </a:path>
                <a:path w="21600" h="21600">
                  <a:moveTo>
                    <a:pt x="21267" y="9225"/>
                  </a:moveTo>
                  <a:cubicBezTo>
                    <a:pt x="21267" y="9170"/>
                    <a:pt x="21323" y="9115"/>
                    <a:pt x="21378" y="9115"/>
                  </a:cubicBezTo>
                  <a:cubicBezTo>
                    <a:pt x="21378" y="9115"/>
                    <a:pt x="21378" y="9115"/>
                    <a:pt x="21378" y="9115"/>
                  </a:cubicBezTo>
                  <a:cubicBezTo>
                    <a:pt x="21433" y="9115"/>
                    <a:pt x="21489" y="9170"/>
                    <a:pt x="21489" y="9225"/>
                  </a:cubicBezTo>
                  <a:cubicBezTo>
                    <a:pt x="21489" y="9225"/>
                    <a:pt x="21489" y="9225"/>
                    <a:pt x="21489" y="9225"/>
                  </a:cubicBezTo>
                  <a:cubicBezTo>
                    <a:pt x="21489" y="9280"/>
                    <a:pt x="21433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78" y="9336"/>
                    <a:pt x="21378" y="9336"/>
                    <a:pt x="21378" y="9336"/>
                  </a:cubicBezTo>
                  <a:cubicBezTo>
                    <a:pt x="21323" y="9336"/>
                    <a:pt x="21267" y="9280"/>
                    <a:pt x="21267" y="9225"/>
                  </a:cubicBezTo>
                </a:path>
                <a:path w="21600" h="21600">
                  <a:moveTo>
                    <a:pt x="221" y="9336"/>
                  </a:moveTo>
                  <a:cubicBezTo>
                    <a:pt x="166" y="9336"/>
                    <a:pt x="110" y="9225"/>
                    <a:pt x="110" y="9170"/>
                  </a:cubicBezTo>
                  <a:cubicBezTo>
                    <a:pt x="110" y="9170"/>
                    <a:pt x="110" y="9170"/>
                    <a:pt x="110" y="9170"/>
                  </a:cubicBezTo>
                  <a:cubicBezTo>
                    <a:pt x="110" y="9115"/>
                    <a:pt x="166" y="9059"/>
                    <a:pt x="276" y="9115"/>
                  </a:cubicBezTo>
                  <a:cubicBezTo>
                    <a:pt x="276" y="9115"/>
                    <a:pt x="276" y="9115"/>
                    <a:pt x="276" y="9115"/>
                  </a:cubicBezTo>
                  <a:cubicBezTo>
                    <a:pt x="332" y="9115"/>
                    <a:pt x="332" y="9170"/>
                    <a:pt x="332" y="9225"/>
                  </a:cubicBezTo>
                  <a:cubicBezTo>
                    <a:pt x="332" y="9225"/>
                    <a:pt x="332" y="9225"/>
                    <a:pt x="332" y="9225"/>
                  </a:cubicBezTo>
                  <a:cubicBezTo>
                    <a:pt x="332" y="9280"/>
                    <a:pt x="276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  <a:cubicBezTo>
                    <a:pt x="221" y="9336"/>
                    <a:pt x="221" y="9336"/>
                    <a:pt x="221" y="9336"/>
                  </a:cubicBezTo>
                </a:path>
                <a:path w="21600" h="21600">
                  <a:moveTo>
                    <a:pt x="21212" y="8838"/>
                  </a:moveTo>
                  <a:cubicBezTo>
                    <a:pt x="21212" y="8838"/>
                    <a:pt x="21212" y="8838"/>
                    <a:pt x="21212" y="8838"/>
                  </a:cubicBezTo>
                  <a:cubicBezTo>
                    <a:pt x="21212" y="8783"/>
                    <a:pt x="21212" y="8728"/>
                    <a:pt x="21267" y="8728"/>
                  </a:cubicBezTo>
                  <a:cubicBezTo>
                    <a:pt x="21267" y="8728"/>
                    <a:pt x="21267" y="8728"/>
                    <a:pt x="21267" y="8728"/>
                  </a:cubicBezTo>
                  <a:cubicBezTo>
                    <a:pt x="21378" y="8728"/>
                    <a:pt x="21433" y="8728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783"/>
                    <a:pt x="21433" y="8783"/>
                    <a:pt x="21433" y="8783"/>
                  </a:cubicBezTo>
                  <a:cubicBezTo>
                    <a:pt x="21433" y="8894"/>
                    <a:pt x="21378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323" y="8949"/>
                    <a:pt x="21323" y="8949"/>
                    <a:pt x="21323" y="8949"/>
                  </a:cubicBezTo>
                  <a:cubicBezTo>
                    <a:pt x="21267" y="8949"/>
                    <a:pt x="21212" y="8894"/>
                    <a:pt x="21212" y="8838"/>
                  </a:cubicBezTo>
                </a:path>
                <a:path w="21600" h="21600">
                  <a:moveTo>
                    <a:pt x="276" y="8949"/>
                  </a:moveTo>
                  <a:cubicBezTo>
                    <a:pt x="221" y="8894"/>
                    <a:pt x="166" y="8838"/>
                    <a:pt x="166" y="8783"/>
                  </a:cubicBezTo>
                  <a:cubicBezTo>
                    <a:pt x="166" y="8783"/>
                    <a:pt x="166" y="8783"/>
                    <a:pt x="166" y="8783"/>
                  </a:cubicBezTo>
                  <a:cubicBezTo>
                    <a:pt x="221" y="8728"/>
                    <a:pt x="276" y="8673"/>
                    <a:pt x="332" y="8673"/>
                  </a:cubicBezTo>
                  <a:cubicBezTo>
                    <a:pt x="332" y="8673"/>
                    <a:pt x="332" y="8673"/>
                    <a:pt x="332" y="8673"/>
                  </a:cubicBezTo>
                  <a:cubicBezTo>
                    <a:pt x="387" y="8728"/>
                    <a:pt x="443" y="8783"/>
                    <a:pt x="387" y="8838"/>
                  </a:cubicBezTo>
                  <a:cubicBezTo>
                    <a:pt x="387" y="8838"/>
                    <a:pt x="387" y="8838"/>
                    <a:pt x="387" y="8838"/>
                  </a:cubicBezTo>
                  <a:cubicBezTo>
                    <a:pt x="387" y="8894"/>
                    <a:pt x="332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  <a:cubicBezTo>
                    <a:pt x="276" y="8949"/>
                    <a:pt x="276" y="8949"/>
                    <a:pt x="276" y="8949"/>
                  </a:cubicBezTo>
                </a:path>
                <a:path w="21600" h="21600">
                  <a:moveTo>
                    <a:pt x="21101" y="8452"/>
                  </a:moveTo>
                  <a:cubicBezTo>
                    <a:pt x="21101" y="8396"/>
                    <a:pt x="21156" y="8341"/>
                    <a:pt x="21212" y="8341"/>
                  </a:cubicBezTo>
                  <a:cubicBezTo>
                    <a:pt x="21212" y="8341"/>
                    <a:pt x="21212" y="8341"/>
                    <a:pt x="21212" y="8341"/>
                  </a:cubicBezTo>
                  <a:cubicBezTo>
                    <a:pt x="21267" y="8286"/>
                    <a:pt x="21323" y="8341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23" y="8396"/>
                    <a:pt x="21323" y="8396"/>
                    <a:pt x="21323" y="8396"/>
                  </a:cubicBezTo>
                  <a:cubicBezTo>
                    <a:pt x="21378" y="8452"/>
                    <a:pt x="21323" y="8562"/>
                    <a:pt x="21267" y="8562"/>
                  </a:cubicBezTo>
                  <a:cubicBezTo>
                    <a:pt x="21267" y="8562"/>
                    <a:pt x="21267" y="8562"/>
                    <a:pt x="21267" y="8562"/>
                  </a:cubicBezTo>
                  <a:cubicBezTo>
                    <a:pt x="21267" y="8562"/>
                    <a:pt x="21212" y="8562"/>
                    <a:pt x="21212" y="8562"/>
                  </a:cubicBezTo>
                  <a:cubicBezTo>
                    <a:pt x="21212" y="8562"/>
                    <a:pt x="21212" y="8562"/>
                    <a:pt x="21212" y="8562"/>
                  </a:cubicBezTo>
                  <a:cubicBezTo>
                    <a:pt x="21156" y="8562"/>
                    <a:pt x="21101" y="8507"/>
                    <a:pt x="21101" y="8452"/>
                  </a:cubicBezTo>
                </a:path>
                <a:path w="21600" h="21600">
                  <a:moveTo>
                    <a:pt x="332" y="8562"/>
                  </a:moveTo>
                  <a:cubicBezTo>
                    <a:pt x="276" y="8507"/>
                    <a:pt x="276" y="8452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96"/>
                    <a:pt x="276" y="8396"/>
                    <a:pt x="276" y="8396"/>
                  </a:cubicBezTo>
                  <a:cubicBezTo>
                    <a:pt x="276" y="8341"/>
                    <a:pt x="332" y="8286"/>
                    <a:pt x="387" y="8286"/>
                  </a:cubicBezTo>
                  <a:cubicBezTo>
                    <a:pt x="387" y="8286"/>
                    <a:pt x="387" y="8286"/>
                    <a:pt x="387" y="8286"/>
                  </a:cubicBezTo>
                  <a:cubicBezTo>
                    <a:pt x="443" y="8341"/>
                    <a:pt x="498" y="8396"/>
                    <a:pt x="498" y="8452"/>
                  </a:cubicBezTo>
                  <a:cubicBezTo>
                    <a:pt x="498" y="8452"/>
                    <a:pt x="498" y="8452"/>
                    <a:pt x="498" y="8452"/>
                  </a:cubicBezTo>
                  <a:cubicBezTo>
                    <a:pt x="498" y="8507"/>
                    <a:pt x="443" y="8562"/>
                    <a:pt x="387" y="8562"/>
                  </a:cubicBezTo>
                  <a:cubicBezTo>
                    <a:pt x="387" y="8562"/>
                    <a:pt x="387" y="8562"/>
                    <a:pt x="387" y="8562"/>
                  </a:cubicBezTo>
                  <a:cubicBezTo>
                    <a:pt x="387" y="8562"/>
                    <a:pt x="387" y="8562"/>
                    <a:pt x="332" y="8562"/>
                  </a:cubicBezTo>
                </a:path>
                <a:path w="21600" h="21600">
                  <a:moveTo>
                    <a:pt x="21046" y="8065"/>
                  </a:moveTo>
                  <a:cubicBezTo>
                    <a:pt x="20990" y="8010"/>
                    <a:pt x="21046" y="7954"/>
                    <a:pt x="21101" y="7954"/>
                  </a:cubicBezTo>
                  <a:cubicBezTo>
                    <a:pt x="21101" y="7954"/>
                    <a:pt x="21101" y="7954"/>
                    <a:pt x="21101" y="7954"/>
                  </a:cubicBezTo>
                  <a:cubicBezTo>
                    <a:pt x="21156" y="7899"/>
                    <a:pt x="21212" y="7954"/>
                    <a:pt x="21267" y="8010"/>
                  </a:cubicBezTo>
                  <a:cubicBezTo>
                    <a:pt x="21267" y="8010"/>
                    <a:pt x="21267" y="8010"/>
                    <a:pt x="21267" y="8010"/>
                  </a:cubicBezTo>
                  <a:cubicBezTo>
                    <a:pt x="21267" y="8065"/>
                    <a:pt x="21212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56" y="8175"/>
                    <a:pt x="21156" y="8175"/>
                    <a:pt x="21156" y="8175"/>
                  </a:cubicBezTo>
                  <a:cubicBezTo>
                    <a:pt x="21101" y="8175"/>
                    <a:pt x="21046" y="8120"/>
                    <a:pt x="21046" y="8065"/>
                  </a:cubicBezTo>
                </a:path>
                <a:path w="21600" h="21600">
                  <a:moveTo>
                    <a:pt x="443" y="8120"/>
                  </a:moveTo>
                  <a:cubicBezTo>
                    <a:pt x="387" y="8120"/>
                    <a:pt x="332" y="8065"/>
                    <a:pt x="387" y="8010"/>
                  </a:cubicBezTo>
                  <a:cubicBezTo>
                    <a:pt x="387" y="8010"/>
                    <a:pt x="387" y="8010"/>
                    <a:pt x="387" y="8010"/>
                  </a:cubicBezTo>
                  <a:cubicBezTo>
                    <a:pt x="387" y="7954"/>
                    <a:pt x="443" y="7899"/>
                    <a:pt x="498" y="7899"/>
                  </a:cubicBezTo>
                  <a:cubicBezTo>
                    <a:pt x="498" y="7899"/>
                    <a:pt x="498" y="7899"/>
                    <a:pt x="498" y="7899"/>
                  </a:cubicBezTo>
                  <a:cubicBezTo>
                    <a:pt x="553" y="7954"/>
                    <a:pt x="609" y="8010"/>
                    <a:pt x="609" y="8065"/>
                  </a:cubicBezTo>
                  <a:cubicBezTo>
                    <a:pt x="609" y="8065"/>
                    <a:pt x="609" y="8065"/>
                    <a:pt x="609" y="8065"/>
                  </a:cubicBezTo>
                  <a:cubicBezTo>
                    <a:pt x="553" y="8120"/>
                    <a:pt x="553" y="8175"/>
                    <a:pt x="498" y="8175"/>
                  </a:cubicBezTo>
                  <a:cubicBezTo>
                    <a:pt x="498" y="8175"/>
                    <a:pt x="498" y="8175"/>
                    <a:pt x="498" y="8175"/>
                  </a:cubicBezTo>
                  <a:cubicBezTo>
                    <a:pt x="443" y="8175"/>
                    <a:pt x="443" y="8175"/>
                    <a:pt x="443" y="8120"/>
                  </a:cubicBezTo>
                </a:path>
                <a:path w="21600" h="21600">
                  <a:moveTo>
                    <a:pt x="20935" y="7678"/>
                  </a:moveTo>
                  <a:cubicBezTo>
                    <a:pt x="20879" y="7623"/>
                    <a:pt x="20935" y="7568"/>
                    <a:pt x="20990" y="7568"/>
                  </a:cubicBezTo>
                  <a:cubicBezTo>
                    <a:pt x="20990" y="7568"/>
                    <a:pt x="20990" y="7568"/>
                    <a:pt x="20990" y="7568"/>
                  </a:cubicBezTo>
                  <a:cubicBezTo>
                    <a:pt x="21046" y="7513"/>
                    <a:pt x="21101" y="7568"/>
                    <a:pt x="21156" y="7623"/>
                  </a:cubicBezTo>
                  <a:cubicBezTo>
                    <a:pt x="21156" y="7623"/>
                    <a:pt x="21156" y="7623"/>
                    <a:pt x="21156" y="7623"/>
                  </a:cubicBezTo>
                  <a:cubicBezTo>
                    <a:pt x="21156" y="7678"/>
                    <a:pt x="21101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1046" y="7789"/>
                    <a:pt x="21046" y="7789"/>
                    <a:pt x="21046" y="7789"/>
                  </a:cubicBezTo>
                  <a:cubicBezTo>
                    <a:pt x="20990" y="7789"/>
                    <a:pt x="20935" y="7734"/>
                    <a:pt x="20935" y="7678"/>
                  </a:cubicBezTo>
                </a:path>
                <a:path w="21600" h="21600">
                  <a:moveTo>
                    <a:pt x="553" y="7789"/>
                  </a:moveTo>
                  <a:cubicBezTo>
                    <a:pt x="498" y="7734"/>
                    <a:pt x="443" y="7678"/>
                    <a:pt x="498" y="7623"/>
                  </a:cubicBezTo>
                  <a:cubicBezTo>
                    <a:pt x="498" y="7623"/>
                    <a:pt x="498" y="7623"/>
                    <a:pt x="498" y="7623"/>
                  </a:cubicBezTo>
                  <a:cubicBezTo>
                    <a:pt x="498" y="7568"/>
                    <a:pt x="553" y="7513"/>
                    <a:pt x="609" y="7513"/>
                  </a:cubicBezTo>
                  <a:cubicBezTo>
                    <a:pt x="609" y="7513"/>
                    <a:pt x="609" y="7513"/>
                    <a:pt x="609" y="7513"/>
                  </a:cubicBezTo>
                  <a:cubicBezTo>
                    <a:pt x="664" y="7568"/>
                    <a:pt x="719" y="7623"/>
                    <a:pt x="719" y="7678"/>
                  </a:cubicBezTo>
                  <a:cubicBezTo>
                    <a:pt x="719" y="7678"/>
                    <a:pt x="719" y="7678"/>
                    <a:pt x="719" y="7678"/>
                  </a:cubicBezTo>
                  <a:cubicBezTo>
                    <a:pt x="664" y="7734"/>
                    <a:pt x="664" y="7789"/>
                    <a:pt x="609" y="7789"/>
                  </a:cubicBezTo>
                  <a:cubicBezTo>
                    <a:pt x="609" y="7789"/>
                    <a:pt x="609" y="7789"/>
                    <a:pt x="609" y="7789"/>
                  </a:cubicBezTo>
                  <a:cubicBezTo>
                    <a:pt x="553" y="7789"/>
                    <a:pt x="553" y="7789"/>
                    <a:pt x="553" y="7789"/>
                  </a:cubicBezTo>
                </a:path>
                <a:path w="21600" h="21600">
                  <a:moveTo>
                    <a:pt x="20769" y="7347"/>
                  </a:moveTo>
                  <a:cubicBezTo>
                    <a:pt x="20769" y="7292"/>
                    <a:pt x="20824" y="7181"/>
                    <a:pt x="20879" y="7181"/>
                  </a:cubicBezTo>
                  <a:cubicBezTo>
                    <a:pt x="20879" y="7181"/>
                    <a:pt x="20879" y="7181"/>
                    <a:pt x="20879" y="7181"/>
                  </a:cubicBezTo>
                  <a:cubicBezTo>
                    <a:pt x="20935" y="7181"/>
                    <a:pt x="20990" y="7181"/>
                    <a:pt x="20990" y="7236"/>
                  </a:cubicBezTo>
                  <a:cubicBezTo>
                    <a:pt x="20990" y="7236"/>
                    <a:pt x="20990" y="7236"/>
                    <a:pt x="20990" y="7236"/>
                  </a:cubicBezTo>
                  <a:cubicBezTo>
                    <a:pt x="21046" y="7292"/>
                    <a:pt x="20990" y="7402"/>
                    <a:pt x="20935" y="7402"/>
                  </a:cubicBezTo>
                  <a:cubicBezTo>
                    <a:pt x="20935" y="7402"/>
                    <a:pt x="20935" y="7402"/>
                    <a:pt x="20935" y="7402"/>
                  </a:cubicBezTo>
                  <a:cubicBezTo>
                    <a:pt x="20935" y="7402"/>
                    <a:pt x="20935" y="7402"/>
                    <a:pt x="20879" y="7402"/>
                  </a:cubicBezTo>
                  <a:cubicBezTo>
                    <a:pt x="20879" y="7402"/>
                    <a:pt x="20879" y="7402"/>
                    <a:pt x="20879" y="7402"/>
                  </a:cubicBezTo>
                  <a:cubicBezTo>
                    <a:pt x="20824" y="7402"/>
                    <a:pt x="20824" y="7402"/>
                    <a:pt x="20769" y="7347"/>
                  </a:cubicBezTo>
                </a:path>
                <a:path w="21600" h="21600">
                  <a:moveTo>
                    <a:pt x="664" y="7402"/>
                  </a:moveTo>
                  <a:cubicBezTo>
                    <a:pt x="609" y="7347"/>
                    <a:pt x="609" y="7292"/>
                    <a:pt x="609" y="7236"/>
                  </a:cubicBezTo>
                  <a:cubicBezTo>
                    <a:pt x="609" y="7236"/>
                    <a:pt x="609" y="7236"/>
                    <a:pt x="609" y="7236"/>
                  </a:cubicBezTo>
                  <a:cubicBezTo>
                    <a:pt x="609" y="7181"/>
                    <a:pt x="664" y="7126"/>
                    <a:pt x="775" y="7181"/>
                  </a:cubicBezTo>
                  <a:cubicBezTo>
                    <a:pt x="775" y="7181"/>
                    <a:pt x="775" y="7181"/>
                    <a:pt x="775" y="7181"/>
                  </a:cubicBezTo>
                  <a:cubicBezTo>
                    <a:pt x="830" y="7181"/>
                    <a:pt x="830" y="7236"/>
                    <a:pt x="830" y="7292"/>
                  </a:cubicBezTo>
                  <a:cubicBezTo>
                    <a:pt x="830" y="7292"/>
                    <a:pt x="830" y="7292"/>
                    <a:pt x="830" y="7292"/>
                  </a:cubicBezTo>
                  <a:cubicBezTo>
                    <a:pt x="830" y="7347"/>
                    <a:pt x="775" y="7402"/>
                    <a:pt x="719" y="7402"/>
                  </a:cubicBezTo>
                  <a:cubicBezTo>
                    <a:pt x="719" y="7402"/>
                    <a:pt x="719" y="7402"/>
                    <a:pt x="719" y="7402"/>
                  </a:cubicBezTo>
                  <a:cubicBezTo>
                    <a:pt x="719" y="7402"/>
                    <a:pt x="664" y="7402"/>
                    <a:pt x="664" y="7402"/>
                  </a:cubicBezTo>
                </a:path>
                <a:path w="21600" h="21600">
                  <a:moveTo>
                    <a:pt x="20658" y="6960"/>
                  </a:moveTo>
                  <a:cubicBezTo>
                    <a:pt x="20603" y="6905"/>
                    <a:pt x="20658" y="6850"/>
                    <a:pt x="20713" y="6794"/>
                  </a:cubicBezTo>
                  <a:cubicBezTo>
                    <a:pt x="20713" y="6794"/>
                    <a:pt x="20713" y="6794"/>
                    <a:pt x="20713" y="6794"/>
                  </a:cubicBezTo>
                  <a:cubicBezTo>
                    <a:pt x="20769" y="6794"/>
                    <a:pt x="20824" y="6794"/>
                    <a:pt x="20879" y="6850"/>
                  </a:cubicBezTo>
                  <a:cubicBezTo>
                    <a:pt x="20879" y="6850"/>
                    <a:pt x="20879" y="6850"/>
                    <a:pt x="20879" y="6850"/>
                  </a:cubicBezTo>
                  <a:cubicBezTo>
                    <a:pt x="20879" y="6960"/>
                    <a:pt x="20879" y="7015"/>
                    <a:pt x="20824" y="7015"/>
                  </a:cubicBezTo>
                  <a:cubicBezTo>
                    <a:pt x="20824" y="7015"/>
                    <a:pt x="20824" y="7015"/>
                    <a:pt x="20824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69" y="7015"/>
                    <a:pt x="20769" y="7015"/>
                    <a:pt x="20769" y="7015"/>
                  </a:cubicBezTo>
                  <a:cubicBezTo>
                    <a:pt x="20713" y="7015"/>
                    <a:pt x="20658" y="7015"/>
                    <a:pt x="20658" y="6960"/>
                  </a:cubicBezTo>
                </a:path>
                <a:path w="21600" h="21600">
                  <a:moveTo>
                    <a:pt x="830" y="7015"/>
                  </a:moveTo>
                  <a:cubicBezTo>
                    <a:pt x="775" y="6960"/>
                    <a:pt x="719" y="6905"/>
                    <a:pt x="719" y="6850"/>
                  </a:cubicBezTo>
                  <a:cubicBezTo>
                    <a:pt x="719" y="6850"/>
                    <a:pt x="719" y="6850"/>
                    <a:pt x="719" y="6850"/>
                  </a:cubicBezTo>
                  <a:cubicBezTo>
                    <a:pt x="775" y="6794"/>
                    <a:pt x="830" y="6739"/>
                    <a:pt x="886" y="6794"/>
                  </a:cubicBezTo>
                  <a:cubicBezTo>
                    <a:pt x="886" y="6794"/>
                    <a:pt x="886" y="6794"/>
                    <a:pt x="886" y="6794"/>
                  </a:cubicBezTo>
                  <a:cubicBezTo>
                    <a:pt x="941" y="6794"/>
                    <a:pt x="996" y="6905"/>
                    <a:pt x="941" y="6960"/>
                  </a:cubicBezTo>
                  <a:cubicBezTo>
                    <a:pt x="941" y="6960"/>
                    <a:pt x="941" y="6960"/>
                    <a:pt x="941" y="6960"/>
                  </a:cubicBezTo>
                  <a:cubicBezTo>
                    <a:pt x="941" y="6960"/>
                    <a:pt x="886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  <a:cubicBezTo>
                    <a:pt x="830" y="7015"/>
                    <a:pt x="830" y="7015"/>
                    <a:pt x="830" y="7015"/>
                  </a:cubicBezTo>
                </a:path>
                <a:path w="21600" h="21600">
                  <a:moveTo>
                    <a:pt x="20492" y="6573"/>
                  </a:moveTo>
                  <a:cubicBezTo>
                    <a:pt x="20492" y="6518"/>
                    <a:pt x="20492" y="6463"/>
                    <a:pt x="20547" y="6463"/>
                  </a:cubicBezTo>
                  <a:cubicBezTo>
                    <a:pt x="20547" y="6463"/>
                    <a:pt x="20547" y="6463"/>
                    <a:pt x="20547" y="6463"/>
                  </a:cubicBezTo>
                  <a:cubicBezTo>
                    <a:pt x="20603" y="6408"/>
                    <a:pt x="20713" y="6463"/>
                    <a:pt x="20713" y="6518"/>
                  </a:cubicBezTo>
                  <a:cubicBezTo>
                    <a:pt x="20713" y="6518"/>
                    <a:pt x="20713" y="6518"/>
                    <a:pt x="20713" y="6518"/>
                  </a:cubicBezTo>
                  <a:cubicBezTo>
                    <a:pt x="20769" y="6573"/>
                    <a:pt x="20713" y="6629"/>
                    <a:pt x="20658" y="6684"/>
                  </a:cubicBezTo>
                  <a:cubicBezTo>
                    <a:pt x="20658" y="6684"/>
                    <a:pt x="20658" y="6684"/>
                    <a:pt x="20658" y="6684"/>
                  </a:cubicBezTo>
                  <a:cubicBezTo>
                    <a:pt x="20658" y="6684"/>
                    <a:pt x="20603" y="6684"/>
                    <a:pt x="20603" y="6684"/>
                  </a:cubicBezTo>
                  <a:cubicBezTo>
                    <a:pt x="20603" y="6684"/>
                    <a:pt x="20603" y="6684"/>
                    <a:pt x="20603" y="6684"/>
                  </a:cubicBezTo>
                  <a:cubicBezTo>
                    <a:pt x="20547" y="6684"/>
                    <a:pt x="20547" y="6629"/>
                    <a:pt x="20492" y="6573"/>
                  </a:cubicBezTo>
                </a:path>
                <a:path w="21600" h="21600">
                  <a:moveTo>
                    <a:pt x="941" y="6629"/>
                  </a:moveTo>
                  <a:cubicBezTo>
                    <a:pt x="886" y="6629"/>
                    <a:pt x="886" y="6518"/>
                    <a:pt x="886" y="6463"/>
                  </a:cubicBezTo>
                  <a:cubicBezTo>
                    <a:pt x="886" y="6463"/>
                    <a:pt x="886" y="6463"/>
                    <a:pt x="886" y="6463"/>
                  </a:cubicBezTo>
                  <a:cubicBezTo>
                    <a:pt x="941" y="6408"/>
                    <a:pt x="996" y="6408"/>
                    <a:pt x="1052" y="6408"/>
                  </a:cubicBezTo>
                  <a:cubicBezTo>
                    <a:pt x="1052" y="6408"/>
                    <a:pt x="1052" y="6408"/>
                    <a:pt x="1052" y="6408"/>
                  </a:cubicBezTo>
                  <a:cubicBezTo>
                    <a:pt x="1107" y="6463"/>
                    <a:pt x="1163" y="6518"/>
                    <a:pt x="1107" y="6573"/>
                  </a:cubicBezTo>
                  <a:cubicBezTo>
                    <a:pt x="1107" y="6573"/>
                    <a:pt x="1107" y="6573"/>
                    <a:pt x="1107" y="6573"/>
                  </a:cubicBezTo>
                  <a:cubicBezTo>
                    <a:pt x="1107" y="6629"/>
                    <a:pt x="1052" y="6629"/>
                    <a:pt x="996" y="6629"/>
                  </a:cubicBezTo>
                  <a:cubicBezTo>
                    <a:pt x="996" y="6629"/>
                    <a:pt x="996" y="6629"/>
                    <a:pt x="996" y="6629"/>
                  </a:cubicBezTo>
                  <a:cubicBezTo>
                    <a:pt x="996" y="6629"/>
                    <a:pt x="996" y="6629"/>
                    <a:pt x="941" y="6629"/>
                  </a:cubicBezTo>
                </a:path>
                <a:path w="21600" h="21600">
                  <a:moveTo>
                    <a:pt x="20326" y="6242"/>
                  </a:moveTo>
                  <a:cubicBezTo>
                    <a:pt x="20326" y="6187"/>
                    <a:pt x="20326" y="6131"/>
                    <a:pt x="20381" y="6076"/>
                  </a:cubicBezTo>
                  <a:cubicBezTo>
                    <a:pt x="20381" y="6076"/>
                    <a:pt x="20381" y="6076"/>
                    <a:pt x="20381" y="6076"/>
                  </a:cubicBezTo>
                  <a:cubicBezTo>
                    <a:pt x="20436" y="6076"/>
                    <a:pt x="20492" y="6076"/>
                    <a:pt x="20547" y="6131"/>
                  </a:cubicBezTo>
                  <a:cubicBezTo>
                    <a:pt x="20547" y="6131"/>
                    <a:pt x="20547" y="6131"/>
                    <a:pt x="20547" y="6131"/>
                  </a:cubicBezTo>
                  <a:cubicBezTo>
                    <a:pt x="20603" y="6187"/>
                    <a:pt x="20547" y="6242"/>
                    <a:pt x="20492" y="6297"/>
                  </a:cubicBezTo>
                  <a:cubicBezTo>
                    <a:pt x="20492" y="6297"/>
                    <a:pt x="20492" y="6297"/>
                    <a:pt x="20492" y="6297"/>
                  </a:cubicBezTo>
                  <a:cubicBezTo>
                    <a:pt x="20492" y="6297"/>
                    <a:pt x="20436" y="6297"/>
                    <a:pt x="20436" y="6297"/>
                  </a:cubicBezTo>
                  <a:cubicBezTo>
                    <a:pt x="20436" y="6297"/>
                    <a:pt x="20436" y="6297"/>
                    <a:pt x="20436" y="6297"/>
                  </a:cubicBezTo>
                  <a:cubicBezTo>
                    <a:pt x="20381" y="6297"/>
                    <a:pt x="20381" y="6297"/>
                    <a:pt x="20326" y="6242"/>
                  </a:cubicBezTo>
                </a:path>
                <a:path w="21600" h="21600">
                  <a:moveTo>
                    <a:pt x="1107" y="6297"/>
                  </a:moveTo>
                  <a:cubicBezTo>
                    <a:pt x="1052" y="6242"/>
                    <a:pt x="1052" y="6187"/>
                    <a:pt x="1052" y="6131"/>
                  </a:cubicBezTo>
                  <a:cubicBezTo>
                    <a:pt x="1052" y="6131"/>
                    <a:pt x="1052" y="6131"/>
                    <a:pt x="1052" y="6131"/>
                  </a:cubicBezTo>
                  <a:cubicBezTo>
                    <a:pt x="1107" y="6076"/>
                    <a:pt x="1163" y="6021"/>
                    <a:pt x="1218" y="6076"/>
                  </a:cubicBezTo>
                  <a:cubicBezTo>
                    <a:pt x="1218" y="6076"/>
                    <a:pt x="1218" y="6076"/>
                    <a:pt x="1218" y="6076"/>
                  </a:cubicBezTo>
                  <a:cubicBezTo>
                    <a:pt x="1273" y="6076"/>
                    <a:pt x="1329" y="6131"/>
                    <a:pt x="1273" y="6242"/>
                  </a:cubicBezTo>
                  <a:cubicBezTo>
                    <a:pt x="1273" y="6242"/>
                    <a:pt x="1273" y="6242"/>
                    <a:pt x="1273" y="6242"/>
                  </a:cubicBezTo>
                  <a:cubicBezTo>
                    <a:pt x="1273" y="6242"/>
                    <a:pt x="1218" y="6297"/>
                    <a:pt x="1163" y="6297"/>
                  </a:cubicBezTo>
                  <a:cubicBezTo>
                    <a:pt x="1163" y="6297"/>
                    <a:pt x="1163" y="6297"/>
                    <a:pt x="1163" y="6297"/>
                  </a:cubicBezTo>
                  <a:cubicBezTo>
                    <a:pt x="1163" y="6297"/>
                    <a:pt x="1163" y="6297"/>
                    <a:pt x="1107" y="6297"/>
                  </a:cubicBezTo>
                </a:path>
                <a:path w="21600" h="21600">
                  <a:moveTo>
                    <a:pt x="20160" y="5910"/>
                  </a:moveTo>
                  <a:cubicBezTo>
                    <a:pt x="20104" y="5855"/>
                    <a:pt x="20160" y="5745"/>
                    <a:pt x="20215" y="5745"/>
                  </a:cubicBezTo>
                  <a:cubicBezTo>
                    <a:pt x="20215" y="5745"/>
                    <a:pt x="20215" y="5745"/>
                    <a:pt x="20215" y="5745"/>
                  </a:cubicBezTo>
                  <a:cubicBezTo>
                    <a:pt x="20270" y="5690"/>
                    <a:pt x="20326" y="5745"/>
                    <a:pt x="20381" y="5800"/>
                  </a:cubicBezTo>
                  <a:cubicBezTo>
                    <a:pt x="20381" y="5800"/>
                    <a:pt x="20381" y="5800"/>
                    <a:pt x="20381" y="5800"/>
                  </a:cubicBezTo>
                  <a:cubicBezTo>
                    <a:pt x="20381" y="5855"/>
                    <a:pt x="20381" y="5910"/>
                    <a:pt x="20326" y="5910"/>
                  </a:cubicBezTo>
                  <a:cubicBezTo>
                    <a:pt x="20326" y="5910"/>
                    <a:pt x="20326" y="5910"/>
                    <a:pt x="20326" y="5910"/>
                  </a:cubicBezTo>
                  <a:cubicBezTo>
                    <a:pt x="20326" y="5966"/>
                    <a:pt x="20270" y="5966"/>
                    <a:pt x="20270" y="5966"/>
                  </a:cubicBezTo>
                  <a:cubicBezTo>
                    <a:pt x="20270" y="5966"/>
                    <a:pt x="20270" y="5966"/>
                    <a:pt x="20270" y="5966"/>
                  </a:cubicBezTo>
                  <a:cubicBezTo>
                    <a:pt x="20215" y="5966"/>
                    <a:pt x="20160" y="5910"/>
                    <a:pt x="20160" y="5910"/>
                  </a:cubicBezTo>
                </a:path>
                <a:path w="21600" h="21600">
                  <a:moveTo>
                    <a:pt x="1329" y="5910"/>
                  </a:moveTo>
                  <a:cubicBezTo>
                    <a:pt x="1218" y="5855"/>
                    <a:pt x="1218" y="5800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745"/>
                    <a:pt x="1273" y="5745"/>
                    <a:pt x="1273" y="5745"/>
                  </a:cubicBezTo>
                  <a:cubicBezTo>
                    <a:pt x="1273" y="5690"/>
                    <a:pt x="1329" y="5690"/>
                    <a:pt x="1439" y="5690"/>
                  </a:cubicBezTo>
                  <a:cubicBezTo>
                    <a:pt x="1439" y="5690"/>
                    <a:pt x="1439" y="5690"/>
                    <a:pt x="1439" y="5690"/>
                  </a:cubicBezTo>
                  <a:cubicBezTo>
                    <a:pt x="1495" y="5745"/>
                    <a:pt x="1495" y="5800"/>
                    <a:pt x="1439" y="5855"/>
                  </a:cubicBezTo>
                  <a:cubicBezTo>
                    <a:pt x="1439" y="5855"/>
                    <a:pt x="1439" y="5855"/>
                    <a:pt x="1439" y="5855"/>
                  </a:cubicBezTo>
                  <a:cubicBezTo>
                    <a:pt x="1439" y="5910"/>
                    <a:pt x="1384" y="5910"/>
                    <a:pt x="1384" y="5910"/>
                  </a:cubicBezTo>
                  <a:cubicBezTo>
                    <a:pt x="1384" y="5910"/>
                    <a:pt x="1384" y="5910"/>
                    <a:pt x="1384" y="5910"/>
                  </a:cubicBezTo>
                  <a:cubicBezTo>
                    <a:pt x="1329" y="5910"/>
                    <a:pt x="1329" y="5910"/>
                    <a:pt x="1329" y="5910"/>
                  </a:cubicBezTo>
                </a:path>
                <a:path w="21600" h="21600">
                  <a:moveTo>
                    <a:pt x="19993" y="5524"/>
                  </a:moveTo>
                  <a:cubicBezTo>
                    <a:pt x="19938" y="5469"/>
                    <a:pt x="19938" y="5413"/>
                    <a:pt x="19993" y="5358"/>
                  </a:cubicBezTo>
                  <a:cubicBezTo>
                    <a:pt x="19993" y="5358"/>
                    <a:pt x="19993" y="5358"/>
                    <a:pt x="19993" y="5358"/>
                  </a:cubicBezTo>
                  <a:cubicBezTo>
                    <a:pt x="20049" y="5358"/>
                    <a:pt x="20160" y="5358"/>
                    <a:pt x="20160" y="5413"/>
                  </a:cubicBezTo>
                  <a:cubicBezTo>
                    <a:pt x="20160" y="5413"/>
                    <a:pt x="20160" y="5413"/>
                    <a:pt x="20160" y="5413"/>
                  </a:cubicBezTo>
                  <a:cubicBezTo>
                    <a:pt x="20215" y="5469"/>
                    <a:pt x="20160" y="5579"/>
                    <a:pt x="20104" y="5579"/>
                  </a:cubicBezTo>
                  <a:cubicBezTo>
                    <a:pt x="20104" y="5579"/>
                    <a:pt x="20104" y="5579"/>
                    <a:pt x="20104" y="5579"/>
                  </a:cubicBezTo>
                  <a:cubicBezTo>
                    <a:pt x="20104" y="5579"/>
                    <a:pt x="20104" y="5579"/>
                    <a:pt x="20049" y="5579"/>
                  </a:cubicBezTo>
                  <a:cubicBezTo>
                    <a:pt x="20049" y="5579"/>
                    <a:pt x="20049" y="5579"/>
                    <a:pt x="20049" y="5579"/>
                  </a:cubicBezTo>
                  <a:cubicBezTo>
                    <a:pt x="20049" y="5579"/>
                    <a:pt x="19993" y="5579"/>
                    <a:pt x="19993" y="5524"/>
                  </a:cubicBezTo>
                </a:path>
                <a:path w="21600" h="21600">
                  <a:moveTo>
                    <a:pt x="1495" y="5579"/>
                  </a:moveTo>
                  <a:cubicBezTo>
                    <a:pt x="1439" y="5524"/>
                    <a:pt x="1439" y="5469"/>
                    <a:pt x="1439" y="5413"/>
                  </a:cubicBezTo>
                  <a:cubicBezTo>
                    <a:pt x="1439" y="5413"/>
                    <a:pt x="1439" y="5413"/>
                    <a:pt x="1439" y="5413"/>
                  </a:cubicBezTo>
                  <a:cubicBezTo>
                    <a:pt x="1495" y="5358"/>
                    <a:pt x="1550" y="5303"/>
                    <a:pt x="1606" y="5358"/>
                  </a:cubicBezTo>
                  <a:cubicBezTo>
                    <a:pt x="1606" y="5358"/>
                    <a:pt x="1606" y="5358"/>
                    <a:pt x="1606" y="5358"/>
                  </a:cubicBezTo>
                  <a:cubicBezTo>
                    <a:pt x="1661" y="5413"/>
                    <a:pt x="1661" y="5469"/>
                    <a:pt x="1661" y="5524"/>
                  </a:cubicBezTo>
                  <a:cubicBezTo>
                    <a:pt x="1661" y="5524"/>
                    <a:pt x="1661" y="5524"/>
                    <a:pt x="1661" y="5524"/>
                  </a:cubicBezTo>
                  <a:cubicBezTo>
                    <a:pt x="1606" y="5579"/>
                    <a:pt x="1606" y="5579"/>
                    <a:pt x="1550" y="5579"/>
                  </a:cubicBezTo>
                  <a:cubicBezTo>
                    <a:pt x="1550" y="5579"/>
                    <a:pt x="1550" y="5579"/>
                    <a:pt x="1550" y="5579"/>
                  </a:cubicBezTo>
                  <a:cubicBezTo>
                    <a:pt x="1550" y="5579"/>
                    <a:pt x="1495" y="5579"/>
                    <a:pt x="1495" y="5579"/>
                  </a:cubicBezTo>
                </a:path>
                <a:path w="21600" h="21600">
                  <a:moveTo>
                    <a:pt x="19772" y="5192"/>
                  </a:moveTo>
                  <a:cubicBezTo>
                    <a:pt x="19772" y="5192"/>
                    <a:pt x="19772" y="5192"/>
                    <a:pt x="19772" y="5192"/>
                  </a:cubicBezTo>
                  <a:cubicBezTo>
                    <a:pt x="19716" y="5137"/>
                    <a:pt x="19772" y="5082"/>
                    <a:pt x="19827" y="5027"/>
                  </a:cubicBezTo>
                  <a:cubicBezTo>
                    <a:pt x="19827" y="5027"/>
                    <a:pt x="19827" y="5027"/>
                    <a:pt x="19827" y="5027"/>
                  </a:cubicBezTo>
                  <a:cubicBezTo>
                    <a:pt x="19883" y="5027"/>
                    <a:pt x="19938" y="5027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38" y="5082"/>
                    <a:pt x="19938" y="5082"/>
                    <a:pt x="19938" y="5082"/>
                  </a:cubicBezTo>
                  <a:cubicBezTo>
                    <a:pt x="19993" y="5137"/>
                    <a:pt x="19993" y="5192"/>
                    <a:pt x="19938" y="5248"/>
                  </a:cubicBezTo>
                  <a:cubicBezTo>
                    <a:pt x="19938" y="5248"/>
                    <a:pt x="19938" y="5248"/>
                    <a:pt x="19938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83" y="5248"/>
                    <a:pt x="19883" y="5248"/>
                    <a:pt x="19883" y="5248"/>
                  </a:cubicBezTo>
                  <a:cubicBezTo>
                    <a:pt x="19827" y="5248"/>
                    <a:pt x="19772" y="5248"/>
                    <a:pt x="19772" y="5192"/>
                  </a:cubicBezTo>
                </a:path>
                <a:path w="21600" h="21600">
                  <a:moveTo>
                    <a:pt x="1716" y="5192"/>
                  </a:moveTo>
                  <a:cubicBezTo>
                    <a:pt x="1661" y="5192"/>
                    <a:pt x="1606" y="5137"/>
                    <a:pt x="1661" y="5082"/>
                  </a:cubicBezTo>
                  <a:cubicBezTo>
                    <a:pt x="1661" y="5082"/>
                    <a:pt x="1661" y="5082"/>
                    <a:pt x="1661" y="5082"/>
                  </a:cubicBezTo>
                  <a:cubicBezTo>
                    <a:pt x="1716" y="5027"/>
                    <a:pt x="1772" y="4971"/>
                    <a:pt x="1827" y="5027"/>
                  </a:cubicBezTo>
                  <a:cubicBezTo>
                    <a:pt x="1827" y="5027"/>
                    <a:pt x="1827" y="5027"/>
                    <a:pt x="1827" y="5027"/>
                  </a:cubicBezTo>
                  <a:cubicBezTo>
                    <a:pt x="1883" y="5027"/>
                    <a:pt x="1883" y="5137"/>
                    <a:pt x="1883" y="5192"/>
                  </a:cubicBezTo>
                  <a:cubicBezTo>
                    <a:pt x="1883" y="5192"/>
                    <a:pt x="1883" y="5192"/>
                    <a:pt x="1883" y="5192"/>
                  </a:cubicBezTo>
                  <a:cubicBezTo>
                    <a:pt x="1827" y="5192"/>
                    <a:pt x="1772" y="5248"/>
                    <a:pt x="1772" y="5248"/>
                  </a:cubicBezTo>
                  <a:cubicBezTo>
                    <a:pt x="1772" y="5248"/>
                    <a:pt x="1772" y="5248"/>
                    <a:pt x="1772" y="5248"/>
                  </a:cubicBezTo>
                  <a:cubicBezTo>
                    <a:pt x="1716" y="5248"/>
                    <a:pt x="1716" y="5248"/>
                    <a:pt x="1716" y="5192"/>
                  </a:cubicBezTo>
                </a:path>
                <a:path w="21600" h="21600">
                  <a:moveTo>
                    <a:pt x="19550" y="4861"/>
                  </a:moveTo>
                  <a:cubicBezTo>
                    <a:pt x="19550" y="4861"/>
                    <a:pt x="19550" y="4861"/>
                    <a:pt x="19550" y="4861"/>
                  </a:cubicBezTo>
                  <a:cubicBezTo>
                    <a:pt x="19495" y="4806"/>
                    <a:pt x="19550" y="4750"/>
                    <a:pt x="19550" y="4695"/>
                  </a:cubicBezTo>
                  <a:cubicBezTo>
                    <a:pt x="19550" y="4695"/>
                    <a:pt x="19550" y="4695"/>
                    <a:pt x="19550" y="4695"/>
                  </a:cubicBezTo>
                  <a:cubicBezTo>
                    <a:pt x="19606" y="4695"/>
                    <a:pt x="19716" y="4695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16" y="4750"/>
                    <a:pt x="19716" y="4750"/>
                    <a:pt x="19716" y="4750"/>
                  </a:cubicBezTo>
                  <a:cubicBezTo>
                    <a:pt x="19772" y="4806"/>
                    <a:pt x="19772" y="4861"/>
                    <a:pt x="19716" y="4916"/>
                  </a:cubicBezTo>
                  <a:cubicBezTo>
                    <a:pt x="19716" y="4916"/>
                    <a:pt x="19716" y="4916"/>
                    <a:pt x="19716" y="4916"/>
                  </a:cubicBezTo>
                  <a:cubicBezTo>
                    <a:pt x="19716" y="4916"/>
                    <a:pt x="19661" y="4916"/>
                    <a:pt x="19661" y="4916"/>
                  </a:cubicBezTo>
                  <a:cubicBezTo>
                    <a:pt x="19661" y="4916"/>
                    <a:pt x="19661" y="4916"/>
                    <a:pt x="19661" y="4916"/>
                  </a:cubicBezTo>
                  <a:cubicBezTo>
                    <a:pt x="19606" y="4916"/>
                    <a:pt x="19550" y="4916"/>
                    <a:pt x="19550" y="4861"/>
                  </a:cubicBezTo>
                </a:path>
                <a:path w="21600" h="21600">
                  <a:moveTo>
                    <a:pt x="1938" y="4861"/>
                  </a:moveTo>
                  <a:cubicBezTo>
                    <a:pt x="1883" y="4861"/>
                    <a:pt x="1827" y="4750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883" y="4695"/>
                    <a:pt x="1883" y="4695"/>
                    <a:pt x="1883" y="4695"/>
                  </a:cubicBezTo>
                  <a:cubicBezTo>
                    <a:pt x="1938" y="4640"/>
                    <a:pt x="1993" y="4640"/>
                    <a:pt x="2049" y="4695"/>
                  </a:cubicBezTo>
                  <a:cubicBezTo>
                    <a:pt x="2049" y="4695"/>
                    <a:pt x="2049" y="4695"/>
                    <a:pt x="2049" y="4695"/>
                  </a:cubicBezTo>
                  <a:cubicBezTo>
                    <a:pt x="2104" y="4750"/>
                    <a:pt x="2104" y="4806"/>
                    <a:pt x="2104" y="4861"/>
                  </a:cubicBezTo>
                  <a:cubicBezTo>
                    <a:pt x="2104" y="4861"/>
                    <a:pt x="2104" y="4861"/>
                    <a:pt x="2104" y="4861"/>
                  </a:cubicBezTo>
                  <a:cubicBezTo>
                    <a:pt x="2049" y="4861"/>
                    <a:pt x="1993" y="4916"/>
                    <a:pt x="1993" y="4916"/>
                  </a:cubicBezTo>
                  <a:cubicBezTo>
                    <a:pt x="1993" y="4916"/>
                    <a:pt x="1993" y="4916"/>
                    <a:pt x="1993" y="4916"/>
                  </a:cubicBezTo>
                  <a:cubicBezTo>
                    <a:pt x="1938" y="4916"/>
                    <a:pt x="1938" y="4916"/>
                    <a:pt x="1938" y="4861"/>
                  </a:cubicBezTo>
                </a:path>
                <a:path w="21600" h="21600">
                  <a:moveTo>
                    <a:pt x="19329" y="4529"/>
                  </a:moveTo>
                  <a:cubicBezTo>
                    <a:pt x="19273" y="4529"/>
                    <a:pt x="19273" y="4419"/>
                    <a:pt x="19329" y="4364"/>
                  </a:cubicBezTo>
                  <a:cubicBezTo>
                    <a:pt x="19329" y="4364"/>
                    <a:pt x="19329" y="4364"/>
                    <a:pt x="19329" y="4364"/>
                  </a:cubicBezTo>
                  <a:cubicBezTo>
                    <a:pt x="19384" y="4364"/>
                    <a:pt x="19495" y="4364"/>
                    <a:pt x="19495" y="4419"/>
                  </a:cubicBezTo>
                  <a:cubicBezTo>
                    <a:pt x="19495" y="4419"/>
                    <a:pt x="19495" y="4419"/>
                    <a:pt x="19495" y="4419"/>
                  </a:cubicBezTo>
                  <a:cubicBezTo>
                    <a:pt x="19550" y="4474"/>
                    <a:pt x="19550" y="4529"/>
                    <a:pt x="19495" y="4585"/>
                  </a:cubicBezTo>
                  <a:cubicBezTo>
                    <a:pt x="19495" y="4585"/>
                    <a:pt x="19495" y="4585"/>
                    <a:pt x="19495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439" y="4585"/>
                    <a:pt x="19439" y="4585"/>
                    <a:pt x="19439" y="4585"/>
                  </a:cubicBezTo>
                  <a:cubicBezTo>
                    <a:pt x="19384" y="4585"/>
                    <a:pt x="19329" y="4585"/>
                    <a:pt x="19329" y="4529"/>
                  </a:cubicBezTo>
                </a:path>
                <a:path w="21600" h="21600">
                  <a:moveTo>
                    <a:pt x="2160" y="4529"/>
                  </a:moveTo>
                  <a:cubicBezTo>
                    <a:pt x="2104" y="4529"/>
                    <a:pt x="2104" y="4419"/>
                    <a:pt x="2104" y="4364"/>
                  </a:cubicBezTo>
                  <a:cubicBezTo>
                    <a:pt x="2104" y="4364"/>
                    <a:pt x="2104" y="4364"/>
                    <a:pt x="2104" y="4364"/>
                  </a:cubicBezTo>
                  <a:cubicBezTo>
                    <a:pt x="2160" y="4364"/>
                    <a:pt x="2215" y="4308"/>
                    <a:pt x="2270" y="4364"/>
                  </a:cubicBezTo>
                  <a:cubicBezTo>
                    <a:pt x="2270" y="4364"/>
                    <a:pt x="2270" y="4364"/>
                    <a:pt x="2270" y="4364"/>
                  </a:cubicBezTo>
                  <a:cubicBezTo>
                    <a:pt x="2326" y="4419"/>
                    <a:pt x="2326" y="4474"/>
                    <a:pt x="2326" y="4529"/>
                  </a:cubicBezTo>
                  <a:cubicBezTo>
                    <a:pt x="2326" y="4529"/>
                    <a:pt x="2326" y="4529"/>
                    <a:pt x="2326" y="4529"/>
                  </a:cubicBezTo>
                  <a:cubicBezTo>
                    <a:pt x="2270" y="4585"/>
                    <a:pt x="2270" y="4585"/>
                    <a:pt x="2215" y="4585"/>
                  </a:cubicBezTo>
                  <a:cubicBezTo>
                    <a:pt x="2215" y="4585"/>
                    <a:pt x="2215" y="4585"/>
                    <a:pt x="2215" y="4585"/>
                  </a:cubicBezTo>
                  <a:cubicBezTo>
                    <a:pt x="2215" y="4585"/>
                    <a:pt x="2160" y="4585"/>
                    <a:pt x="2160" y="4529"/>
                  </a:cubicBezTo>
                </a:path>
                <a:path w="21600" h="21600">
                  <a:moveTo>
                    <a:pt x="19052" y="4253"/>
                  </a:moveTo>
                  <a:cubicBezTo>
                    <a:pt x="19052" y="4198"/>
                    <a:pt x="19052" y="4143"/>
                    <a:pt x="19107" y="4087"/>
                  </a:cubicBezTo>
                  <a:cubicBezTo>
                    <a:pt x="19107" y="4087"/>
                    <a:pt x="19107" y="4087"/>
                    <a:pt x="19107" y="4087"/>
                  </a:cubicBezTo>
                  <a:cubicBezTo>
                    <a:pt x="19163" y="4032"/>
                    <a:pt x="19218" y="4032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273" y="4087"/>
                    <a:pt x="19273" y="4087"/>
                    <a:pt x="19273" y="4087"/>
                  </a:cubicBezTo>
                  <a:cubicBezTo>
                    <a:pt x="19329" y="4143"/>
                    <a:pt x="19273" y="4198"/>
                    <a:pt x="19218" y="4253"/>
                  </a:cubicBezTo>
                  <a:cubicBezTo>
                    <a:pt x="19218" y="4253"/>
                    <a:pt x="19218" y="4253"/>
                    <a:pt x="19218" y="4253"/>
                  </a:cubicBezTo>
                  <a:cubicBezTo>
                    <a:pt x="19218" y="4253"/>
                    <a:pt x="19218" y="4308"/>
                    <a:pt x="19163" y="4308"/>
                  </a:cubicBezTo>
                  <a:cubicBezTo>
                    <a:pt x="19163" y="4308"/>
                    <a:pt x="19163" y="4308"/>
                    <a:pt x="19163" y="4308"/>
                  </a:cubicBezTo>
                  <a:cubicBezTo>
                    <a:pt x="19163" y="4308"/>
                    <a:pt x="19107" y="4253"/>
                    <a:pt x="19052" y="4253"/>
                  </a:cubicBezTo>
                </a:path>
                <a:path w="21600" h="21600">
                  <a:moveTo>
                    <a:pt x="2381" y="4253"/>
                  </a:moveTo>
                  <a:cubicBezTo>
                    <a:pt x="2326" y="4198"/>
                    <a:pt x="2326" y="4143"/>
                    <a:pt x="2381" y="4087"/>
                  </a:cubicBezTo>
                  <a:cubicBezTo>
                    <a:pt x="2381" y="4087"/>
                    <a:pt x="2381" y="4087"/>
                    <a:pt x="2381" y="4087"/>
                  </a:cubicBezTo>
                  <a:cubicBezTo>
                    <a:pt x="2381" y="4032"/>
                    <a:pt x="2492" y="4032"/>
                    <a:pt x="2547" y="4032"/>
                  </a:cubicBezTo>
                  <a:cubicBezTo>
                    <a:pt x="2547" y="4032"/>
                    <a:pt x="2547" y="4032"/>
                    <a:pt x="2547" y="4032"/>
                  </a:cubicBezTo>
                  <a:cubicBezTo>
                    <a:pt x="2603" y="4087"/>
                    <a:pt x="2603" y="4143"/>
                    <a:pt x="2547" y="4198"/>
                  </a:cubicBezTo>
                  <a:cubicBezTo>
                    <a:pt x="2547" y="4198"/>
                    <a:pt x="2547" y="4198"/>
                    <a:pt x="2547" y="4198"/>
                  </a:cubicBezTo>
                  <a:cubicBezTo>
                    <a:pt x="2547" y="4253"/>
                    <a:pt x="2492" y="4253"/>
                    <a:pt x="2436" y="4253"/>
                  </a:cubicBezTo>
                  <a:cubicBezTo>
                    <a:pt x="2436" y="4253"/>
                    <a:pt x="2436" y="4253"/>
                    <a:pt x="2436" y="4253"/>
                  </a:cubicBezTo>
                  <a:cubicBezTo>
                    <a:pt x="2436" y="4253"/>
                    <a:pt x="2381" y="4253"/>
                    <a:pt x="2381" y="4253"/>
                  </a:cubicBezTo>
                </a:path>
                <a:path w="21600" h="21600">
                  <a:moveTo>
                    <a:pt x="18830" y="3922"/>
                  </a:moveTo>
                  <a:cubicBezTo>
                    <a:pt x="18775" y="3867"/>
                    <a:pt x="18775" y="3811"/>
                    <a:pt x="18830" y="3756"/>
                  </a:cubicBezTo>
                  <a:cubicBezTo>
                    <a:pt x="18830" y="3756"/>
                    <a:pt x="18830" y="3756"/>
                    <a:pt x="18830" y="3756"/>
                  </a:cubicBezTo>
                  <a:cubicBezTo>
                    <a:pt x="18886" y="3756"/>
                    <a:pt x="18941" y="3756"/>
                    <a:pt x="18996" y="3811"/>
                  </a:cubicBezTo>
                  <a:cubicBezTo>
                    <a:pt x="18996" y="3811"/>
                    <a:pt x="18996" y="3811"/>
                    <a:pt x="18996" y="3811"/>
                  </a:cubicBezTo>
                  <a:cubicBezTo>
                    <a:pt x="19052" y="3811"/>
                    <a:pt x="19052" y="3922"/>
                    <a:pt x="18996" y="3977"/>
                  </a:cubicBezTo>
                  <a:cubicBezTo>
                    <a:pt x="18996" y="3977"/>
                    <a:pt x="18996" y="3977"/>
                    <a:pt x="18996" y="3977"/>
                  </a:cubicBezTo>
                  <a:cubicBezTo>
                    <a:pt x="18996" y="3977"/>
                    <a:pt x="18941" y="3977"/>
                    <a:pt x="18941" y="3977"/>
                  </a:cubicBezTo>
                  <a:cubicBezTo>
                    <a:pt x="18941" y="3977"/>
                    <a:pt x="18941" y="3977"/>
                    <a:pt x="18941" y="3977"/>
                  </a:cubicBezTo>
                  <a:cubicBezTo>
                    <a:pt x="18886" y="3977"/>
                    <a:pt x="18830" y="3977"/>
                    <a:pt x="18830" y="3922"/>
                  </a:cubicBezTo>
                </a:path>
                <a:path w="21600" h="21600">
                  <a:moveTo>
                    <a:pt x="2658" y="3922"/>
                  </a:moveTo>
                  <a:cubicBezTo>
                    <a:pt x="2603" y="3867"/>
                    <a:pt x="2603" y="3811"/>
                    <a:pt x="2603" y="3756"/>
                  </a:cubicBezTo>
                  <a:cubicBezTo>
                    <a:pt x="2603" y="3756"/>
                    <a:pt x="2603" y="3756"/>
                    <a:pt x="2603" y="3756"/>
                  </a:cubicBezTo>
                  <a:cubicBezTo>
                    <a:pt x="2658" y="3701"/>
                    <a:pt x="2713" y="3701"/>
                    <a:pt x="2769" y="3756"/>
                  </a:cubicBezTo>
                  <a:cubicBezTo>
                    <a:pt x="2769" y="3756"/>
                    <a:pt x="2769" y="3756"/>
                    <a:pt x="2769" y="3756"/>
                  </a:cubicBezTo>
                  <a:cubicBezTo>
                    <a:pt x="2824" y="3811"/>
                    <a:pt x="2824" y="3867"/>
                    <a:pt x="2824" y="3922"/>
                  </a:cubicBezTo>
                  <a:cubicBezTo>
                    <a:pt x="2824" y="3922"/>
                    <a:pt x="2824" y="3922"/>
                    <a:pt x="2824" y="3922"/>
                  </a:cubicBezTo>
                  <a:cubicBezTo>
                    <a:pt x="2769" y="3922"/>
                    <a:pt x="2769" y="3977"/>
                    <a:pt x="2713" y="3977"/>
                  </a:cubicBezTo>
                  <a:cubicBezTo>
                    <a:pt x="2713" y="3977"/>
                    <a:pt x="2713" y="3977"/>
                    <a:pt x="2713" y="3977"/>
                  </a:cubicBezTo>
                  <a:cubicBezTo>
                    <a:pt x="2658" y="3977"/>
                    <a:pt x="2658" y="3922"/>
                    <a:pt x="2658" y="3922"/>
                  </a:cubicBezTo>
                </a:path>
                <a:path w="21600" h="21600">
                  <a:moveTo>
                    <a:pt x="18553" y="3646"/>
                  </a:moveTo>
                  <a:cubicBezTo>
                    <a:pt x="18498" y="3590"/>
                    <a:pt x="18498" y="3535"/>
                    <a:pt x="18553" y="3480"/>
                  </a:cubicBezTo>
                  <a:cubicBezTo>
                    <a:pt x="18553" y="3480"/>
                    <a:pt x="18553" y="3480"/>
                    <a:pt x="18553" y="3480"/>
                  </a:cubicBezTo>
                  <a:cubicBezTo>
                    <a:pt x="18609" y="3425"/>
                    <a:pt x="18719" y="3425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19" y="3480"/>
                    <a:pt x="18719" y="3480"/>
                    <a:pt x="18719" y="3480"/>
                  </a:cubicBezTo>
                  <a:cubicBezTo>
                    <a:pt x="18775" y="3535"/>
                    <a:pt x="18775" y="3590"/>
                    <a:pt x="18719" y="3646"/>
                  </a:cubicBezTo>
                  <a:cubicBezTo>
                    <a:pt x="18719" y="3646"/>
                    <a:pt x="18719" y="3646"/>
                    <a:pt x="18719" y="3646"/>
                  </a:cubicBezTo>
                  <a:cubicBezTo>
                    <a:pt x="18719" y="3646"/>
                    <a:pt x="18664" y="3701"/>
                    <a:pt x="18664" y="3701"/>
                  </a:cubicBezTo>
                  <a:cubicBezTo>
                    <a:pt x="18664" y="3701"/>
                    <a:pt x="18664" y="3701"/>
                    <a:pt x="18664" y="3701"/>
                  </a:cubicBezTo>
                  <a:cubicBezTo>
                    <a:pt x="18609" y="3701"/>
                    <a:pt x="18609" y="3646"/>
                    <a:pt x="18553" y="3646"/>
                  </a:cubicBezTo>
                </a:path>
                <a:path w="21600" h="21600">
                  <a:moveTo>
                    <a:pt x="2879" y="3646"/>
                  </a:moveTo>
                  <a:cubicBezTo>
                    <a:pt x="2824" y="3590"/>
                    <a:pt x="2824" y="3535"/>
                    <a:pt x="2879" y="3480"/>
                  </a:cubicBezTo>
                  <a:cubicBezTo>
                    <a:pt x="2879" y="3480"/>
                    <a:pt x="2879" y="3480"/>
                    <a:pt x="2879" y="3480"/>
                  </a:cubicBezTo>
                  <a:cubicBezTo>
                    <a:pt x="2935" y="3425"/>
                    <a:pt x="2990" y="3425"/>
                    <a:pt x="3046" y="3480"/>
                  </a:cubicBezTo>
                  <a:cubicBezTo>
                    <a:pt x="3046" y="3480"/>
                    <a:pt x="3046" y="3480"/>
                    <a:pt x="3046" y="3480"/>
                  </a:cubicBezTo>
                  <a:cubicBezTo>
                    <a:pt x="3101" y="3480"/>
                    <a:pt x="3101" y="3590"/>
                    <a:pt x="3046" y="3646"/>
                  </a:cubicBezTo>
                  <a:cubicBezTo>
                    <a:pt x="3046" y="3646"/>
                    <a:pt x="3046" y="3646"/>
                    <a:pt x="3046" y="3646"/>
                  </a:cubicBezTo>
                  <a:cubicBezTo>
                    <a:pt x="3046" y="3646"/>
                    <a:pt x="2990" y="3646"/>
                    <a:pt x="2990" y="3646"/>
                  </a:cubicBezTo>
                  <a:cubicBezTo>
                    <a:pt x="2990" y="3646"/>
                    <a:pt x="2990" y="3646"/>
                    <a:pt x="2990" y="3646"/>
                  </a:cubicBezTo>
                  <a:cubicBezTo>
                    <a:pt x="2935" y="3646"/>
                    <a:pt x="2935" y="3646"/>
                    <a:pt x="2879" y="3646"/>
                  </a:cubicBezTo>
                </a:path>
                <a:path w="21600" h="21600">
                  <a:moveTo>
                    <a:pt x="18276" y="3369"/>
                  </a:moveTo>
                  <a:cubicBezTo>
                    <a:pt x="18221" y="3314"/>
                    <a:pt x="18221" y="3259"/>
                    <a:pt x="18276" y="3204"/>
                  </a:cubicBezTo>
                  <a:cubicBezTo>
                    <a:pt x="18276" y="3204"/>
                    <a:pt x="18276" y="3204"/>
                    <a:pt x="18276" y="3204"/>
                  </a:cubicBezTo>
                  <a:cubicBezTo>
                    <a:pt x="18332" y="3148"/>
                    <a:pt x="18387" y="3148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43" y="3204"/>
                    <a:pt x="18443" y="3204"/>
                    <a:pt x="18443" y="3204"/>
                  </a:cubicBezTo>
                  <a:cubicBezTo>
                    <a:pt x="18498" y="3259"/>
                    <a:pt x="18498" y="3314"/>
                    <a:pt x="18443" y="3369"/>
                  </a:cubicBezTo>
                  <a:cubicBezTo>
                    <a:pt x="18443" y="3369"/>
                    <a:pt x="18443" y="3369"/>
                    <a:pt x="18443" y="3369"/>
                  </a:cubicBezTo>
                  <a:cubicBezTo>
                    <a:pt x="18443" y="3369"/>
                    <a:pt x="18387" y="3369"/>
                    <a:pt x="18387" y="3369"/>
                  </a:cubicBezTo>
                  <a:cubicBezTo>
                    <a:pt x="18387" y="3369"/>
                    <a:pt x="18387" y="3369"/>
                    <a:pt x="18387" y="3369"/>
                  </a:cubicBezTo>
                  <a:cubicBezTo>
                    <a:pt x="18332" y="3369"/>
                    <a:pt x="18332" y="3369"/>
                    <a:pt x="18276" y="3369"/>
                  </a:cubicBezTo>
                </a:path>
                <a:path w="21600" h="21600">
                  <a:moveTo>
                    <a:pt x="3156" y="3314"/>
                  </a:moveTo>
                  <a:cubicBezTo>
                    <a:pt x="3101" y="3314"/>
                    <a:pt x="3101" y="3204"/>
                    <a:pt x="3156" y="3148"/>
                  </a:cubicBezTo>
                  <a:cubicBezTo>
                    <a:pt x="3156" y="3148"/>
                    <a:pt x="3156" y="3148"/>
                    <a:pt x="3156" y="3148"/>
                  </a:cubicBezTo>
                  <a:cubicBezTo>
                    <a:pt x="3212" y="3148"/>
                    <a:pt x="3267" y="3148"/>
                    <a:pt x="3323" y="3148"/>
                  </a:cubicBezTo>
                  <a:cubicBezTo>
                    <a:pt x="3323" y="3148"/>
                    <a:pt x="3323" y="3148"/>
                    <a:pt x="3323" y="3148"/>
                  </a:cubicBezTo>
                  <a:cubicBezTo>
                    <a:pt x="3378" y="3204"/>
                    <a:pt x="3378" y="3314"/>
                    <a:pt x="3323" y="3314"/>
                  </a:cubicBezTo>
                  <a:cubicBezTo>
                    <a:pt x="3323" y="3314"/>
                    <a:pt x="3323" y="3314"/>
                    <a:pt x="3323" y="3314"/>
                  </a:cubicBezTo>
                  <a:cubicBezTo>
                    <a:pt x="3323" y="3369"/>
                    <a:pt x="3267" y="3369"/>
                    <a:pt x="3267" y="3369"/>
                  </a:cubicBezTo>
                  <a:cubicBezTo>
                    <a:pt x="3267" y="3369"/>
                    <a:pt x="3267" y="3369"/>
                    <a:pt x="3267" y="3369"/>
                  </a:cubicBezTo>
                  <a:cubicBezTo>
                    <a:pt x="3212" y="3369"/>
                    <a:pt x="3212" y="3369"/>
                    <a:pt x="3156" y="3314"/>
                  </a:cubicBezTo>
                </a:path>
                <a:path w="21600" h="21600">
                  <a:moveTo>
                    <a:pt x="18000" y="3093"/>
                  </a:moveTo>
                  <a:cubicBezTo>
                    <a:pt x="18000" y="3093"/>
                    <a:pt x="18000" y="3093"/>
                    <a:pt x="18000" y="3093"/>
                  </a:cubicBezTo>
                  <a:cubicBezTo>
                    <a:pt x="17944" y="3038"/>
                    <a:pt x="17944" y="2983"/>
                    <a:pt x="18000" y="2927"/>
                  </a:cubicBezTo>
                  <a:cubicBezTo>
                    <a:pt x="18000" y="2927"/>
                    <a:pt x="18000" y="2927"/>
                    <a:pt x="18000" y="2927"/>
                  </a:cubicBezTo>
                  <a:cubicBezTo>
                    <a:pt x="18055" y="2872"/>
                    <a:pt x="18110" y="2872"/>
                    <a:pt x="18166" y="2927"/>
                  </a:cubicBezTo>
                  <a:cubicBezTo>
                    <a:pt x="18166" y="2927"/>
                    <a:pt x="18166" y="2927"/>
                    <a:pt x="18166" y="2927"/>
                  </a:cubicBezTo>
                  <a:cubicBezTo>
                    <a:pt x="18221" y="2983"/>
                    <a:pt x="18221" y="3038"/>
                    <a:pt x="18166" y="3093"/>
                  </a:cubicBezTo>
                  <a:cubicBezTo>
                    <a:pt x="18166" y="3093"/>
                    <a:pt x="18166" y="3093"/>
                    <a:pt x="18166" y="3093"/>
                  </a:cubicBezTo>
                  <a:cubicBezTo>
                    <a:pt x="18166" y="3093"/>
                    <a:pt x="18110" y="3093"/>
                    <a:pt x="18110" y="3093"/>
                  </a:cubicBezTo>
                  <a:cubicBezTo>
                    <a:pt x="18110" y="3093"/>
                    <a:pt x="18110" y="3093"/>
                    <a:pt x="18110" y="3093"/>
                  </a:cubicBezTo>
                  <a:cubicBezTo>
                    <a:pt x="18055" y="3093"/>
                    <a:pt x="18055" y="3093"/>
                    <a:pt x="18000" y="3093"/>
                  </a:cubicBezTo>
                </a:path>
                <a:path w="21600" h="21600">
                  <a:moveTo>
                    <a:pt x="3433" y="3038"/>
                  </a:moveTo>
                  <a:cubicBezTo>
                    <a:pt x="3433" y="2983"/>
                    <a:pt x="3433" y="2927"/>
                    <a:pt x="3489" y="2872"/>
                  </a:cubicBezTo>
                  <a:cubicBezTo>
                    <a:pt x="3489" y="2872"/>
                    <a:pt x="3489" y="2872"/>
                    <a:pt x="3489" y="2872"/>
                  </a:cubicBezTo>
                  <a:cubicBezTo>
                    <a:pt x="3489" y="2872"/>
                    <a:pt x="3599" y="2872"/>
                    <a:pt x="3655" y="2872"/>
                  </a:cubicBezTo>
                  <a:cubicBezTo>
                    <a:pt x="3655" y="2872"/>
                    <a:pt x="3655" y="2872"/>
                    <a:pt x="3655" y="2872"/>
                  </a:cubicBezTo>
                  <a:cubicBezTo>
                    <a:pt x="3655" y="2927"/>
                    <a:pt x="3655" y="3038"/>
                    <a:pt x="3599" y="3038"/>
                  </a:cubicBezTo>
                  <a:cubicBezTo>
                    <a:pt x="3599" y="3038"/>
                    <a:pt x="3599" y="3038"/>
                    <a:pt x="3599" y="3038"/>
                  </a:cubicBezTo>
                  <a:cubicBezTo>
                    <a:pt x="3599" y="3093"/>
                    <a:pt x="3599" y="3093"/>
                    <a:pt x="3544" y="3093"/>
                  </a:cubicBezTo>
                  <a:cubicBezTo>
                    <a:pt x="3544" y="3093"/>
                    <a:pt x="3544" y="3093"/>
                    <a:pt x="3544" y="3093"/>
                  </a:cubicBezTo>
                  <a:cubicBezTo>
                    <a:pt x="3489" y="3093"/>
                    <a:pt x="3489" y="3093"/>
                    <a:pt x="3433" y="3038"/>
                  </a:cubicBezTo>
                </a:path>
                <a:path w="21600" h="21600">
                  <a:moveTo>
                    <a:pt x="17723" y="2817"/>
                  </a:moveTo>
                  <a:cubicBezTo>
                    <a:pt x="17667" y="2762"/>
                    <a:pt x="17667" y="2706"/>
                    <a:pt x="17723" y="2651"/>
                  </a:cubicBezTo>
                  <a:cubicBezTo>
                    <a:pt x="17723" y="2651"/>
                    <a:pt x="17723" y="2651"/>
                    <a:pt x="17723" y="2651"/>
                  </a:cubicBezTo>
                  <a:cubicBezTo>
                    <a:pt x="17723" y="2596"/>
                    <a:pt x="17833" y="2596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651"/>
                    <a:pt x="17889" y="2651"/>
                    <a:pt x="17889" y="2651"/>
                  </a:cubicBezTo>
                  <a:cubicBezTo>
                    <a:pt x="17889" y="2706"/>
                    <a:pt x="17944" y="2762"/>
                    <a:pt x="17889" y="2817"/>
                  </a:cubicBezTo>
                  <a:cubicBezTo>
                    <a:pt x="17889" y="2817"/>
                    <a:pt x="17889" y="2817"/>
                    <a:pt x="17889" y="2817"/>
                  </a:cubicBezTo>
                  <a:cubicBezTo>
                    <a:pt x="17833" y="2817"/>
                    <a:pt x="17833" y="2872"/>
                    <a:pt x="17778" y="2872"/>
                  </a:cubicBezTo>
                  <a:cubicBezTo>
                    <a:pt x="17778" y="2872"/>
                    <a:pt x="17778" y="2872"/>
                    <a:pt x="17778" y="2872"/>
                  </a:cubicBezTo>
                  <a:cubicBezTo>
                    <a:pt x="17778" y="2872"/>
                    <a:pt x="17723" y="2817"/>
                    <a:pt x="17723" y="2817"/>
                  </a:cubicBezTo>
                </a:path>
                <a:path w="21600" h="21600">
                  <a:moveTo>
                    <a:pt x="3766" y="2762"/>
                  </a:moveTo>
                  <a:cubicBezTo>
                    <a:pt x="3710" y="2762"/>
                    <a:pt x="3710" y="2651"/>
                    <a:pt x="3766" y="2596"/>
                  </a:cubicBezTo>
                  <a:cubicBezTo>
                    <a:pt x="3766" y="2596"/>
                    <a:pt x="3766" y="2596"/>
                    <a:pt x="3766" y="2596"/>
                  </a:cubicBezTo>
                  <a:cubicBezTo>
                    <a:pt x="3821" y="2596"/>
                    <a:pt x="3876" y="2596"/>
                    <a:pt x="3932" y="2651"/>
                  </a:cubicBezTo>
                  <a:cubicBezTo>
                    <a:pt x="3932" y="2651"/>
                    <a:pt x="3932" y="2651"/>
                    <a:pt x="3932" y="2651"/>
                  </a:cubicBezTo>
                  <a:cubicBezTo>
                    <a:pt x="3987" y="2706"/>
                    <a:pt x="3987" y="2762"/>
                    <a:pt x="3932" y="2817"/>
                  </a:cubicBezTo>
                  <a:cubicBezTo>
                    <a:pt x="3932" y="2817"/>
                    <a:pt x="3932" y="2817"/>
                    <a:pt x="3932" y="2817"/>
                  </a:cubicBezTo>
                  <a:cubicBezTo>
                    <a:pt x="3876" y="2817"/>
                    <a:pt x="3876" y="2817"/>
                    <a:pt x="3821" y="2817"/>
                  </a:cubicBezTo>
                  <a:cubicBezTo>
                    <a:pt x="3821" y="2817"/>
                    <a:pt x="3821" y="2817"/>
                    <a:pt x="3821" y="2817"/>
                  </a:cubicBezTo>
                  <a:cubicBezTo>
                    <a:pt x="3821" y="2817"/>
                    <a:pt x="3766" y="2817"/>
                    <a:pt x="3766" y="2762"/>
                  </a:cubicBezTo>
                </a:path>
                <a:path w="21600" h="21600">
                  <a:moveTo>
                    <a:pt x="17390" y="2541"/>
                  </a:moveTo>
                  <a:cubicBezTo>
                    <a:pt x="17335" y="2541"/>
                    <a:pt x="17335" y="2430"/>
                    <a:pt x="17390" y="2430"/>
                  </a:cubicBezTo>
                  <a:cubicBezTo>
                    <a:pt x="17390" y="2430"/>
                    <a:pt x="17390" y="2430"/>
                    <a:pt x="17390" y="2430"/>
                  </a:cubicBezTo>
                  <a:cubicBezTo>
                    <a:pt x="17446" y="2375"/>
                    <a:pt x="17501" y="2320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556" y="2375"/>
                    <a:pt x="17556" y="2375"/>
                    <a:pt x="17556" y="2375"/>
                  </a:cubicBezTo>
                  <a:cubicBezTo>
                    <a:pt x="17612" y="2430"/>
                    <a:pt x="17612" y="2485"/>
                    <a:pt x="17556" y="2541"/>
                  </a:cubicBezTo>
                  <a:cubicBezTo>
                    <a:pt x="17556" y="2541"/>
                    <a:pt x="17556" y="2541"/>
                    <a:pt x="17556" y="2541"/>
                  </a:cubicBezTo>
                  <a:cubicBezTo>
                    <a:pt x="17556" y="2596"/>
                    <a:pt x="17501" y="2596"/>
                    <a:pt x="17501" y="2596"/>
                  </a:cubicBezTo>
                  <a:cubicBezTo>
                    <a:pt x="17501" y="2596"/>
                    <a:pt x="17501" y="2596"/>
                    <a:pt x="17501" y="2596"/>
                  </a:cubicBezTo>
                  <a:cubicBezTo>
                    <a:pt x="17446" y="2596"/>
                    <a:pt x="17446" y="2596"/>
                    <a:pt x="17390" y="2541"/>
                  </a:cubicBezTo>
                </a:path>
                <a:path w="21600" h="21600">
                  <a:moveTo>
                    <a:pt x="4043" y="2541"/>
                  </a:moveTo>
                  <a:cubicBezTo>
                    <a:pt x="4043" y="2485"/>
                    <a:pt x="4043" y="2430"/>
                    <a:pt x="4098" y="2375"/>
                  </a:cubicBezTo>
                  <a:cubicBezTo>
                    <a:pt x="4098" y="2375"/>
                    <a:pt x="4098" y="2375"/>
                    <a:pt x="4098" y="2375"/>
                  </a:cubicBezTo>
                  <a:cubicBezTo>
                    <a:pt x="4153" y="2320"/>
                    <a:pt x="4209" y="2320"/>
                    <a:pt x="4264" y="2375"/>
                  </a:cubicBezTo>
                  <a:cubicBezTo>
                    <a:pt x="4264" y="2375"/>
                    <a:pt x="4264" y="2375"/>
                    <a:pt x="4264" y="2375"/>
                  </a:cubicBezTo>
                  <a:cubicBezTo>
                    <a:pt x="4264" y="2430"/>
                    <a:pt x="4264" y="2485"/>
                    <a:pt x="4209" y="2541"/>
                  </a:cubicBezTo>
                  <a:cubicBezTo>
                    <a:pt x="4209" y="2541"/>
                    <a:pt x="4209" y="2541"/>
                    <a:pt x="4209" y="2541"/>
                  </a:cubicBezTo>
                  <a:cubicBezTo>
                    <a:pt x="4209" y="2541"/>
                    <a:pt x="4153" y="2596"/>
                    <a:pt x="4153" y="2596"/>
                  </a:cubicBezTo>
                  <a:cubicBezTo>
                    <a:pt x="4153" y="2596"/>
                    <a:pt x="4153" y="2596"/>
                    <a:pt x="4153" y="2596"/>
                  </a:cubicBezTo>
                  <a:cubicBezTo>
                    <a:pt x="4098" y="2596"/>
                    <a:pt x="4098" y="2541"/>
                    <a:pt x="4043" y="2541"/>
                  </a:cubicBezTo>
                </a:path>
                <a:path w="21600" h="21600">
                  <a:moveTo>
                    <a:pt x="17113" y="2320"/>
                  </a:moveTo>
                  <a:cubicBezTo>
                    <a:pt x="17113" y="2320"/>
                    <a:pt x="17113" y="2320"/>
                    <a:pt x="17113" y="2320"/>
                  </a:cubicBezTo>
                  <a:cubicBezTo>
                    <a:pt x="17058" y="2264"/>
                    <a:pt x="17003" y="2209"/>
                    <a:pt x="17058" y="2154"/>
                  </a:cubicBezTo>
                  <a:cubicBezTo>
                    <a:pt x="17058" y="2154"/>
                    <a:pt x="17058" y="2154"/>
                    <a:pt x="17058" y="2154"/>
                  </a:cubicBezTo>
                  <a:cubicBezTo>
                    <a:pt x="17113" y="2099"/>
                    <a:pt x="17169" y="2099"/>
                    <a:pt x="17224" y="2154"/>
                  </a:cubicBezTo>
                  <a:cubicBezTo>
                    <a:pt x="17224" y="2154"/>
                    <a:pt x="17224" y="2154"/>
                    <a:pt x="17224" y="2154"/>
                  </a:cubicBezTo>
                  <a:cubicBezTo>
                    <a:pt x="17279" y="2154"/>
                    <a:pt x="17279" y="2264"/>
                    <a:pt x="17279" y="2320"/>
                  </a:cubicBezTo>
                  <a:cubicBezTo>
                    <a:pt x="17279" y="2320"/>
                    <a:pt x="17279" y="2320"/>
                    <a:pt x="17279" y="2320"/>
                  </a:cubicBezTo>
                  <a:cubicBezTo>
                    <a:pt x="17224" y="2320"/>
                    <a:pt x="17224" y="2375"/>
                    <a:pt x="17169" y="2375"/>
                  </a:cubicBezTo>
                  <a:cubicBezTo>
                    <a:pt x="17169" y="2375"/>
                    <a:pt x="17169" y="2375"/>
                    <a:pt x="17169" y="2375"/>
                  </a:cubicBezTo>
                  <a:cubicBezTo>
                    <a:pt x="17113" y="2375"/>
                    <a:pt x="17113" y="2320"/>
                    <a:pt x="17113" y="2320"/>
                  </a:cubicBezTo>
                </a:path>
                <a:path w="21600" h="21600">
                  <a:moveTo>
                    <a:pt x="4375" y="2264"/>
                  </a:moveTo>
                  <a:cubicBezTo>
                    <a:pt x="4319" y="2209"/>
                    <a:pt x="4319" y="2154"/>
                    <a:pt x="4375" y="2099"/>
                  </a:cubicBezTo>
                  <a:cubicBezTo>
                    <a:pt x="4375" y="2099"/>
                    <a:pt x="4375" y="2099"/>
                    <a:pt x="4375" y="2099"/>
                  </a:cubicBezTo>
                  <a:cubicBezTo>
                    <a:pt x="4430" y="2099"/>
                    <a:pt x="4541" y="2099"/>
                    <a:pt x="4541" y="2154"/>
                  </a:cubicBezTo>
                  <a:cubicBezTo>
                    <a:pt x="4541" y="2154"/>
                    <a:pt x="4541" y="2154"/>
                    <a:pt x="4541" y="2154"/>
                  </a:cubicBezTo>
                  <a:cubicBezTo>
                    <a:pt x="4596" y="2209"/>
                    <a:pt x="4596" y="2264"/>
                    <a:pt x="4541" y="2320"/>
                  </a:cubicBezTo>
                  <a:cubicBezTo>
                    <a:pt x="4541" y="2320"/>
                    <a:pt x="4541" y="2320"/>
                    <a:pt x="4541" y="2320"/>
                  </a:cubicBezTo>
                  <a:cubicBezTo>
                    <a:pt x="4541" y="2320"/>
                    <a:pt x="4486" y="2320"/>
                    <a:pt x="4486" y="2320"/>
                  </a:cubicBezTo>
                  <a:cubicBezTo>
                    <a:pt x="4486" y="2320"/>
                    <a:pt x="4486" y="2320"/>
                    <a:pt x="4486" y="2320"/>
                  </a:cubicBezTo>
                  <a:cubicBezTo>
                    <a:pt x="4430" y="2320"/>
                    <a:pt x="4375" y="2320"/>
                    <a:pt x="4375" y="2264"/>
                  </a:cubicBezTo>
                </a:path>
                <a:path w="21600" h="21600">
                  <a:moveTo>
                    <a:pt x="16781" y="2099"/>
                  </a:moveTo>
                  <a:cubicBezTo>
                    <a:pt x="16726" y="2043"/>
                    <a:pt x="16726" y="1988"/>
                    <a:pt x="16726" y="1933"/>
                  </a:cubicBezTo>
                  <a:cubicBezTo>
                    <a:pt x="16726" y="1933"/>
                    <a:pt x="16726" y="1933"/>
                    <a:pt x="16726" y="1933"/>
                  </a:cubicBezTo>
                  <a:cubicBezTo>
                    <a:pt x="16781" y="1878"/>
                    <a:pt x="16836" y="1878"/>
                    <a:pt x="16892" y="1878"/>
                  </a:cubicBezTo>
                  <a:cubicBezTo>
                    <a:pt x="16892" y="1878"/>
                    <a:pt x="16892" y="1878"/>
                    <a:pt x="16892" y="1878"/>
                  </a:cubicBezTo>
                  <a:cubicBezTo>
                    <a:pt x="16947" y="1933"/>
                    <a:pt x="16947" y="1988"/>
                    <a:pt x="16947" y="2043"/>
                  </a:cubicBezTo>
                  <a:cubicBezTo>
                    <a:pt x="16947" y="2043"/>
                    <a:pt x="16947" y="2043"/>
                    <a:pt x="16947" y="2043"/>
                  </a:cubicBezTo>
                  <a:cubicBezTo>
                    <a:pt x="16892" y="2099"/>
                    <a:pt x="16892" y="2099"/>
                    <a:pt x="16836" y="2099"/>
                  </a:cubicBezTo>
                  <a:cubicBezTo>
                    <a:pt x="16836" y="2099"/>
                    <a:pt x="16836" y="2099"/>
                    <a:pt x="16836" y="2099"/>
                  </a:cubicBezTo>
                  <a:cubicBezTo>
                    <a:pt x="16836" y="2099"/>
                    <a:pt x="16781" y="2099"/>
                    <a:pt x="16781" y="2099"/>
                  </a:cubicBezTo>
                </a:path>
                <a:path w="21600" h="21600">
                  <a:moveTo>
                    <a:pt x="4707" y="2043"/>
                  </a:moveTo>
                  <a:cubicBezTo>
                    <a:pt x="4652" y="1988"/>
                    <a:pt x="4652" y="1933"/>
                    <a:pt x="4707" y="1878"/>
                  </a:cubicBezTo>
                  <a:cubicBezTo>
                    <a:pt x="4707" y="1878"/>
                    <a:pt x="4707" y="1878"/>
                    <a:pt x="4707" y="1878"/>
                  </a:cubicBezTo>
                  <a:cubicBezTo>
                    <a:pt x="4763" y="1878"/>
                    <a:pt x="4873" y="1878"/>
                    <a:pt x="4873" y="1933"/>
                  </a:cubicBezTo>
                  <a:cubicBezTo>
                    <a:pt x="4873" y="1933"/>
                    <a:pt x="4873" y="1933"/>
                    <a:pt x="4873" y="1933"/>
                  </a:cubicBezTo>
                  <a:cubicBezTo>
                    <a:pt x="4929" y="1988"/>
                    <a:pt x="4929" y="2043"/>
                    <a:pt x="4873" y="2099"/>
                  </a:cubicBezTo>
                  <a:cubicBezTo>
                    <a:pt x="4873" y="2099"/>
                    <a:pt x="4873" y="2099"/>
                    <a:pt x="4873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818" y="2099"/>
                    <a:pt x="4818" y="2099"/>
                    <a:pt x="4818" y="2099"/>
                  </a:cubicBezTo>
                  <a:cubicBezTo>
                    <a:pt x="4763" y="2099"/>
                    <a:pt x="4707" y="2099"/>
                    <a:pt x="4707" y="2043"/>
                  </a:cubicBezTo>
                </a:path>
                <a:path w="21600" h="21600">
                  <a:moveTo>
                    <a:pt x="16449" y="1878"/>
                  </a:moveTo>
                  <a:cubicBezTo>
                    <a:pt x="16393" y="1823"/>
                    <a:pt x="16393" y="1767"/>
                    <a:pt x="16393" y="1712"/>
                  </a:cubicBezTo>
                  <a:cubicBezTo>
                    <a:pt x="16393" y="1712"/>
                    <a:pt x="16393" y="1712"/>
                    <a:pt x="16393" y="1712"/>
                  </a:cubicBezTo>
                  <a:cubicBezTo>
                    <a:pt x="16449" y="1657"/>
                    <a:pt x="16504" y="1657"/>
                    <a:pt x="16560" y="1657"/>
                  </a:cubicBezTo>
                  <a:cubicBezTo>
                    <a:pt x="16560" y="1657"/>
                    <a:pt x="16560" y="1657"/>
                    <a:pt x="16560" y="1657"/>
                  </a:cubicBezTo>
                  <a:cubicBezTo>
                    <a:pt x="16615" y="1712"/>
                    <a:pt x="16615" y="1767"/>
                    <a:pt x="16615" y="1823"/>
                  </a:cubicBezTo>
                  <a:cubicBezTo>
                    <a:pt x="16615" y="1823"/>
                    <a:pt x="16615" y="1823"/>
                    <a:pt x="16615" y="1823"/>
                  </a:cubicBezTo>
                  <a:cubicBezTo>
                    <a:pt x="16560" y="1878"/>
                    <a:pt x="16560" y="1878"/>
                    <a:pt x="16504" y="1878"/>
                  </a:cubicBezTo>
                  <a:cubicBezTo>
                    <a:pt x="16504" y="1878"/>
                    <a:pt x="16504" y="1878"/>
                    <a:pt x="16504" y="1878"/>
                  </a:cubicBezTo>
                  <a:cubicBezTo>
                    <a:pt x="16504" y="1878"/>
                    <a:pt x="16449" y="1878"/>
                    <a:pt x="16449" y="1878"/>
                  </a:cubicBezTo>
                </a:path>
                <a:path w="21600" h="21600">
                  <a:moveTo>
                    <a:pt x="5040" y="1823"/>
                  </a:moveTo>
                  <a:cubicBezTo>
                    <a:pt x="4984" y="1767"/>
                    <a:pt x="4984" y="1712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40" y="1657"/>
                    <a:pt x="5040" y="1657"/>
                    <a:pt x="5040" y="1657"/>
                  </a:cubicBezTo>
                  <a:cubicBezTo>
                    <a:pt x="5095" y="1657"/>
                    <a:pt x="5206" y="1657"/>
                    <a:pt x="5206" y="1712"/>
                  </a:cubicBezTo>
                  <a:cubicBezTo>
                    <a:pt x="5206" y="1712"/>
                    <a:pt x="5206" y="1712"/>
                    <a:pt x="5206" y="1712"/>
                  </a:cubicBezTo>
                  <a:cubicBezTo>
                    <a:pt x="5261" y="1767"/>
                    <a:pt x="5261" y="1823"/>
                    <a:pt x="5206" y="1878"/>
                  </a:cubicBezTo>
                  <a:cubicBezTo>
                    <a:pt x="5206" y="1878"/>
                    <a:pt x="5206" y="1878"/>
                    <a:pt x="5206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150" y="1878"/>
                    <a:pt x="5150" y="1878"/>
                    <a:pt x="5150" y="1878"/>
                  </a:cubicBezTo>
                  <a:cubicBezTo>
                    <a:pt x="5095" y="1878"/>
                    <a:pt x="5040" y="1878"/>
                    <a:pt x="5040" y="1823"/>
                  </a:cubicBezTo>
                </a:path>
                <a:path w="21600" h="21600">
                  <a:moveTo>
                    <a:pt x="16116" y="1657"/>
                  </a:moveTo>
                  <a:cubicBezTo>
                    <a:pt x="16116" y="1657"/>
                    <a:pt x="16116" y="1657"/>
                    <a:pt x="16116" y="1657"/>
                  </a:cubicBezTo>
                  <a:cubicBezTo>
                    <a:pt x="16061" y="1657"/>
                    <a:pt x="16006" y="1546"/>
                    <a:pt x="16061" y="1491"/>
                  </a:cubicBezTo>
                  <a:cubicBezTo>
                    <a:pt x="16061" y="1491"/>
                    <a:pt x="16061" y="1491"/>
                    <a:pt x="16061" y="1491"/>
                  </a:cubicBezTo>
                  <a:cubicBezTo>
                    <a:pt x="16116" y="1436"/>
                    <a:pt x="16172" y="1436"/>
                    <a:pt x="16227" y="1491"/>
                  </a:cubicBezTo>
                  <a:cubicBezTo>
                    <a:pt x="16227" y="1491"/>
                    <a:pt x="16227" y="1491"/>
                    <a:pt x="16227" y="1491"/>
                  </a:cubicBezTo>
                  <a:cubicBezTo>
                    <a:pt x="16283" y="1491"/>
                    <a:pt x="16283" y="1602"/>
                    <a:pt x="16283" y="1657"/>
                  </a:cubicBezTo>
                  <a:cubicBezTo>
                    <a:pt x="16283" y="1657"/>
                    <a:pt x="16283" y="1657"/>
                    <a:pt x="16283" y="1657"/>
                  </a:cubicBezTo>
                  <a:cubicBezTo>
                    <a:pt x="16227" y="1657"/>
                    <a:pt x="16227" y="1712"/>
                    <a:pt x="16172" y="1712"/>
                  </a:cubicBezTo>
                  <a:cubicBezTo>
                    <a:pt x="16172" y="1712"/>
                    <a:pt x="16172" y="1712"/>
                    <a:pt x="16172" y="1712"/>
                  </a:cubicBezTo>
                  <a:cubicBezTo>
                    <a:pt x="16116" y="1712"/>
                    <a:pt x="16116" y="1712"/>
                    <a:pt x="16116" y="1657"/>
                  </a:cubicBezTo>
                </a:path>
                <a:path w="21600" h="21600">
                  <a:moveTo>
                    <a:pt x="5372" y="1602"/>
                  </a:moveTo>
                  <a:cubicBezTo>
                    <a:pt x="5316" y="1546"/>
                    <a:pt x="5372" y="1491"/>
                    <a:pt x="5427" y="1436"/>
                  </a:cubicBezTo>
                  <a:cubicBezTo>
                    <a:pt x="5427" y="1436"/>
                    <a:pt x="5427" y="1436"/>
                    <a:pt x="5427" y="1436"/>
                  </a:cubicBezTo>
                  <a:cubicBezTo>
                    <a:pt x="5483" y="1436"/>
                    <a:pt x="5538" y="1436"/>
                    <a:pt x="5593" y="1491"/>
                  </a:cubicBezTo>
                  <a:cubicBezTo>
                    <a:pt x="5593" y="1491"/>
                    <a:pt x="5593" y="1491"/>
                    <a:pt x="5593" y="1491"/>
                  </a:cubicBezTo>
                  <a:cubicBezTo>
                    <a:pt x="5593" y="1546"/>
                    <a:pt x="5593" y="1657"/>
                    <a:pt x="5538" y="1657"/>
                  </a:cubicBezTo>
                  <a:cubicBezTo>
                    <a:pt x="5538" y="1657"/>
                    <a:pt x="5538" y="1657"/>
                    <a:pt x="5538" y="1657"/>
                  </a:cubicBezTo>
                  <a:cubicBezTo>
                    <a:pt x="5538" y="1657"/>
                    <a:pt x="5483" y="1657"/>
                    <a:pt x="5483" y="1657"/>
                  </a:cubicBezTo>
                  <a:cubicBezTo>
                    <a:pt x="5483" y="1657"/>
                    <a:pt x="5483" y="1657"/>
                    <a:pt x="5483" y="1657"/>
                  </a:cubicBezTo>
                  <a:cubicBezTo>
                    <a:pt x="5427" y="1657"/>
                    <a:pt x="5372" y="1657"/>
                    <a:pt x="5372" y="1602"/>
                  </a:cubicBezTo>
                </a:path>
                <a:path w="21600" h="21600">
                  <a:moveTo>
                    <a:pt x="15729" y="1491"/>
                  </a:moveTo>
                  <a:cubicBezTo>
                    <a:pt x="15673" y="1436"/>
                    <a:pt x="15673" y="1381"/>
                    <a:pt x="15729" y="1325"/>
                  </a:cubicBezTo>
                  <a:cubicBezTo>
                    <a:pt x="15729" y="1325"/>
                    <a:pt x="15729" y="1325"/>
                    <a:pt x="15729" y="1325"/>
                  </a:cubicBezTo>
                  <a:cubicBezTo>
                    <a:pt x="15729" y="1270"/>
                    <a:pt x="15784" y="1270"/>
                    <a:pt x="15840" y="1270"/>
                  </a:cubicBezTo>
                  <a:cubicBezTo>
                    <a:pt x="15840" y="1270"/>
                    <a:pt x="15840" y="1270"/>
                    <a:pt x="15840" y="1270"/>
                  </a:cubicBezTo>
                  <a:cubicBezTo>
                    <a:pt x="15950" y="1325"/>
                    <a:pt x="15950" y="1381"/>
                    <a:pt x="15895" y="1436"/>
                  </a:cubicBezTo>
                  <a:cubicBezTo>
                    <a:pt x="15895" y="1436"/>
                    <a:pt x="15895" y="1436"/>
                    <a:pt x="15895" y="1436"/>
                  </a:cubicBezTo>
                  <a:cubicBezTo>
                    <a:pt x="15895" y="1491"/>
                    <a:pt x="15840" y="1491"/>
                    <a:pt x="15784" y="1491"/>
                  </a:cubicBezTo>
                  <a:cubicBezTo>
                    <a:pt x="15784" y="1491"/>
                    <a:pt x="15784" y="1491"/>
                    <a:pt x="15784" y="1491"/>
                  </a:cubicBezTo>
                  <a:cubicBezTo>
                    <a:pt x="15784" y="1491"/>
                    <a:pt x="15784" y="1491"/>
                    <a:pt x="15729" y="1491"/>
                  </a:cubicBezTo>
                </a:path>
                <a:path w="21600" h="21600">
                  <a:moveTo>
                    <a:pt x="5704" y="1436"/>
                  </a:moveTo>
                  <a:cubicBezTo>
                    <a:pt x="5704" y="1381"/>
                    <a:pt x="5704" y="1270"/>
                    <a:pt x="5759" y="1270"/>
                  </a:cubicBezTo>
                  <a:cubicBezTo>
                    <a:pt x="5759" y="1270"/>
                    <a:pt x="5759" y="1270"/>
                    <a:pt x="5759" y="1270"/>
                  </a:cubicBezTo>
                  <a:cubicBezTo>
                    <a:pt x="5815" y="1215"/>
                    <a:pt x="5870" y="1270"/>
                    <a:pt x="5926" y="1325"/>
                  </a:cubicBezTo>
                  <a:cubicBezTo>
                    <a:pt x="5926" y="1325"/>
                    <a:pt x="5926" y="1325"/>
                    <a:pt x="5926" y="1325"/>
                  </a:cubicBezTo>
                  <a:cubicBezTo>
                    <a:pt x="5981" y="1381"/>
                    <a:pt x="5926" y="1436"/>
                    <a:pt x="5870" y="1491"/>
                  </a:cubicBezTo>
                  <a:cubicBezTo>
                    <a:pt x="5870" y="1491"/>
                    <a:pt x="5870" y="1491"/>
                    <a:pt x="5870" y="1491"/>
                  </a:cubicBezTo>
                  <a:cubicBezTo>
                    <a:pt x="5870" y="1491"/>
                    <a:pt x="5815" y="1491"/>
                    <a:pt x="5815" y="1491"/>
                  </a:cubicBezTo>
                  <a:cubicBezTo>
                    <a:pt x="5815" y="1491"/>
                    <a:pt x="5815" y="1491"/>
                    <a:pt x="5815" y="1491"/>
                  </a:cubicBezTo>
                  <a:cubicBezTo>
                    <a:pt x="5759" y="1491"/>
                    <a:pt x="5759" y="1436"/>
                    <a:pt x="5704" y="1436"/>
                  </a:cubicBezTo>
                </a:path>
                <a:path w="21600" h="21600">
                  <a:moveTo>
                    <a:pt x="15396" y="1325"/>
                  </a:moveTo>
                  <a:cubicBezTo>
                    <a:pt x="15341" y="1270"/>
                    <a:pt x="15341" y="1215"/>
                    <a:pt x="15341" y="1160"/>
                  </a:cubicBezTo>
                  <a:cubicBezTo>
                    <a:pt x="15341" y="1160"/>
                    <a:pt x="15341" y="1160"/>
                    <a:pt x="15341" y="1160"/>
                  </a:cubicBezTo>
                  <a:cubicBezTo>
                    <a:pt x="15396" y="1104"/>
                    <a:pt x="15452" y="1049"/>
                    <a:pt x="15507" y="1104"/>
                  </a:cubicBezTo>
                  <a:cubicBezTo>
                    <a:pt x="15507" y="1104"/>
                    <a:pt x="15507" y="1104"/>
                    <a:pt x="15507" y="1104"/>
                  </a:cubicBezTo>
                  <a:cubicBezTo>
                    <a:pt x="15563" y="1104"/>
                    <a:pt x="15563" y="1215"/>
                    <a:pt x="15563" y="1270"/>
                  </a:cubicBezTo>
                  <a:cubicBezTo>
                    <a:pt x="15563" y="1270"/>
                    <a:pt x="15563" y="1270"/>
                    <a:pt x="15563" y="1270"/>
                  </a:cubicBezTo>
                  <a:cubicBezTo>
                    <a:pt x="15563" y="1270"/>
                    <a:pt x="15507" y="1325"/>
                    <a:pt x="15452" y="1325"/>
                  </a:cubicBezTo>
                  <a:cubicBezTo>
                    <a:pt x="15452" y="1325"/>
                    <a:pt x="15452" y="1325"/>
                    <a:pt x="15452" y="1325"/>
                  </a:cubicBezTo>
                  <a:cubicBezTo>
                    <a:pt x="15452" y="1325"/>
                    <a:pt x="15396" y="1325"/>
                    <a:pt x="15396" y="1325"/>
                  </a:cubicBezTo>
                </a:path>
                <a:path w="21600" h="21600">
                  <a:moveTo>
                    <a:pt x="6092" y="1215"/>
                  </a:moveTo>
                  <a:cubicBezTo>
                    <a:pt x="6036" y="1160"/>
                    <a:pt x="6092" y="1104"/>
                    <a:pt x="6147" y="1104"/>
                  </a:cubicBezTo>
                  <a:cubicBezTo>
                    <a:pt x="6147" y="1104"/>
                    <a:pt x="6147" y="1104"/>
                    <a:pt x="6147" y="1104"/>
                  </a:cubicBezTo>
                  <a:cubicBezTo>
                    <a:pt x="6203" y="1049"/>
                    <a:pt x="6258" y="1104"/>
                    <a:pt x="6258" y="1160"/>
                  </a:cubicBezTo>
                  <a:cubicBezTo>
                    <a:pt x="6258" y="1160"/>
                    <a:pt x="6258" y="1160"/>
                    <a:pt x="6258" y="1160"/>
                  </a:cubicBezTo>
                  <a:cubicBezTo>
                    <a:pt x="6313" y="1215"/>
                    <a:pt x="6258" y="1270"/>
                    <a:pt x="6203" y="1270"/>
                  </a:cubicBezTo>
                  <a:cubicBezTo>
                    <a:pt x="6203" y="1270"/>
                    <a:pt x="6203" y="1270"/>
                    <a:pt x="6203" y="1270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203" y="1325"/>
                    <a:pt x="6203" y="1325"/>
                    <a:pt x="6203" y="1325"/>
                  </a:cubicBezTo>
                  <a:cubicBezTo>
                    <a:pt x="6147" y="1325"/>
                    <a:pt x="6092" y="1270"/>
                    <a:pt x="6092" y="1215"/>
                  </a:cubicBezTo>
                </a:path>
                <a:path w="21600" h="21600">
                  <a:moveTo>
                    <a:pt x="15064" y="1160"/>
                  </a:moveTo>
                  <a:cubicBezTo>
                    <a:pt x="15009" y="1104"/>
                    <a:pt x="14953" y="1049"/>
                    <a:pt x="15009" y="994"/>
                  </a:cubicBezTo>
                  <a:cubicBezTo>
                    <a:pt x="15009" y="994"/>
                    <a:pt x="15009" y="994"/>
                    <a:pt x="15009" y="994"/>
                  </a:cubicBezTo>
                  <a:cubicBezTo>
                    <a:pt x="15009" y="939"/>
                    <a:pt x="15064" y="883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19" y="939"/>
                    <a:pt x="15119" y="939"/>
                    <a:pt x="15119" y="939"/>
                  </a:cubicBezTo>
                  <a:cubicBezTo>
                    <a:pt x="15175" y="939"/>
                    <a:pt x="15230" y="994"/>
                    <a:pt x="15175" y="1104"/>
                  </a:cubicBezTo>
                  <a:cubicBezTo>
                    <a:pt x="15175" y="1104"/>
                    <a:pt x="15175" y="1104"/>
                    <a:pt x="15175" y="1104"/>
                  </a:cubicBezTo>
                  <a:cubicBezTo>
                    <a:pt x="15175" y="1104"/>
                    <a:pt x="15119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  <a:cubicBezTo>
                    <a:pt x="15064" y="1160"/>
                    <a:pt x="15064" y="1160"/>
                    <a:pt x="15064" y="1160"/>
                  </a:cubicBezTo>
                </a:path>
                <a:path w="21600" h="21600">
                  <a:moveTo>
                    <a:pt x="6424" y="1049"/>
                  </a:moveTo>
                  <a:cubicBezTo>
                    <a:pt x="6424" y="994"/>
                    <a:pt x="6424" y="939"/>
                    <a:pt x="6480" y="939"/>
                  </a:cubicBezTo>
                  <a:cubicBezTo>
                    <a:pt x="6480" y="939"/>
                    <a:pt x="6480" y="939"/>
                    <a:pt x="6480" y="939"/>
                  </a:cubicBezTo>
                  <a:cubicBezTo>
                    <a:pt x="6535" y="883"/>
                    <a:pt x="6646" y="939"/>
                    <a:pt x="6646" y="994"/>
                  </a:cubicBezTo>
                  <a:cubicBezTo>
                    <a:pt x="6646" y="994"/>
                    <a:pt x="6646" y="994"/>
                    <a:pt x="6646" y="994"/>
                  </a:cubicBezTo>
                  <a:cubicBezTo>
                    <a:pt x="6646" y="1049"/>
                    <a:pt x="6646" y="1104"/>
                    <a:pt x="6590" y="1104"/>
                  </a:cubicBezTo>
                  <a:cubicBezTo>
                    <a:pt x="6590" y="1104"/>
                    <a:pt x="6590" y="1104"/>
                    <a:pt x="6590" y="1104"/>
                  </a:cubicBezTo>
                  <a:cubicBezTo>
                    <a:pt x="6590" y="1160"/>
                    <a:pt x="6535" y="1160"/>
                    <a:pt x="6535" y="1160"/>
                  </a:cubicBezTo>
                  <a:cubicBezTo>
                    <a:pt x="6535" y="1160"/>
                    <a:pt x="6535" y="1160"/>
                    <a:pt x="6535" y="1160"/>
                  </a:cubicBezTo>
                  <a:cubicBezTo>
                    <a:pt x="6480" y="1160"/>
                    <a:pt x="6424" y="1104"/>
                    <a:pt x="6424" y="1049"/>
                  </a:cubicBezTo>
                </a:path>
                <a:path w="21600" h="21600">
                  <a:moveTo>
                    <a:pt x="14676" y="994"/>
                  </a:moveTo>
                  <a:cubicBezTo>
                    <a:pt x="14621" y="939"/>
                    <a:pt x="14566" y="883"/>
                    <a:pt x="14621" y="828"/>
                  </a:cubicBezTo>
                  <a:cubicBezTo>
                    <a:pt x="14621" y="828"/>
                    <a:pt x="14621" y="828"/>
                    <a:pt x="14621" y="828"/>
                  </a:cubicBezTo>
                  <a:cubicBezTo>
                    <a:pt x="14621" y="773"/>
                    <a:pt x="14676" y="718"/>
                    <a:pt x="14787" y="773"/>
                  </a:cubicBezTo>
                  <a:cubicBezTo>
                    <a:pt x="14787" y="773"/>
                    <a:pt x="14787" y="773"/>
                    <a:pt x="14787" y="773"/>
                  </a:cubicBezTo>
                  <a:cubicBezTo>
                    <a:pt x="14843" y="773"/>
                    <a:pt x="14843" y="883"/>
                    <a:pt x="14843" y="939"/>
                  </a:cubicBezTo>
                  <a:cubicBezTo>
                    <a:pt x="14843" y="939"/>
                    <a:pt x="14843" y="939"/>
                    <a:pt x="14843" y="939"/>
                  </a:cubicBezTo>
                  <a:cubicBezTo>
                    <a:pt x="14787" y="994"/>
                    <a:pt x="14787" y="994"/>
                    <a:pt x="14732" y="994"/>
                  </a:cubicBezTo>
                  <a:cubicBezTo>
                    <a:pt x="14732" y="994"/>
                    <a:pt x="14732" y="994"/>
                    <a:pt x="14732" y="994"/>
                  </a:cubicBezTo>
                  <a:cubicBezTo>
                    <a:pt x="14732" y="994"/>
                    <a:pt x="14676" y="994"/>
                    <a:pt x="14676" y="994"/>
                  </a:cubicBezTo>
                </a:path>
                <a:path w="21600" h="21600">
                  <a:moveTo>
                    <a:pt x="6812" y="939"/>
                  </a:moveTo>
                  <a:cubicBezTo>
                    <a:pt x="6756" y="828"/>
                    <a:pt x="6812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867" y="773"/>
                    <a:pt x="6867" y="773"/>
                    <a:pt x="6867" y="773"/>
                  </a:cubicBezTo>
                  <a:cubicBezTo>
                    <a:pt x="6923" y="718"/>
                    <a:pt x="6978" y="773"/>
                    <a:pt x="7033" y="828"/>
                  </a:cubicBezTo>
                  <a:cubicBezTo>
                    <a:pt x="7033" y="828"/>
                    <a:pt x="7033" y="828"/>
                    <a:pt x="7033" y="828"/>
                  </a:cubicBezTo>
                  <a:cubicBezTo>
                    <a:pt x="7033" y="883"/>
                    <a:pt x="7033" y="939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923" y="994"/>
                    <a:pt x="6923" y="994"/>
                    <a:pt x="6923" y="994"/>
                  </a:cubicBezTo>
                  <a:cubicBezTo>
                    <a:pt x="6867" y="994"/>
                    <a:pt x="6812" y="939"/>
                    <a:pt x="6812" y="939"/>
                  </a:cubicBezTo>
                </a:path>
                <a:path w="21600" h="21600">
                  <a:moveTo>
                    <a:pt x="14289" y="828"/>
                  </a:moveTo>
                  <a:cubicBezTo>
                    <a:pt x="14289" y="828"/>
                    <a:pt x="14289" y="828"/>
                    <a:pt x="14289" y="828"/>
                  </a:cubicBezTo>
                  <a:cubicBezTo>
                    <a:pt x="14233" y="828"/>
                    <a:pt x="14233" y="773"/>
                    <a:pt x="14233" y="718"/>
                  </a:cubicBezTo>
                  <a:cubicBezTo>
                    <a:pt x="14233" y="718"/>
                    <a:pt x="14233" y="718"/>
                    <a:pt x="14233" y="718"/>
                  </a:cubicBezTo>
                  <a:cubicBezTo>
                    <a:pt x="14233" y="662"/>
                    <a:pt x="14344" y="607"/>
                    <a:pt x="14399" y="607"/>
                  </a:cubicBezTo>
                  <a:cubicBezTo>
                    <a:pt x="14399" y="607"/>
                    <a:pt x="14399" y="607"/>
                    <a:pt x="14399" y="607"/>
                  </a:cubicBezTo>
                  <a:cubicBezTo>
                    <a:pt x="14455" y="662"/>
                    <a:pt x="14455" y="718"/>
                    <a:pt x="14455" y="773"/>
                  </a:cubicBezTo>
                  <a:cubicBezTo>
                    <a:pt x="14455" y="773"/>
                    <a:pt x="14455" y="773"/>
                    <a:pt x="14455" y="773"/>
                  </a:cubicBezTo>
                  <a:cubicBezTo>
                    <a:pt x="14455" y="828"/>
                    <a:pt x="14399" y="828"/>
                    <a:pt x="14344" y="828"/>
                  </a:cubicBezTo>
                  <a:cubicBezTo>
                    <a:pt x="14344" y="828"/>
                    <a:pt x="14344" y="828"/>
                    <a:pt x="14344" y="828"/>
                  </a:cubicBezTo>
                  <a:cubicBezTo>
                    <a:pt x="14344" y="828"/>
                    <a:pt x="14344" y="828"/>
                    <a:pt x="14289" y="828"/>
                  </a:cubicBezTo>
                </a:path>
                <a:path w="21600" h="21600">
                  <a:moveTo>
                    <a:pt x="7144" y="773"/>
                  </a:moveTo>
                  <a:cubicBezTo>
                    <a:pt x="7144" y="718"/>
                    <a:pt x="7199" y="662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255" y="607"/>
                    <a:pt x="7255" y="607"/>
                    <a:pt x="7255" y="607"/>
                  </a:cubicBezTo>
                  <a:cubicBezTo>
                    <a:pt x="7310" y="607"/>
                    <a:pt x="7366" y="607"/>
                    <a:pt x="7366" y="718"/>
                  </a:cubicBezTo>
                  <a:cubicBezTo>
                    <a:pt x="7366" y="718"/>
                    <a:pt x="7366" y="718"/>
                    <a:pt x="7366" y="718"/>
                  </a:cubicBezTo>
                  <a:cubicBezTo>
                    <a:pt x="7421" y="773"/>
                    <a:pt x="7366" y="828"/>
                    <a:pt x="7310" y="828"/>
                  </a:cubicBezTo>
                  <a:cubicBezTo>
                    <a:pt x="7310" y="828"/>
                    <a:pt x="7310" y="828"/>
                    <a:pt x="7310" y="828"/>
                  </a:cubicBezTo>
                  <a:cubicBezTo>
                    <a:pt x="7310" y="828"/>
                    <a:pt x="7310" y="828"/>
                    <a:pt x="7255" y="828"/>
                  </a:cubicBezTo>
                  <a:cubicBezTo>
                    <a:pt x="7255" y="828"/>
                    <a:pt x="7255" y="828"/>
                    <a:pt x="7255" y="828"/>
                  </a:cubicBezTo>
                  <a:cubicBezTo>
                    <a:pt x="7255" y="828"/>
                    <a:pt x="7199" y="828"/>
                    <a:pt x="7144" y="773"/>
                  </a:cubicBezTo>
                </a:path>
                <a:path w="21600" h="21600">
                  <a:moveTo>
                    <a:pt x="13956" y="718"/>
                  </a:moveTo>
                  <a:cubicBezTo>
                    <a:pt x="13846" y="718"/>
                    <a:pt x="13846" y="662"/>
                    <a:pt x="13846" y="552"/>
                  </a:cubicBezTo>
                  <a:cubicBezTo>
                    <a:pt x="13846" y="552"/>
                    <a:pt x="13846" y="552"/>
                    <a:pt x="13846" y="552"/>
                  </a:cubicBezTo>
                  <a:cubicBezTo>
                    <a:pt x="13846" y="497"/>
                    <a:pt x="13956" y="497"/>
                    <a:pt x="14012" y="497"/>
                  </a:cubicBezTo>
                  <a:cubicBezTo>
                    <a:pt x="14012" y="497"/>
                    <a:pt x="14012" y="497"/>
                    <a:pt x="14012" y="497"/>
                  </a:cubicBezTo>
                  <a:cubicBezTo>
                    <a:pt x="14067" y="497"/>
                    <a:pt x="14123" y="607"/>
                    <a:pt x="14067" y="662"/>
                  </a:cubicBezTo>
                  <a:cubicBezTo>
                    <a:pt x="14067" y="662"/>
                    <a:pt x="14067" y="662"/>
                    <a:pt x="14067" y="662"/>
                  </a:cubicBezTo>
                  <a:cubicBezTo>
                    <a:pt x="14067" y="718"/>
                    <a:pt x="14012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  <a:cubicBezTo>
                    <a:pt x="13956" y="718"/>
                    <a:pt x="13956" y="718"/>
                    <a:pt x="13956" y="718"/>
                  </a:cubicBezTo>
                </a:path>
                <a:path w="21600" h="21600">
                  <a:moveTo>
                    <a:pt x="7532" y="662"/>
                  </a:moveTo>
                  <a:cubicBezTo>
                    <a:pt x="7532" y="552"/>
                    <a:pt x="7587" y="497"/>
                    <a:pt x="7643" y="497"/>
                  </a:cubicBezTo>
                  <a:cubicBezTo>
                    <a:pt x="7643" y="497"/>
                    <a:pt x="7643" y="497"/>
                    <a:pt x="7643" y="497"/>
                  </a:cubicBezTo>
                  <a:cubicBezTo>
                    <a:pt x="7698" y="497"/>
                    <a:pt x="7753" y="497"/>
                    <a:pt x="7753" y="552"/>
                  </a:cubicBezTo>
                  <a:cubicBezTo>
                    <a:pt x="7753" y="552"/>
                    <a:pt x="7753" y="552"/>
                    <a:pt x="7753" y="552"/>
                  </a:cubicBezTo>
                  <a:cubicBezTo>
                    <a:pt x="7809" y="607"/>
                    <a:pt x="7753" y="718"/>
                    <a:pt x="7698" y="718"/>
                  </a:cubicBezTo>
                  <a:cubicBezTo>
                    <a:pt x="7698" y="718"/>
                    <a:pt x="7698" y="718"/>
                    <a:pt x="7698" y="718"/>
                  </a:cubicBezTo>
                  <a:cubicBezTo>
                    <a:pt x="7698" y="718"/>
                    <a:pt x="7698" y="718"/>
                    <a:pt x="7643" y="718"/>
                  </a:cubicBezTo>
                  <a:cubicBezTo>
                    <a:pt x="7643" y="718"/>
                    <a:pt x="7643" y="718"/>
                    <a:pt x="7643" y="718"/>
                  </a:cubicBezTo>
                  <a:cubicBezTo>
                    <a:pt x="7587" y="718"/>
                    <a:pt x="7587" y="718"/>
                    <a:pt x="7532" y="662"/>
                  </a:cubicBezTo>
                </a:path>
                <a:path w="21600" h="21600">
                  <a:moveTo>
                    <a:pt x="13569" y="607"/>
                  </a:moveTo>
                  <a:cubicBezTo>
                    <a:pt x="13513" y="607"/>
                    <a:pt x="13458" y="552"/>
                    <a:pt x="13458" y="497"/>
                  </a:cubicBezTo>
                  <a:cubicBezTo>
                    <a:pt x="13458" y="497"/>
                    <a:pt x="13458" y="497"/>
                    <a:pt x="13458" y="497"/>
                  </a:cubicBezTo>
                  <a:cubicBezTo>
                    <a:pt x="13458" y="386"/>
                    <a:pt x="13569" y="386"/>
                    <a:pt x="13624" y="386"/>
                  </a:cubicBezTo>
                  <a:cubicBezTo>
                    <a:pt x="13624" y="386"/>
                    <a:pt x="13624" y="386"/>
                    <a:pt x="13624" y="386"/>
                  </a:cubicBezTo>
                  <a:cubicBezTo>
                    <a:pt x="13679" y="386"/>
                    <a:pt x="13735" y="497"/>
                    <a:pt x="13679" y="552"/>
                  </a:cubicBezTo>
                  <a:cubicBezTo>
                    <a:pt x="13679" y="552"/>
                    <a:pt x="13679" y="552"/>
                    <a:pt x="13679" y="552"/>
                  </a:cubicBezTo>
                  <a:cubicBezTo>
                    <a:pt x="13679" y="607"/>
                    <a:pt x="13624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  <a:cubicBezTo>
                    <a:pt x="13569" y="607"/>
                    <a:pt x="13569" y="607"/>
                    <a:pt x="13569" y="607"/>
                  </a:cubicBezTo>
                </a:path>
                <a:path w="21600" h="21600">
                  <a:moveTo>
                    <a:pt x="7920" y="552"/>
                  </a:moveTo>
                  <a:cubicBezTo>
                    <a:pt x="7920" y="441"/>
                    <a:pt x="7975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30" y="386"/>
                    <a:pt x="8030" y="386"/>
                    <a:pt x="8030" y="386"/>
                  </a:cubicBezTo>
                  <a:cubicBezTo>
                    <a:pt x="8086" y="386"/>
                    <a:pt x="8141" y="386"/>
                    <a:pt x="8141" y="441"/>
                  </a:cubicBezTo>
                  <a:cubicBezTo>
                    <a:pt x="8141" y="441"/>
                    <a:pt x="8141" y="441"/>
                    <a:pt x="8141" y="441"/>
                  </a:cubicBezTo>
                  <a:cubicBezTo>
                    <a:pt x="8196" y="552"/>
                    <a:pt x="8141" y="607"/>
                    <a:pt x="8086" y="607"/>
                  </a:cubicBezTo>
                  <a:cubicBezTo>
                    <a:pt x="8086" y="607"/>
                    <a:pt x="8086" y="607"/>
                    <a:pt x="8086" y="607"/>
                  </a:cubicBezTo>
                  <a:cubicBezTo>
                    <a:pt x="8086" y="607"/>
                    <a:pt x="8030" y="607"/>
                    <a:pt x="8030" y="607"/>
                  </a:cubicBezTo>
                  <a:cubicBezTo>
                    <a:pt x="8030" y="607"/>
                    <a:pt x="8030" y="607"/>
                    <a:pt x="8030" y="607"/>
                  </a:cubicBezTo>
                  <a:cubicBezTo>
                    <a:pt x="7975" y="607"/>
                    <a:pt x="7920" y="552"/>
                    <a:pt x="7920" y="552"/>
                  </a:cubicBezTo>
                </a:path>
                <a:path w="21600" h="21600">
                  <a:moveTo>
                    <a:pt x="13181" y="497"/>
                  </a:moveTo>
                  <a:cubicBezTo>
                    <a:pt x="13126" y="497"/>
                    <a:pt x="13070" y="441"/>
                    <a:pt x="13070" y="386"/>
                  </a:cubicBezTo>
                  <a:cubicBezTo>
                    <a:pt x="13070" y="386"/>
                    <a:pt x="13070" y="386"/>
                    <a:pt x="13070" y="386"/>
                  </a:cubicBezTo>
                  <a:cubicBezTo>
                    <a:pt x="13070" y="331"/>
                    <a:pt x="13181" y="276"/>
                    <a:pt x="13236" y="276"/>
                  </a:cubicBezTo>
                  <a:cubicBezTo>
                    <a:pt x="13236" y="276"/>
                    <a:pt x="13236" y="276"/>
                    <a:pt x="13236" y="276"/>
                  </a:cubicBezTo>
                  <a:cubicBezTo>
                    <a:pt x="13292" y="331"/>
                    <a:pt x="13347" y="386"/>
                    <a:pt x="13292" y="441"/>
                  </a:cubicBezTo>
                  <a:cubicBezTo>
                    <a:pt x="13292" y="441"/>
                    <a:pt x="13292" y="441"/>
                    <a:pt x="13292" y="441"/>
                  </a:cubicBezTo>
                  <a:cubicBezTo>
                    <a:pt x="13292" y="497"/>
                    <a:pt x="13236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  <a:cubicBezTo>
                    <a:pt x="13181" y="497"/>
                    <a:pt x="13181" y="497"/>
                    <a:pt x="13181" y="497"/>
                  </a:cubicBezTo>
                </a:path>
                <a:path w="21600" h="21600">
                  <a:moveTo>
                    <a:pt x="8307" y="441"/>
                  </a:moveTo>
                  <a:cubicBezTo>
                    <a:pt x="8307" y="386"/>
                    <a:pt x="8363" y="276"/>
                    <a:pt x="8418" y="276"/>
                  </a:cubicBezTo>
                  <a:cubicBezTo>
                    <a:pt x="8418" y="276"/>
                    <a:pt x="8418" y="276"/>
                    <a:pt x="8418" y="276"/>
                  </a:cubicBezTo>
                  <a:cubicBezTo>
                    <a:pt x="8473" y="276"/>
                    <a:pt x="8529" y="331"/>
                    <a:pt x="8529" y="386"/>
                  </a:cubicBezTo>
                  <a:cubicBezTo>
                    <a:pt x="8529" y="386"/>
                    <a:pt x="8529" y="386"/>
                    <a:pt x="8529" y="386"/>
                  </a:cubicBezTo>
                  <a:cubicBezTo>
                    <a:pt x="8584" y="441"/>
                    <a:pt x="8529" y="497"/>
                    <a:pt x="8473" y="497"/>
                  </a:cubicBezTo>
                  <a:cubicBezTo>
                    <a:pt x="8473" y="497"/>
                    <a:pt x="8473" y="497"/>
                    <a:pt x="8473" y="497"/>
                  </a:cubicBezTo>
                  <a:cubicBezTo>
                    <a:pt x="8473" y="497"/>
                    <a:pt x="8418" y="497"/>
                    <a:pt x="8418" y="497"/>
                  </a:cubicBezTo>
                  <a:cubicBezTo>
                    <a:pt x="8418" y="497"/>
                    <a:pt x="8418" y="497"/>
                    <a:pt x="8418" y="497"/>
                  </a:cubicBezTo>
                  <a:cubicBezTo>
                    <a:pt x="8363" y="497"/>
                    <a:pt x="8307" y="497"/>
                    <a:pt x="8307" y="441"/>
                  </a:cubicBezTo>
                </a:path>
                <a:path w="21600" h="21600">
                  <a:moveTo>
                    <a:pt x="12793" y="441"/>
                  </a:moveTo>
                  <a:cubicBezTo>
                    <a:pt x="12793" y="441"/>
                    <a:pt x="12793" y="441"/>
                    <a:pt x="12793" y="441"/>
                  </a:cubicBezTo>
                  <a:cubicBezTo>
                    <a:pt x="12738" y="441"/>
                    <a:pt x="12683" y="386"/>
                    <a:pt x="12683" y="276"/>
                  </a:cubicBezTo>
                  <a:cubicBezTo>
                    <a:pt x="12683" y="276"/>
                    <a:pt x="12683" y="276"/>
                    <a:pt x="12683" y="276"/>
                  </a:cubicBezTo>
                  <a:cubicBezTo>
                    <a:pt x="12683" y="220"/>
                    <a:pt x="12738" y="220"/>
                    <a:pt x="12849" y="220"/>
                  </a:cubicBezTo>
                  <a:cubicBezTo>
                    <a:pt x="12849" y="220"/>
                    <a:pt x="12849" y="220"/>
                    <a:pt x="12849" y="220"/>
                  </a:cubicBezTo>
                  <a:cubicBezTo>
                    <a:pt x="12904" y="220"/>
                    <a:pt x="12904" y="276"/>
                    <a:pt x="12904" y="331"/>
                  </a:cubicBezTo>
                  <a:cubicBezTo>
                    <a:pt x="12904" y="331"/>
                    <a:pt x="12904" y="331"/>
                    <a:pt x="12904" y="331"/>
                  </a:cubicBezTo>
                  <a:cubicBezTo>
                    <a:pt x="12904" y="386"/>
                    <a:pt x="12849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  <a:cubicBezTo>
                    <a:pt x="12793" y="441"/>
                    <a:pt x="12793" y="441"/>
                    <a:pt x="12793" y="441"/>
                  </a:cubicBezTo>
                </a:path>
                <a:path w="21600" h="21600">
                  <a:moveTo>
                    <a:pt x="8695" y="331"/>
                  </a:moveTo>
                  <a:cubicBezTo>
                    <a:pt x="8695" y="276"/>
                    <a:pt x="8750" y="220"/>
                    <a:pt x="8806" y="220"/>
                  </a:cubicBezTo>
                  <a:cubicBezTo>
                    <a:pt x="8806" y="220"/>
                    <a:pt x="8806" y="220"/>
                    <a:pt x="8806" y="220"/>
                  </a:cubicBezTo>
                  <a:cubicBezTo>
                    <a:pt x="8861" y="165"/>
                    <a:pt x="8916" y="220"/>
                    <a:pt x="8916" y="276"/>
                  </a:cubicBezTo>
                  <a:cubicBezTo>
                    <a:pt x="8916" y="276"/>
                    <a:pt x="8916" y="276"/>
                    <a:pt x="8916" y="276"/>
                  </a:cubicBezTo>
                  <a:cubicBezTo>
                    <a:pt x="8972" y="386"/>
                    <a:pt x="8916" y="441"/>
                    <a:pt x="8861" y="441"/>
                  </a:cubicBezTo>
                  <a:cubicBezTo>
                    <a:pt x="8861" y="441"/>
                    <a:pt x="8861" y="441"/>
                    <a:pt x="8861" y="441"/>
                  </a:cubicBezTo>
                  <a:cubicBezTo>
                    <a:pt x="8861" y="441"/>
                    <a:pt x="8806" y="441"/>
                    <a:pt x="8806" y="441"/>
                  </a:cubicBezTo>
                  <a:cubicBezTo>
                    <a:pt x="8806" y="441"/>
                    <a:pt x="8806" y="441"/>
                    <a:pt x="8806" y="441"/>
                  </a:cubicBezTo>
                  <a:cubicBezTo>
                    <a:pt x="8750" y="441"/>
                    <a:pt x="8695" y="386"/>
                    <a:pt x="8695" y="331"/>
                  </a:cubicBezTo>
                </a:path>
                <a:path w="21600" h="21600">
                  <a:moveTo>
                    <a:pt x="12406" y="386"/>
                  </a:moveTo>
                  <a:cubicBezTo>
                    <a:pt x="12406" y="386"/>
                    <a:pt x="12406" y="386"/>
                    <a:pt x="12406" y="386"/>
                  </a:cubicBezTo>
                  <a:cubicBezTo>
                    <a:pt x="12350" y="386"/>
                    <a:pt x="12295" y="276"/>
                    <a:pt x="12295" y="220"/>
                  </a:cubicBezTo>
                  <a:cubicBezTo>
                    <a:pt x="12295" y="220"/>
                    <a:pt x="12295" y="220"/>
                    <a:pt x="12295" y="220"/>
                  </a:cubicBezTo>
                  <a:cubicBezTo>
                    <a:pt x="12295" y="165"/>
                    <a:pt x="12350" y="110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06" y="165"/>
                    <a:pt x="12406" y="165"/>
                    <a:pt x="12406" y="165"/>
                  </a:cubicBezTo>
                  <a:cubicBezTo>
                    <a:pt x="12461" y="165"/>
                    <a:pt x="12516" y="220"/>
                    <a:pt x="12516" y="276"/>
                  </a:cubicBezTo>
                  <a:cubicBezTo>
                    <a:pt x="12516" y="276"/>
                    <a:pt x="12516" y="276"/>
                    <a:pt x="12516" y="276"/>
                  </a:cubicBezTo>
                  <a:cubicBezTo>
                    <a:pt x="12516" y="331"/>
                    <a:pt x="12461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  <a:cubicBezTo>
                    <a:pt x="12406" y="386"/>
                    <a:pt x="12406" y="386"/>
                    <a:pt x="12406" y="386"/>
                  </a:cubicBezTo>
                </a:path>
                <a:path w="21600" h="21600">
                  <a:moveTo>
                    <a:pt x="9083" y="276"/>
                  </a:moveTo>
                  <a:cubicBezTo>
                    <a:pt x="9083" y="220"/>
                    <a:pt x="9138" y="165"/>
                    <a:pt x="9193" y="110"/>
                  </a:cubicBezTo>
                  <a:cubicBezTo>
                    <a:pt x="9193" y="110"/>
                    <a:pt x="9193" y="110"/>
                    <a:pt x="9193" y="110"/>
                  </a:cubicBezTo>
                  <a:cubicBezTo>
                    <a:pt x="9249" y="110"/>
                    <a:pt x="9304" y="165"/>
                    <a:pt x="9359" y="220"/>
                  </a:cubicBezTo>
                  <a:cubicBezTo>
                    <a:pt x="9359" y="220"/>
                    <a:pt x="9359" y="220"/>
                    <a:pt x="9359" y="220"/>
                  </a:cubicBezTo>
                  <a:cubicBezTo>
                    <a:pt x="9359" y="276"/>
                    <a:pt x="9304" y="386"/>
                    <a:pt x="9249" y="386"/>
                  </a:cubicBezTo>
                  <a:cubicBezTo>
                    <a:pt x="9249" y="386"/>
                    <a:pt x="9249" y="386"/>
                    <a:pt x="9249" y="386"/>
                  </a:cubicBezTo>
                  <a:cubicBezTo>
                    <a:pt x="9249" y="386"/>
                    <a:pt x="9249" y="386"/>
                    <a:pt x="9193" y="386"/>
                  </a:cubicBezTo>
                  <a:cubicBezTo>
                    <a:pt x="9193" y="386"/>
                    <a:pt x="9193" y="386"/>
                    <a:pt x="9193" y="386"/>
                  </a:cubicBezTo>
                  <a:cubicBezTo>
                    <a:pt x="9138" y="386"/>
                    <a:pt x="9138" y="331"/>
                    <a:pt x="9083" y="276"/>
                  </a:cubicBezTo>
                </a:path>
                <a:path w="21600" h="21600">
                  <a:moveTo>
                    <a:pt x="12018" y="331"/>
                  </a:moveTo>
                  <a:cubicBezTo>
                    <a:pt x="11907" y="331"/>
                    <a:pt x="11907" y="276"/>
                    <a:pt x="11907" y="165"/>
                  </a:cubicBezTo>
                  <a:cubicBezTo>
                    <a:pt x="11907" y="165"/>
                    <a:pt x="11907" y="165"/>
                    <a:pt x="11907" y="165"/>
                  </a:cubicBezTo>
                  <a:cubicBezTo>
                    <a:pt x="11907" y="110"/>
                    <a:pt x="11963" y="55"/>
                    <a:pt x="12018" y="110"/>
                  </a:cubicBezTo>
                  <a:cubicBezTo>
                    <a:pt x="12018" y="110"/>
                    <a:pt x="12018" y="110"/>
                    <a:pt x="12018" y="110"/>
                  </a:cubicBezTo>
                  <a:cubicBezTo>
                    <a:pt x="12073" y="110"/>
                    <a:pt x="12129" y="165"/>
                    <a:pt x="12129" y="220"/>
                  </a:cubicBezTo>
                  <a:cubicBezTo>
                    <a:pt x="12129" y="220"/>
                    <a:pt x="12129" y="220"/>
                    <a:pt x="12129" y="220"/>
                  </a:cubicBezTo>
                  <a:cubicBezTo>
                    <a:pt x="12129" y="276"/>
                    <a:pt x="12073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  <a:cubicBezTo>
                    <a:pt x="12018" y="331"/>
                    <a:pt x="12018" y="331"/>
                    <a:pt x="12018" y="331"/>
                  </a:cubicBezTo>
                </a:path>
                <a:path w="21600" h="21600">
                  <a:moveTo>
                    <a:pt x="9526" y="220"/>
                  </a:moveTo>
                  <a:cubicBezTo>
                    <a:pt x="9470" y="165"/>
                    <a:pt x="9526" y="110"/>
                    <a:pt x="9581" y="110"/>
                  </a:cubicBezTo>
                  <a:cubicBezTo>
                    <a:pt x="9581" y="110"/>
                    <a:pt x="9581" y="110"/>
                    <a:pt x="9581" y="110"/>
                  </a:cubicBezTo>
                  <a:cubicBezTo>
                    <a:pt x="9692" y="55"/>
                    <a:pt x="9747" y="110"/>
                    <a:pt x="9747" y="165"/>
                  </a:cubicBezTo>
                  <a:cubicBezTo>
                    <a:pt x="9747" y="165"/>
                    <a:pt x="9747" y="165"/>
                    <a:pt x="9747" y="165"/>
                  </a:cubicBezTo>
                  <a:cubicBezTo>
                    <a:pt x="9747" y="276"/>
                    <a:pt x="9692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636" y="331"/>
                    <a:pt x="9636" y="331"/>
                    <a:pt x="9636" y="331"/>
                  </a:cubicBezTo>
                  <a:cubicBezTo>
                    <a:pt x="9581" y="331"/>
                    <a:pt x="9526" y="276"/>
                    <a:pt x="9526" y="220"/>
                  </a:cubicBezTo>
                </a:path>
                <a:path w="21600" h="21600">
                  <a:moveTo>
                    <a:pt x="11630" y="276"/>
                  </a:moveTo>
                  <a:cubicBezTo>
                    <a:pt x="11519" y="276"/>
                    <a:pt x="11464" y="220"/>
                    <a:pt x="11519" y="165"/>
                  </a:cubicBezTo>
                  <a:cubicBezTo>
                    <a:pt x="11519" y="165"/>
                    <a:pt x="11519" y="165"/>
                    <a:pt x="11519" y="165"/>
                  </a:cubicBezTo>
                  <a:cubicBezTo>
                    <a:pt x="11519" y="110"/>
                    <a:pt x="11575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30" y="55"/>
                    <a:pt x="11630" y="55"/>
                    <a:pt x="11630" y="55"/>
                  </a:cubicBezTo>
                  <a:cubicBezTo>
                    <a:pt x="11686" y="55"/>
                    <a:pt x="11741" y="110"/>
                    <a:pt x="11741" y="165"/>
                  </a:cubicBezTo>
                  <a:cubicBezTo>
                    <a:pt x="11741" y="165"/>
                    <a:pt x="11741" y="165"/>
                    <a:pt x="11741" y="165"/>
                  </a:cubicBezTo>
                  <a:cubicBezTo>
                    <a:pt x="11741" y="220"/>
                    <a:pt x="11686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  <a:cubicBezTo>
                    <a:pt x="11630" y="276"/>
                    <a:pt x="11630" y="276"/>
                    <a:pt x="11630" y="276"/>
                  </a:cubicBezTo>
                </a:path>
                <a:path w="21600" h="21600">
                  <a:moveTo>
                    <a:pt x="9913" y="165"/>
                  </a:moveTo>
                  <a:cubicBezTo>
                    <a:pt x="9913" y="110"/>
                    <a:pt x="9913" y="55"/>
                    <a:pt x="10024" y="55"/>
                  </a:cubicBezTo>
                  <a:cubicBezTo>
                    <a:pt x="10024" y="55"/>
                    <a:pt x="10024" y="55"/>
                    <a:pt x="10024" y="55"/>
                  </a:cubicBezTo>
                  <a:cubicBezTo>
                    <a:pt x="10079" y="55"/>
                    <a:pt x="10135" y="110"/>
                    <a:pt x="10135" y="165"/>
                  </a:cubicBezTo>
                  <a:cubicBezTo>
                    <a:pt x="10135" y="165"/>
                    <a:pt x="10135" y="165"/>
                    <a:pt x="10135" y="165"/>
                  </a:cubicBezTo>
                  <a:cubicBezTo>
                    <a:pt x="10135" y="220"/>
                    <a:pt x="10079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10024" y="276"/>
                    <a:pt x="10024" y="276"/>
                    <a:pt x="10024" y="276"/>
                  </a:cubicBezTo>
                  <a:cubicBezTo>
                    <a:pt x="9969" y="276"/>
                    <a:pt x="9913" y="220"/>
                    <a:pt x="9913" y="165"/>
                  </a:cubicBezTo>
                </a:path>
                <a:path w="21600" h="21600">
                  <a:moveTo>
                    <a:pt x="11187" y="276"/>
                  </a:moveTo>
                  <a:cubicBezTo>
                    <a:pt x="11132" y="276"/>
                    <a:pt x="11076" y="220"/>
                    <a:pt x="11076" y="165"/>
                  </a:cubicBezTo>
                  <a:cubicBezTo>
                    <a:pt x="11076" y="165"/>
                    <a:pt x="11076" y="165"/>
                    <a:pt x="11076" y="165"/>
                  </a:cubicBezTo>
                  <a:cubicBezTo>
                    <a:pt x="11076" y="55"/>
                    <a:pt x="11132" y="0"/>
                    <a:pt x="11243" y="0"/>
                  </a:cubicBezTo>
                  <a:cubicBezTo>
                    <a:pt x="11243" y="0"/>
                    <a:pt x="11243" y="0"/>
                    <a:pt x="11243" y="0"/>
                  </a:cubicBezTo>
                  <a:cubicBezTo>
                    <a:pt x="11243" y="0"/>
                    <a:pt x="11243" y="0"/>
                    <a:pt x="11243" y="55"/>
                  </a:cubicBezTo>
                  <a:cubicBezTo>
                    <a:pt x="11243" y="55"/>
                    <a:pt x="11243" y="55"/>
                    <a:pt x="11243" y="55"/>
                  </a:cubicBezTo>
                  <a:cubicBezTo>
                    <a:pt x="11298" y="55"/>
                    <a:pt x="11353" y="110"/>
                    <a:pt x="11353" y="165"/>
                  </a:cubicBezTo>
                  <a:cubicBezTo>
                    <a:pt x="11353" y="165"/>
                    <a:pt x="11353" y="165"/>
                    <a:pt x="11353" y="165"/>
                  </a:cubicBezTo>
                  <a:cubicBezTo>
                    <a:pt x="11353" y="220"/>
                    <a:pt x="11298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  <a:cubicBezTo>
                    <a:pt x="11187" y="276"/>
                    <a:pt x="11187" y="276"/>
                    <a:pt x="11187" y="276"/>
                  </a:cubicBezTo>
                </a:path>
                <a:path w="21600" h="21600">
                  <a:moveTo>
                    <a:pt x="10301" y="165"/>
                  </a:moveTo>
                  <a:cubicBezTo>
                    <a:pt x="10301" y="110"/>
                    <a:pt x="10356" y="55"/>
                    <a:pt x="10412" y="0"/>
                  </a:cubicBezTo>
                  <a:cubicBezTo>
                    <a:pt x="10412" y="0"/>
                    <a:pt x="10412" y="0"/>
                    <a:pt x="10412" y="0"/>
                  </a:cubicBezTo>
                  <a:cubicBezTo>
                    <a:pt x="10467" y="0"/>
                    <a:pt x="10523" y="55"/>
                    <a:pt x="10523" y="165"/>
                  </a:cubicBezTo>
                  <a:cubicBezTo>
                    <a:pt x="10523" y="165"/>
                    <a:pt x="10523" y="165"/>
                    <a:pt x="10523" y="165"/>
                  </a:cubicBezTo>
                  <a:cubicBezTo>
                    <a:pt x="10523" y="220"/>
                    <a:pt x="10467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412" y="276"/>
                    <a:pt x="10412" y="276"/>
                    <a:pt x="10412" y="276"/>
                  </a:cubicBezTo>
                  <a:cubicBezTo>
                    <a:pt x="10356" y="276"/>
                    <a:pt x="10301" y="220"/>
                    <a:pt x="10301" y="165"/>
                  </a:cubicBezTo>
                </a:path>
                <a:path w="21600" h="21600">
                  <a:moveTo>
                    <a:pt x="10800" y="276"/>
                  </a:move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</a:path>
                <a:path w="21600" h="21600">
                  <a:moveTo>
                    <a:pt x="10689" y="110"/>
                  </a:moveTo>
                  <a:cubicBezTo>
                    <a:pt x="10689" y="55"/>
                    <a:pt x="10744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55" y="0"/>
                    <a:pt x="10910" y="55"/>
                    <a:pt x="10910" y="110"/>
                  </a:cubicBezTo>
                  <a:cubicBezTo>
                    <a:pt x="10910" y="110"/>
                    <a:pt x="10910" y="110"/>
                    <a:pt x="10910" y="110"/>
                  </a:cubicBezTo>
                  <a:cubicBezTo>
                    <a:pt x="10910" y="220"/>
                    <a:pt x="10855" y="276"/>
                    <a:pt x="10800" y="276"/>
                  </a:cubicBezTo>
                  <a:cubicBezTo>
                    <a:pt x="10800" y="276"/>
                    <a:pt x="10800" y="276"/>
                    <a:pt x="10800" y="276"/>
                  </a:cubicBezTo>
                  <a:cubicBezTo>
                    <a:pt x="10744" y="276"/>
                    <a:pt x="10689" y="220"/>
                    <a:pt x="10689" y="110"/>
                  </a:cubicBezTo>
                  <a:close/>
                </a:path>
              </a:pathLst>
            </a:custGeom>
            <a:solidFill>
              <a:srgbClr val="F4EDE7"/>
            </a:solidFill>
            <a:ln w="9525" cap="flat" cmpd="sng">
              <a:noFill/>
              <a:prstDash val="solid"/>
              <a:round/>
            </a:ln>
          </p:spPr>
        </p:sp>
        <p:grpSp>
          <p:nvGrpSpPr>
            <p:cNvPr id="146" name="组合"/>
            <p:cNvGrpSpPr/>
            <p:nvPr/>
          </p:nvGrpSpPr>
          <p:grpSpPr>
            <a:xfrm>
              <a:off x="317645" y="176603"/>
              <a:ext cx="869601" cy="824690"/>
              <a:chOff x="317645" y="176603"/>
              <a:chExt cx="869601" cy="824690"/>
            </a:xfrm>
          </p:grpSpPr>
          <p:sp>
            <p:nvSpPr>
              <p:cNvPr id="144" name="曲线"/>
              <p:cNvSpPr/>
              <p:nvPr/>
            </p:nvSpPr>
            <p:spPr>
              <a:xfrm>
                <a:off x="317645" y="176603"/>
                <a:ext cx="869601" cy="8246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541" y="21599"/>
                    </a:moveTo>
                    <a:cubicBezTo>
                      <a:pt x="9921" y="21599"/>
                      <a:pt x="9301" y="21599"/>
                      <a:pt x="8681" y="21490"/>
                    </a:cubicBezTo>
                    <a:cubicBezTo>
                      <a:pt x="5994" y="20942"/>
                      <a:pt x="3720" y="19297"/>
                      <a:pt x="2170" y="16994"/>
                    </a:cubicBezTo>
                    <a:cubicBezTo>
                      <a:pt x="620" y="14582"/>
                      <a:pt x="0" y="11731"/>
                      <a:pt x="516" y="8881"/>
                    </a:cubicBezTo>
                    <a:cubicBezTo>
                      <a:pt x="1446" y="3727"/>
                      <a:pt x="5580" y="0"/>
                      <a:pt x="10541" y="0"/>
                    </a:cubicBezTo>
                    <a:cubicBezTo>
                      <a:pt x="11161" y="0"/>
                      <a:pt x="11781" y="0"/>
                      <a:pt x="12401" y="109"/>
                    </a:cubicBezTo>
                    <a:cubicBezTo>
                      <a:pt x="17879" y="1206"/>
                      <a:pt x="21600" y="6907"/>
                      <a:pt x="20566" y="12718"/>
                    </a:cubicBezTo>
                    <a:cubicBezTo>
                      <a:pt x="19739" y="17872"/>
                      <a:pt x="15502" y="21599"/>
                      <a:pt x="10541" y="21599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  <p:sp>
            <p:nvSpPr>
              <p:cNvPr id="145" name="曲线"/>
              <p:cNvSpPr/>
              <p:nvPr/>
            </p:nvSpPr>
            <p:spPr>
              <a:xfrm>
                <a:off x="375683" y="230808"/>
                <a:ext cx="749656" cy="71628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59" y="252"/>
                    </a:moveTo>
                    <a:cubicBezTo>
                      <a:pt x="11760" y="126"/>
                      <a:pt x="11160" y="0"/>
                      <a:pt x="10560" y="0"/>
                    </a:cubicBezTo>
                    <a:cubicBezTo>
                      <a:pt x="5640" y="0"/>
                      <a:pt x="1439" y="3789"/>
                      <a:pt x="480" y="8842"/>
                    </a:cubicBezTo>
                    <a:cubicBezTo>
                      <a:pt x="0" y="11621"/>
                      <a:pt x="600" y="14526"/>
                      <a:pt x="2160" y="16926"/>
                    </a:cubicBezTo>
                    <a:cubicBezTo>
                      <a:pt x="3720" y="19200"/>
                      <a:pt x="5999" y="20842"/>
                      <a:pt x="8759" y="21347"/>
                    </a:cubicBezTo>
                    <a:cubicBezTo>
                      <a:pt x="9360" y="21473"/>
                      <a:pt x="9960" y="21600"/>
                      <a:pt x="10560" y="21600"/>
                    </a:cubicBezTo>
                    <a:cubicBezTo>
                      <a:pt x="15480" y="21600"/>
                      <a:pt x="19679" y="17810"/>
                      <a:pt x="20639" y="12757"/>
                    </a:cubicBezTo>
                    <a:cubicBezTo>
                      <a:pt x="21600" y="6947"/>
                      <a:pt x="18000" y="1263"/>
                      <a:pt x="12359" y="252"/>
                    </a:cubicBezTo>
                  </a:path>
                  <a:path w="21600" h="21600">
                    <a:moveTo>
                      <a:pt x="20280" y="12631"/>
                    </a:moveTo>
                    <a:cubicBezTo>
                      <a:pt x="19320" y="17557"/>
                      <a:pt x="15360" y="21094"/>
                      <a:pt x="10560" y="21094"/>
                    </a:cubicBezTo>
                    <a:cubicBezTo>
                      <a:pt x="9960" y="21094"/>
                      <a:pt x="9360" y="21094"/>
                      <a:pt x="8759" y="20968"/>
                    </a:cubicBezTo>
                    <a:cubicBezTo>
                      <a:pt x="6239" y="20463"/>
                      <a:pt x="3959" y="18947"/>
                      <a:pt x="2519" y="16673"/>
                    </a:cubicBezTo>
                    <a:cubicBezTo>
                      <a:pt x="959" y="14399"/>
                      <a:pt x="480" y="11621"/>
                      <a:pt x="959" y="8968"/>
                    </a:cubicBezTo>
                    <a:cubicBezTo>
                      <a:pt x="1800" y="4042"/>
                      <a:pt x="5880" y="505"/>
                      <a:pt x="10560" y="505"/>
                    </a:cubicBezTo>
                    <a:cubicBezTo>
                      <a:pt x="11160" y="505"/>
                      <a:pt x="11760" y="505"/>
                      <a:pt x="12359" y="631"/>
                    </a:cubicBezTo>
                    <a:cubicBezTo>
                      <a:pt x="17640" y="1642"/>
                      <a:pt x="21239" y="7073"/>
                      <a:pt x="20280" y="12631"/>
                    </a:cubicBezTo>
                    <a:close/>
                  </a:path>
                </a:pathLst>
              </a:custGeom>
              <a:solidFill>
                <a:srgbClr val="F2EED8"/>
              </a:solidFill>
              <a:ln w="9525" cap="flat" cmpd="sng">
                <a:noFill/>
                <a:prstDash val="solid"/>
                <a:round/>
              </a:ln>
            </p:spPr>
          </p:sp>
        </p:grpSp>
      </p:grpSp>
      <p:sp>
        <p:nvSpPr>
          <p:cNvPr id="148" name="矩形"/>
          <p:cNvSpPr/>
          <p:nvPr/>
        </p:nvSpPr>
        <p:spPr>
          <a:xfrm>
            <a:off x="419100" y="69850"/>
            <a:ext cx="652780" cy="101473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u="none" strike="noStrike" kern="1200" cap="none" spc="0" baseline="0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</a:rPr>
              <a:t>2</a:t>
            </a:r>
            <a:endParaRPr lang="zh-CN" altLang="en-US" sz="6000" b="1" u="none" strike="noStrike" kern="1200" cap="none" spc="0" baseline="0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1967</Words>
  <Application>WPS 演示</Application>
  <PresentationFormat/>
  <Paragraphs>227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Calibri Light</vt:lpstr>
      <vt:lpstr>Calibri</vt:lpstr>
      <vt:lpstr>微软雅黑</vt:lpstr>
      <vt:lpstr>Arial Unicode MS</vt:lpstr>
      <vt:lpstr>冬青黑体简体中文 W3</vt:lpstr>
      <vt:lpstr>冬青黑体简体中文 W6</vt:lpstr>
      <vt:lpstr>华康娃娃体W5(P)</vt:lpstr>
      <vt:lpstr>张海山草泥马体</vt:lpstr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localstorage的使用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
淘宝店：https://dxpu.taobao.com/</dc:description>
  <dc:subject>大侠素材铺</dc:subject>
  <cp:lastModifiedBy>Administrator</cp:lastModifiedBy>
  <cp:revision>188</cp:revision>
  <dcterms:created xsi:type="dcterms:W3CDTF">2015-07-19T07:21:00Z</dcterms:created>
  <dcterms:modified xsi:type="dcterms:W3CDTF">2017-12-13T08:16:52Z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