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804" r:id="rId2"/>
    <p:sldId id="808" r:id="rId3"/>
    <p:sldId id="805" r:id="rId4"/>
    <p:sldId id="807" r:id="rId5"/>
    <p:sldId id="806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ChiaChi" initials="L" lastIdx="1" clrIdx="0">
    <p:extLst>
      <p:ext uri="{19B8F6BF-5375-455C-9EA6-DF929625EA0E}">
        <p15:presenceInfo xmlns:p15="http://schemas.microsoft.com/office/powerpoint/2012/main" userId="LinChiaC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9C7F"/>
    <a:srgbClr val="76B900"/>
    <a:srgbClr val="1F1F21"/>
    <a:srgbClr val="201F20"/>
    <a:srgbClr val="000000"/>
    <a:srgbClr val="333132"/>
    <a:srgbClr val="504D4D"/>
    <a:srgbClr val="090B20"/>
    <a:srgbClr val="4B4642"/>
    <a:srgbClr val="BFA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153" autoAdjust="0"/>
  </p:normalViewPr>
  <p:slideViewPr>
    <p:cSldViewPr snapToGrid="0">
      <p:cViewPr varScale="1">
        <p:scale>
          <a:sx n="102" d="100"/>
          <a:sy n="102" d="100"/>
        </p:scale>
        <p:origin x="894" y="96"/>
      </p:cViewPr>
      <p:guideLst>
        <p:guide orient="horz" pos="5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33B2C-D99A-4C23-9D6B-12759AB3B6C8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BB519-9E83-4DF6-9B5D-B5D22B3D4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57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1112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BB519-9E83-4DF6-9B5D-B5D22B3D48F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088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BB519-9E83-4DF6-9B5D-B5D22B3D48F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287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BB519-9E83-4DF6-9B5D-B5D22B3D48F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323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BB519-9E83-4DF6-9B5D-B5D22B3D48F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438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2416969" y="1151929"/>
            <a:ext cx="7358064" cy="2321720"/>
          </a:xfrm>
          <a:prstGeom prst="rect">
            <a:avLst/>
          </a:prstGeom>
        </p:spPr>
        <p:txBody>
          <a:bodyPr lIns="71435" tIns="71435" rIns="71435" bIns="71435" anchor="b"/>
          <a:lstStyle>
            <a:lvl1pPr algn="ctr" defTabSz="410765">
              <a:lnSpc>
                <a:spcPct val="100000"/>
              </a:lnSpc>
              <a:defRPr sz="5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2416969" y="3536155"/>
            <a:ext cx="7358064" cy="794744"/>
          </a:xfrm>
          <a:prstGeom prst="rect">
            <a:avLst/>
          </a:prstGeom>
        </p:spPr>
        <p:txBody>
          <a:bodyPr lIns="71435" tIns="71435" rIns="71435" bIns="71435"/>
          <a:lstStyle>
            <a:lvl1pPr marL="0" indent="0" algn="ctr" defTabSz="41076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0" algn="ctr" defTabSz="41076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0" algn="ctr" defTabSz="41076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0" algn="ctr" defTabSz="41076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0" algn="ctr" defTabSz="41076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25627" y="6509742"/>
            <a:ext cx="331817" cy="328931"/>
          </a:xfrm>
          <a:prstGeom prst="rect">
            <a:avLst/>
          </a:prstGeom>
        </p:spPr>
        <p:txBody>
          <a:bodyPr lIns="71435" tIns="71435" rIns="71435" bIns="71435" anchor="t"/>
          <a:lstStyle>
            <a:lvl1pPr algn="ctr" defTabSz="410765"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hangingPunct="0"/>
            <a:fld id="{86CB4B4D-7CA3-9044-876B-883B54F8677D}" type="slidenum">
              <a:rPr lang="en-US" altLang="zh-TW" kern="0" smtClean="0"/>
              <a:pPr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77324073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2416969" y="4473773"/>
            <a:ext cx="7358064" cy="357189"/>
          </a:xfrm>
          <a:prstGeom prst="rect">
            <a:avLst/>
          </a:prstGeom>
        </p:spPr>
        <p:txBody>
          <a:bodyPr lIns="71435" tIns="71435" rIns="71435" bIns="71435"/>
          <a:lstStyle>
            <a:lvl1pPr marL="0" indent="0" algn="ctr" defTabSz="41076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 i="1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381000" indent="-152400" algn="ctr" defTabSz="410765">
              <a:lnSpc>
                <a:spcPct val="100000"/>
              </a:lnSpc>
              <a:spcBef>
                <a:spcPts val="0"/>
              </a:spcBef>
              <a:buFontTx/>
              <a:defRPr sz="1600" i="1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640079" indent="-182879" algn="ctr" defTabSz="410765">
              <a:lnSpc>
                <a:spcPct val="100000"/>
              </a:lnSpc>
              <a:spcBef>
                <a:spcPts val="0"/>
              </a:spcBef>
              <a:buFontTx/>
              <a:defRPr sz="1600" i="1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889000" indent="-203200" algn="ctr" defTabSz="410765">
              <a:lnSpc>
                <a:spcPct val="100000"/>
              </a:lnSpc>
              <a:spcBef>
                <a:spcPts val="0"/>
              </a:spcBef>
              <a:buFontTx/>
              <a:defRPr sz="1600" i="1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1117600" indent="-203200" algn="ctr" defTabSz="410765">
              <a:lnSpc>
                <a:spcPct val="100000"/>
              </a:lnSpc>
              <a:spcBef>
                <a:spcPts val="0"/>
              </a:spcBef>
              <a:buFontTx/>
              <a:defRPr sz="1600" i="1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4" name="「在此輸入名言語錄。」"/>
          <p:cNvSpPr txBox="1">
            <a:spLocks noGrp="1"/>
          </p:cNvSpPr>
          <p:nvPr>
            <p:ph type="body" sz="quarter" idx="13"/>
          </p:nvPr>
        </p:nvSpPr>
        <p:spPr>
          <a:xfrm>
            <a:off x="2416968" y="2973982"/>
            <a:ext cx="7358065" cy="534989"/>
          </a:xfrm>
          <a:prstGeom prst="rect">
            <a:avLst/>
          </a:prstGeom>
        </p:spPr>
        <p:txBody>
          <a:bodyPr lIns="71435" tIns="71435" rIns="71435" bIns="71435" anchor="ctr"/>
          <a:lstStyle/>
          <a:p>
            <a:endParaRPr/>
          </a:p>
        </p:txBody>
      </p:sp>
      <p:sp>
        <p:nvSpPr>
          <p:cNvPr id="9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25627" y="6509742"/>
            <a:ext cx="331817" cy="328931"/>
          </a:xfrm>
          <a:prstGeom prst="rect">
            <a:avLst/>
          </a:prstGeom>
        </p:spPr>
        <p:txBody>
          <a:bodyPr lIns="71435" tIns="71435" rIns="71435" bIns="71435" anchor="t"/>
          <a:lstStyle>
            <a:lvl1pPr algn="ctr" defTabSz="410765"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hangingPunct="0"/>
            <a:fld id="{86CB4B4D-7CA3-9044-876B-883B54F8677D}" type="slidenum">
              <a:rPr lang="en-US" altLang="zh-TW" kern="0" smtClean="0"/>
              <a:pPr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17121529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>
            <a:spLocks noGrp="1"/>
          </p:cNvSpPr>
          <p:nvPr>
            <p:ph type="pic" idx="13"/>
          </p:nvPr>
        </p:nvSpPr>
        <p:spPr>
          <a:xfrm>
            <a:off x="1521767" y="0"/>
            <a:ext cx="9144003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25627" y="6509742"/>
            <a:ext cx="331817" cy="328931"/>
          </a:xfrm>
          <a:prstGeom prst="rect">
            <a:avLst/>
          </a:prstGeom>
        </p:spPr>
        <p:txBody>
          <a:bodyPr lIns="71435" tIns="71435" rIns="71435" bIns="71435" anchor="t"/>
          <a:lstStyle>
            <a:lvl1pPr algn="ctr" defTabSz="410765"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hangingPunct="0"/>
            <a:fld id="{86CB4B4D-7CA3-9044-876B-883B54F8677D}" type="slidenum">
              <a:rPr lang="en-US" altLang="zh-TW" kern="0" smtClean="0"/>
              <a:pPr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41491570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大標題文字"/>
          <p:cNvSpPr txBox="1">
            <a:spLocks noGrp="1"/>
          </p:cNvSpPr>
          <p:nvPr>
            <p:ph type="title"/>
          </p:nvPr>
        </p:nvSpPr>
        <p:spPr>
          <a:xfrm>
            <a:off x="1524000" y="1122363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大標題文字</a:t>
            </a:r>
          </a:p>
        </p:txBody>
      </p:sp>
      <p:sp>
        <p:nvSpPr>
          <p:cNvPr id="118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8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hangingPunct="0"/>
            <a:fld id="{86CB4B4D-7CA3-9044-876B-883B54F8677D}" type="slidenum">
              <a:rPr lang="en-US" altLang="zh-TW" kern="0" smtClean="0"/>
              <a:pPr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304658815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27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hangingPunct="0"/>
            <a:fld id="{86CB4B4D-7CA3-9044-876B-883B54F8677D}" type="slidenum">
              <a:rPr lang="en-US" altLang="zh-TW" kern="0" smtClean="0"/>
              <a:pPr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49857686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38" tIns="91438" rIns="91438" bIns="91438"/>
          <a:lstStyle/>
          <a:p>
            <a:r>
              <a:t>大標題文字</a:t>
            </a:r>
          </a:p>
        </p:txBody>
      </p:sp>
      <p:sp>
        <p:nvSpPr>
          <p:cNvPr id="136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38" tIns="91438" rIns="91438" bIns="91438"/>
          <a:lstStyle>
            <a:lvl3pPr marL="777239" indent="-320039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986397" y="6354248"/>
            <a:ext cx="367404" cy="369328"/>
          </a:xfrm>
          <a:prstGeom prst="rect">
            <a:avLst/>
          </a:prstGeom>
        </p:spPr>
        <p:txBody>
          <a:bodyPr lIns="91438" tIns="91438" rIns="91438" bIns="91438"/>
          <a:lstStyle/>
          <a:p>
            <a:pPr hangingPunct="0"/>
            <a:fld id="{86CB4B4D-7CA3-9044-876B-883B54F8677D}" type="slidenum">
              <a:rPr lang="en-US" altLang="zh-TW" kern="0" smtClean="0"/>
              <a:pPr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96925884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246391"/>
      </p:ext>
    </p:extLst>
  </p:cSld>
  <p:clrMapOvr>
    <a:masterClrMapping/>
  </p:clrMapOvr>
  <p:transition/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>
            <a:spLocks noGrp="1"/>
          </p:cNvSpPr>
          <p:nvPr>
            <p:ph type="pic" sz="half" idx="13"/>
          </p:nvPr>
        </p:nvSpPr>
        <p:spPr>
          <a:xfrm>
            <a:off x="2662535" y="464344"/>
            <a:ext cx="6861107" cy="41523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大標題文字"/>
          <p:cNvSpPr txBox="1">
            <a:spLocks noGrp="1"/>
          </p:cNvSpPr>
          <p:nvPr>
            <p:ph type="title"/>
          </p:nvPr>
        </p:nvSpPr>
        <p:spPr>
          <a:xfrm>
            <a:off x="2416969" y="4723805"/>
            <a:ext cx="7358064" cy="1000127"/>
          </a:xfrm>
          <a:prstGeom prst="rect">
            <a:avLst/>
          </a:prstGeom>
        </p:spPr>
        <p:txBody>
          <a:bodyPr lIns="71435" tIns="71435" rIns="71435" bIns="71435"/>
          <a:lstStyle>
            <a:lvl1pPr algn="ctr" defTabSz="410765">
              <a:lnSpc>
                <a:spcPct val="100000"/>
              </a:lnSpc>
              <a:defRPr sz="5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2416969" y="5759648"/>
            <a:ext cx="7358064" cy="794744"/>
          </a:xfrm>
          <a:prstGeom prst="rect">
            <a:avLst/>
          </a:prstGeom>
        </p:spPr>
        <p:txBody>
          <a:bodyPr lIns="71435" tIns="71435" rIns="71435" bIns="71435"/>
          <a:lstStyle>
            <a:lvl1pPr marL="0" indent="0" algn="ctr" defTabSz="41076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0" algn="ctr" defTabSz="41076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0" algn="ctr" defTabSz="41076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0" algn="ctr" defTabSz="41076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0" algn="ctr" defTabSz="41076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25627" y="6509742"/>
            <a:ext cx="331817" cy="328931"/>
          </a:xfrm>
          <a:prstGeom prst="rect">
            <a:avLst/>
          </a:prstGeom>
        </p:spPr>
        <p:txBody>
          <a:bodyPr lIns="71435" tIns="71435" rIns="71435" bIns="71435" anchor="t"/>
          <a:lstStyle>
            <a:lvl1pPr algn="ctr" defTabSz="410765"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hangingPunct="0"/>
            <a:fld id="{86CB4B4D-7CA3-9044-876B-883B54F8677D}" type="slidenum">
              <a:rPr lang="en-US" altLang="zh-TW" kern="0" smtClean="0"/>
              <a:pPr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09590619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>
            <a:spLocks noGrp="1"/>
          </p:cNvSpPr>
          <p:nvPr>
            <p:ph type="title"/>
          </p:nvPr>
        </p:nvSpPr>
        <p:spPr>
          <a:xfrm>
            <a:off x="2416969" y="2268140"/>
            <a:ext cx="7358064" cy="2321720"/>
          </a:xfrm>
          <a:prstGeom prst="rect">
            <a:avLst/>
          </a:prstGeom>
        </p:spPr>
        <p:txBody>
          <a:bodyPr lIns="71435" tIns="71435" rIns="71435" bIns="71435"/>
          <a:lstStyle>
            <a:lvl1pPr algn="ctr" defTabSz="410765">
              <a:lnSpc>
                <a:spcPct val="100000"/>
              </a:lnSpc>
              <a:defRPr sz="5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大標題文字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25627" y="6509742"/>
            <a:ext cx="331817" cy="328931"/>
          </a:xfrm>
          <a:prstGeom prst="rect">
            <a:avLst/>
          </a:prstGeom>
        </p:spPr>
        <p:txBody>
          <a:bodyPr lIns="71435" tIns="71435" rIns="71435" bIns="71435" anchor="t"/>
          <a:lstStyle>
            <a:lvl1pPr algn="ctr" defTabSz="410765"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hangingPunct="0"/>
            <a:fld id="{86CB4B4D-7CA3-9044-876B-883B54F8677D}" type="slidenum">
              <a:rPr lang="en-US" altLang="zh-TW" kern="0" smtClean="0"/>
              <a:pPr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74525299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>
            <a:spLocks noGrp="1"/>
          </p:cNvSpPr>
          <p:nvPr>
            <p:ph type="pic" sz="half" idx="13"/>
          </p:nvPr>
        </p:nvSpPr>
        <p:spPr>
          <a:xfrm>
            <a:off x="6247805" y="449241"/>
            <a:ext cx="3744682" cy="577750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2193727" y="446484"/>
            <a:ext cx="3750470" cy="2803924"/>
          </a:xfrm>
          <a:prstGeom prst="rect">
            <a:avLst/>
          </a:prstGeom>
        </p:spPr>
        <p:txBody>
          <a:bodyPr lIns="71435" tIns="71435" rIns="71435" bIns="71435" anchor="b"/>
          <a:lstStyle>
            <a:lvl1pPr algn="ctr" defTabSz="410765">
              <a:lnSpc>
                <a:spcPct val="100000"/>
              </a:lnSpc>
              <a:defRPr sz="4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大標題文字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2193727" y="3348632"/>
            <a:ext cx="3750470" cy="2893220"/>
          </a:xfrm>
          <a:prstGeom prst="rect">
            <a:avLst/>
          </a:prstGeom>
        </p:spPr>
        <p:txBody>
          <a:bodyPr lIns="71435" tIns="71435" rIns="71435" bIns="71435"/>
          <a:lstStyle>
            <a:lvl1pPr marL="0" indent="0" algn="ctr" defTabSz="41076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0" algn="ctr" defTabSz="41076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0" algn="ctr" defTabSz="41076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0" algn="ctr" defTabSz="41076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0" algn="ctr" defTabSz="41076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25627" y="6509742"/>
            <a:ext cx="331817" cy="328931"/>
          </a:xfrm>
          <a:prstGeom prst="rect">
            <a:avLst/>
          </a:prstGeom>
        </p:spPr>
        <p:txBody>
          <a:bodyPr lIns="71435" tIns="71435" rIns="71435" bIns="71435" anchor="t"/>
          <a:lstStyle>
            <a:lvl1pPr algn="ctr" defTabSz="410765"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hangingPunct="0"/>
            <a:fld id="{86CB4B4D-7CA3-9044-876B-883B54F8677D}" type="slidenum">
              <a:rPr lang="en-US" altLang="zh-TW" kern="0" smtClean="0"/>
              <a:pPr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348397178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xfrm>
            <a:off x="2193727" y="178592"/>
            <a:ext cx="7804547" cy="1518049"/>
          </a:xfrm>
          <a:prstGeom prst="rect">
            <a:avLst/>
          </a:prstGeom>
        </p:spPr>
        <p:txBody>
          <a:bodyPr lIns="71435" tIns="71435" rIns="71435" bIns="71435"/>
          <a:lstStyle>
            <a:lvl1pPr algn="ctr" defTabSz="410765">
              <a:lnSpc>
                <a:spcPct val="100000"/>
              </a:lnSpc>
              <a:defRPr sz="5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大標題文字</a:t>
            </a:r>
          </a:p>
        </p:txBody>
      </p:sp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25627" y="6509742"/>
            <a:ext cx="331817" cy="328931"/>
          </a:xfrm>
          <a:prstGeom prst="rect">
            <a:avLst/>
          </a:prstGeom>
        </p:spPr>
        <p:txBody>
          <a:bodyPr lIns="71435" tIns="71435" rIns="71435" bIns="71435" anchor="t"/>
          <a:lstStyle>
            <a:lvl1pPr algn="ctr" defTabSz="410765"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hangingPunct="0"/>
            <a:fld id="{86CB4B4D-7CA3-9044-876B-883B54F8677D}" type="slidenum">
              <a:rPr lang="en-US" altLang="zh-TW" kern="0" smtClean="0"/>
              <a:pPr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54832279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>
            <a:spLocks noGrp="1"/>
          </p:cNvSpPr>
          <p:nvPr>
            <p:ph type="title"/>
          </p:nvPr>
        </p:nvSpPr>
        <p:spPr>
          <a:xfrm>
            <a:off x="2193727" y="178592"/>
            <a:ext cx="7804547" cy="1518049"/>
          </a:xfrm>
          <a:prstGeom prst="rect">
            <a:avLst/>
          </a:prstGeom>
        </p:spPr>
        <p:txBody>
          <a:bodyPr lIns="71435" tIns="71435" rIns="71435" bIns="71435"/>
          <a:lstStyle>
            <a:lvl1pPr algn="ctr" defTabSz="410765">
              <a:lnSpc>
                <a:spcPct val="100000"/>
              </a:lnSpc>
              <a:defRPr sz="5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大標題文字</a:t>
            </a:r>
          </a:p>
        </p:txBody>
      </p:sp>
      <p:sp>
        <p:nvSpPr>
          <p:cNvPr id="57" name="內文層級一…"/>
          <p:cNvSpPr txBox="1">
            <a:spLocks noGrp="1"/>
          </p:cNvSpPr>
          <p:nvPr>
            <p:ph type="body" idx="1"/>
          </p:nvPr>
        </p:nvSpPr>
        <p:spPr>
          <a:xfrm>
            <a:off x="2193727" y="1821656"/>
            <a:ext cx="7804547" cy="4420197"/>
          </a:xfrm>
          <a:prstGeom prst="rect">
            <a:avLst/>
          </a:prstGeom>
        </p:spPr>
        <p:txBody>
          <a:bodyPr lIns="71435" tIns="71435" rIns="71435" bIns="71435" anchor="ctr"/>
          <a:lstStyle>
            <a:lvl1pPr marL="304132" indent="-304132" defTabSz="410765">
              <a:lnSpc>
                <a:spcPct val="100000"/>
              </a:lnSpc>
              <a:spcBef>
                <a:spcPts val="2950"/>
              </a:spcBef>
              <a:buSzPct val="75000"/>
              <a:buFontTx/>
              <a:defRPr sz="2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526381" indent="-304132" defTabSz="410765">
              <a:lnSpc>
                <a:spcPct val="100000"/>
              </a:lnSpc>
              <a:spcBef>
                <a:spcPts val="2950"/>
              </a:spcBef>
              <a:buSzPct val="75000"/>
              <a:buFontTx/>
              <a:defRPr sz="2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748631" indent="-304131" defTabSz="410765">
              <a:lnSpc>
                <a:spcPct val="100000"/>
              </a:lnSpc>
              <a:spcBef>
                <a:spcPts val="2950"/>
              </a:spcBef>
              <a:buSzPct val="75000"/>
              <a:buFontTx/>
              <a:defRPr sz="2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970882" indent="-304132" defTabSz="410765">
              <a:lnSpc>
                <a:spcPct val="100000"/>
              </a:lnSpc>
              <a:spcBef>
                <a:spcPts val="2950"/>
              </a:spcBef>
              <a:buSzPct val="75000"/>
              <a:buFontTx/>
              <a:defRPr sz="2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1193132" indent="-304132" defTabSz="410765">
              <a:lnSpc>
                <a:spcPct val="100000"/>
              </a:lnSpc>
              <a:spcBef>
                <a:spcPts val="2950"/>
              </a:spcBef>
              <a:buSzPct val="75000"/>
              <a:buFontTx/>
              <a:defRPr sz="2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25627" y="6509742"/>
            <a:ext cx="331817" cy="328931"/>
          </a:xfrm>
          <a:prstGeom prst="rect">
            <a:avLst/>
          </a:prstGeom>
        </p:spPr>
        <p:txBody>
          <a:bodyPr lIns="71435" tIns="71435" rIns="71435" bIns="71435" anchor="t"/>
          <a:lstStyle>
            <a:lvl1pPr algn="ctr" defTabSz="410765"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hangingPunct="0"/>
            <a:fld id="{86CB4B4D-7CA3-9044-876B-883B54F8677D}" type="slidenum">
              <a:rPr lang="en-US" altLang="zh-TW" kern="0" smtClean="0"/>
              <a:pPr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43234923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>
            <a:spLocks noGrp="1"/>
          </p:cNvSpPr>
          <p:nvPr>
            <p:ph type="pic" sz="quarter" idx="13"/>
          </p:nvPr>
        </p:nvSpPr>
        <p:spPr>
          <a:xfrm>
            <a:off x="6247805" y="1821656"/>
            <a:ext cx="3750470" cy="442019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xfrm>
            <a:off x="2193727" y="178592"/>
            <a:ext cx="7804547" cy="1518049"/>
          </a:xfrm>
          <a:prstGeom prst="rect">
            <a:avLst/>
          </a:prstGeom>
        </p:spPr>
        <p:txBody>
          <a:bodyPr lIns="71435" tIns="71435" rIns="71435" bIns="71435"/>
          <a:lstStyle>
            <a:lvl1pPr algn="ctr" defTabSz="410765">
              <a:lnSpc>
                <a:spcPct val="100000"/>
              </a:lnSpc>
              <a:defRPr sz="5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大標題文字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2193727" y="1821656"/>
            <a:ext cx="3750470" cy="4420197"/>
          </a:xfrm>
          <a:prstGeom prst="rect">
            <a:avLst/>
          </a:prstGeom>
        </p:spPr>
        <p:txBody>
          <a:bodyPr lIns="71435" tIns="71435" rIns="71435" bIns="71435" anchor="ctr"/>
          <a:lstStyle>
            <a:lvl1pPr marL="232682" indent="-232682" defTabSz="410765">
              <a:lnSpc>
                <a:spcPct val="100000"/>
              </a:lnSpc>
              <a:spcBef>
                <a:spcPts val="2250"/>
              </a:spcBef>
              <a:buSzPct val="75000"/>
              <a:buFontTx/>
              <a:defRPr sz="19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404132" indent="-232682" defTabSz="410765">
              <a:lnSpc>
                <a:spcPct val="100000"/>
              </a:lnSpc>
              <a:spcBef>
                <a:spcPts val="2250"/>
              </a:spcBef>
              <a:buSzPct val="75000"/>
              <a:buFontTx/>
              <a:defRPr sz="19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677182" indent="-232682" defTabSz="410765">
              <a:lnSpc>
                <a:spcPct val="100000"/>
              </a:lnSpc>
              <a:spcBef>
                <a:spcPts val="2250"/>
              </a:spcBef>
              <a:buSzPct val="75000"/>
              <a:buFontTx/>
              <a:defRPr sz="19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899432" indent="-232682" defTabSz="410765">
              <a:lnSpc>
                <a:spcPct val="100000"/>
              </a:lnSpc>
              <a:spcBef>
                <a:spcPts val="2250"/>
              </a:spcBef>
              <a:buSzPct val="75000"/>
              <a:buFontTx/>
              <a:defRPr sz="19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1121682" indent="-232682" defTabSz="410765">
              <a:lnSpc>
                <a:spcPct val="100000"/>
              </a:lnSpc>
              <a:spcBef>
                <a:spcPts val="2250"/>
              </a:spcBef>
              <a:buSzPct val="75000"/>
              <a:buFontTx/>
              <a:defRPr sz="19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25627" y="6509742"/>
            <a:ext cx="331817" cy="328931"/>
          </a:xfrm>
          <a:prstGeom prst="rect">
            <a:avLst/>
          </a:prstGeom>
        </p:spPr>
        <p:txBody>
          <a:bodyPr lIns="71435" tIns="71435" rIns="71435" bIns="71435" anchor="t"/>
          <a:lstStyle>
            <a:lvl1pPr algn="ctr" defTabSz="410765"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hangingPunct="0"/>
            <a:fld id="{86CB4B4D-7CA3-9044-876B-883B54F8677D}" type="slidenum">
              <a:rPr lang="en-US" altLang="zh-TW" kern="0" smtClean="0"/>
              <a:pPr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62186096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>
            <a:spLocks noGrp="1"/>
          </p:cNvSpPr>
          <p:nvPr>
            <p:ph type="body" idx="1"/>
          </p:nvPr>
        </p:nvSpPr>
        <p:spPr>
          <a:xfrm>
            <a:off x="2193727" y="892968"/>
            <a:ext cx="7804547" cy="5072065"/>
          </a:xfrm>
          <a:prstGeom prst="rect">
            <a:avLst/>
          </a:prstGeom>
        </p:spPr>
        <p:txBody>
          <a:bodyPr lIns="71435" tIns="71435" rIns="71435" bIns="71435" anchor="ctr"/>
          <a:lstStyle>
            <a:lvl1pPr marL="304132" indent="-304132" defTabSz="410765">
              <a:lnSpc>
                <a:spcPct val="100000"/>
              </a:lnSpc>
              <a:spcBef>
                <a:spcPts val="2950"/>
              </a:spcBef>
              <a:buSzPct val="75000"/>
              <a:buFontTx/>
              <a:defRPr sz="2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526381" indent="-304132" defTabSz="410765">
              <a:lnSpc>
                <a:spcPct val="100000"/>
              </a:lnSpc>
              <a:spcBef>
                <a:spcPts val="2950"/>
              </a:spcBef>
              <a:buSzPct val="75000"/>
              <a:buFontTx/>
              <a:defRPr sz="2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748631" indent="-304131" defTabSz="410765">
              <a:lnSpc>
                <a:spcPct val="100000"/>
              </a:lnSpc>
              <a:spcBef>
                <a:spcPts val="2950"/>
              </a:spcBef>
              <a:buSzPct val="75000"/>
              <a:buFontTx/>
              <a:defRPr sz="2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970882" indent="-304132" defTabSz="410765">
              <a:lnSpc>
                <a:spcPct val="100000"/>
              </a:lnSpc>
              <a:spcBef>
                <a:spcPts val="2950"/>
              </a:spcBef>
              <a:buSzPct val="75000"/>
              <a:buFontTx/>
              <a:defRPr sz="2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1193132" indent="-304132" defTabSz="410765">
              <a:lnSpc>
                <a:spcPct val="100000"/>
              </a:lnSpc>
              <a:spcBef>
                <a:spcPts val="2950"/>
              </a:spcBef>
              <a:buSzPct val="75000"/>
              <a:buFontTx/>
              <a:defRPr sz="2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25627" y="6509742"/>
            <a:ext cx="331817" cy="328931"/>
          </a:xfrm>
          <a:prstGeom prst="rect">
            <a:avLst/>
          </a:prstGeom>
        </p:spPr>
        <p:txBody>
          <a:bodyPr lIns="71435" tIns="71435" rIns="71435" bIns="71435" anchor="t"/>
          <a:lstStyle>
            <a:lvl1pPr algn="ctr" defTabSz="410765"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hangingPunct="0"/>
            <a:fld id="{86CB4B4D-7CA3-9044-876B-883B54F8677D}" type="slidenum">
              <a:rPr lang="en-US" altLang="zh-TW" kern="0" smtClean="0"/>
              <a:pPr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10416840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>
            <a:spLocks noGrp="1"/>
          </p:cNvSpPr>
          <p:nvPr>
            <p:ph type="pic" sz="quarter" idx="13"/>
          </p:nvPr>
        </p:nvSpPr>
        <p:spPr>
          <a:xfrm>
            <a:off x="6256734" y="3491507"/>
            <a:ext cx="3750471" cy="27414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影像"/>
          <p:cNvSpPr>
            <a:spLocks noGrp="1"/>
          </p:cNvSpPr>
          <p:nvPr>
            <p:ph type="pic" sz="quarter" idx="14"/>
          </p:nvPr>
        </p:nvSpPr>
        <p:spPr>
          <a:xfrm>
            <a:off x="6256734" y="446483"/>
            <a:ext cx="3750471" cy="27414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影像"/>
          <p:cNvSpPr>
            <a:spLocks noGrp="1"/>
          </p:cNvSpPr>
          <p:nvPr>
            <p:ph type="pic" sz="half" idx="15"/>
          </p:nvPr>
        </p:nvSpPr>
        <p:spPr>
          <a:xfrm>
            <a:off x="2193727" y="446484"/>
            <a:ext cx="3750470" cy="57864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25627" y="6509742"/>
            <a:ext cx="331817" cy="328931"/>
          </a:xfrm>
          <a:prstGeom prst="rect">
            <a:avLst/>
          </a:prstGeom>
        </p:spPr>
        <p:txBody>
          <a:bodyPr lIns="71435" tIns="71435" rIns="71435" bIns="71435" anchor="t"/>
          <a:lstStyle>
            <a:lvl1pPr algn="ctr" defTabSz="410765"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hangingPunct="0"/>
            <a:fld id="{86CB4B4D-7CA3-9044-876B-883B54F8677D}" type="slidenum">
              <a:rPr lang="en-US" altLang="zh-TW" kern="0" smtClean="0"/>
              <a:pPr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65029836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7" tIns="91437" rIns="91437" bIns="91437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7" tIns="91437" rIns="91437" bIns="91437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986399" y="6354250"/>
            <a:ext cx="367402" cy="369326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 anchor="ctr">
            <a:spAutoFit/>
          </a:bodyPr>
          <a:lstStyle>
            <a:lvl1pPr algn="r" defTabSz="9144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hangingPunct="0"/>
            <a:fld id="{86CB4B4D-7CA3-9044-876B-883B54F8677D}" type="slidenum">
              <a:rPr lang="en-US" altLang="zh-TW" kern="0" smtClean="0"/>
              <a:pPr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46990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4953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7772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041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270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1498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1955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reurl.cc/6aqr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7">
            <a:extLst>
              <a:ext uri="{FF2B5EF4-FFF2-40B4-BE49-F238E27FC236}">
                <a16:creationId xmlns:a16="http://schemas.microsoft.com/office/drawing/2014/main" id="{345799F5-E902-45E4-AABB-49C31C8AC478}"/>
              </a:ext>
            </a:extLst>
          </p:cNvPr>
          <p:cNvSpPr txBox="1"/>
          <p:nvPr/>
        </p:nvSpPr>
        <p:spPr>
          <a:xfrm>
            <a:off x="4223942" y="3085469"/>
            <a:ext cx="3892536" cy="400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>
            <a:spAutoFit/>
          </a:bodyPr>
          <a:lstStyle/>
          <a:p>
            <a:pPr algn="ctr" hangingPunct="0">
              <a:defRPr sz="3400" spc="400">
                <a:solidFill>
                  <a:srgbClr val="FFFFFF"/>
                </a:solidFill>
                <a:latin typeface="游ゴシック体 ボールド"/>
                <a:ea typeface="游ゴシック体 ボールド"/>
                <a:cs typeface="游ゴシック体 ボールド"/>
                <a:sym typeface="游ゴシック体 ボールド"/>
              </a:defRPr>
            </a:pPr>
            <a:r>
              <a:rPr lang="en-US" altLang="zh-TW" sz="2000" b="1" kern="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 Slab Regular"/>
                <a:sym typeface="Roboto Slab Regular"/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231482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111BE4C1-C308-43D0-91A9-FC5ADDC3A51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918" y="6487480"/>
            <a:ext cx="1120083" cy="370521"/>
          </a:xfrm>
          <a:prstGeom prst="rect">
            <a:avLst/>
          </a:prstGeom>
        </p:spPr>
      </p:pic>
      <p:sp>
        <p:nvSpPr>
          <p:cNvPr id="15" name="直線接點 6">
            <a:extLst>
              <a:ext uri="{FF2B5EF4-FFF2-40B4-BE49-F238E27FC236}">
                <a16:creationId xmlns:a16="http://schemas.microsoft.com/office/drawing/2014/main" id="{5DE45FC3-2548-4A96-A71C-2F17550AA32C}"/>
              </a:ext>
            </a:extLst>
          </p:cNvPr>
          <p:cNvSpPr/>
          <p:nvPr/>
        </p:nvSpPr>
        <p:spPr>
          <a:xfrm flipH="1">
            <a:off x="772337" y="566205"/>
            <a:ext cx="0" cy="200299"/>
          </a:xfrm>
          <a:prstGeom prst="line">
            <a:avLst/>
          </a:prstGeom>
          <a:noFill/>
          <a:ln w="38100" cap="flat">
            <a:solidFill>
              <a:srgbClr val="AE9C7E"/>
            </a:solidFill>
            <a:prstDash val="solid"/>
            <a:miter lim="800000"/>
          </a:ln>
          <a:effectLst/>
        </p:spPr>
        <p:txBody>
          <a:bodyPr wrap="square" lIns="22859" tIns="22859" rIns="22859" bIns="22859" numCol="1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 sz="900">
              <a:solidFill>
                <a:srgbClr val="FFFFFF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5929E09-8D60-4EF3-82F5-B9F3D9ABFF19}"/>
              </a:ext>
            </a:extLst>
          </p:cNvPr>
          <p:cNvSpPr txBox="1"/>
          <p:nvPr/>
        </p:nvSpPr>
        <p:spPr>
          <a:xfrm>
            <a:off x="900190" y="445834"/>
            <a:ext cx="2068067" cy="416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HOMEWORK A</a:t>
            </a:r>
            <a:endParaRPr lang="zh-TW" altLang="en-US" sz="1600" b="1" spc="3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5929E09-8D60-4EF3-82F5-B9F3D9ABFF19}"/>
              </a:ext>
            </a:extLst>
          </p:cNvPr>
          <p:cNvSpPr txBox="1"/>
          <p:nvPr/>
        </p:nvSpPr>
        <p:spPr>
          <a:xfrm>
            <a:off x="8049424" y="4720496"/>
            <a:ext cx="33844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</a:t>
            </a:r>
            <a:r>
              <a:rPr lang="en-US" altLang="zh-CN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Normal</a:t>
            </a: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要注意</a:t>
            </a:r>
            <a:endParaRPr lang="en-US" altLang="zh-CN" sz="1400" b="1" spc="300" dirty="0" smtClean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Static Switch Parameter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5929E09-8D60-4EF3-82F5-B9F3D9ABFF19}"/>
              </a:ext>
            </a:extLst>
          </p:cNvPr>
          <p:cNvSpPr txBox="1"/>
          <p:nvPr/>
        </p:nvSpPr>
        <p:spPr>
          <a:xfrm>
            <a:off x="1185140" y="993441"/>
            <a:ext cx="85561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非常簡單的母材質球</a:t>
            </a:r>
            <a:endParaRPr lang="en-US" altLang="zh-CN" sz="1600" b="1" spc="300" dirty="0" smtClean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基本要求</a:t>
            </a:r>
            <a:r>
              <a:rPr lang="en-US" altLang="zh-CN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可以接受</a:t>
            </a:r>
            <a:r>
              <a:rPr lang="en-US" altLang="zh-CN" sz="1400" b="1" spc="300" dirty="0" err="1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Basecolor</a:t>
            </a:r>
            <a:r>
              <a:rPr lang="en-US" altLang="zh-CN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CN" sz="1400" b="1" spc="300" dirty="0" err="1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Roughess</a:t>
            </a:r>
            <a:r>
              <a:rPr lang="en-US" altLang="zh-CN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/Normal/Metallic </a:t>
            </a: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四種材質</a:t>
            </a:r>
            <a:endParaRPr lang="en-US" altLang="zh-CN" sz="1400" b="1" spc="300" dirty="0" smtClean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可以調整</a:t>
            </a:r>
            <a:r>
              <a:rPr lang="en-US" altLang="zh-CN" sz="1400" b="1" spc="300" dirty="0" err="1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Basecolor</a:t>
            </a:r>
            <a:r>
              <a:rPr lang="en-US" altLang="zh-CN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CN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Hue/Value/Saturation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可以調整</a:t>
            </a:r>
            <a:r>
              <a:rPr lang="en-US" altLang="zh-CN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Roughness</a:t>
            </a: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強度</a:t>
            </a:r>
            <a:endParaRPr lang="en-US" altLang="zh-CN" sz="1400" b="1" spc="300" dirty="0" smtClean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spc="3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</a:t>
            </a:r>
            <a:r>
              <a:rPr lang="en-US" altLang="zh-CN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Normal</a:t>
            </a: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強度</a:t>
            </a:r>
            <a:endParaRPr lang="en-US" altLang="zh-CN" sz="1600" b="1" spc="3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CN" sz="1600" b="1" spc="300" dirty="0" smtClean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進階挑戰（可選）</a:t>
            </a:r>
            <a:endParaRPr lang="en-US" altLang="zh-CN" sz="1400" b="1" spc="300" dirty="0" smtClean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在同一顆母材質球，</a:t>
            </a:r>
            <a:r>
              <a:rPr lang="en-US" altLang="zh-CN" sz="1400" b="1" spc="300" dirty="0" err="1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Basecolor</a:t>
            </a: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可以選擇用</a:t>
            </a:r>
            <a:r>
              <a:rPr lang="en-US" altLang="zh-CN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Texture</a:t>
            </a: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、或者自己調顏色</a:t>
            </a:r>
            <a:endParaRPr lang="en-US" altLang="zh-CN" sz="1400" b="1" spc="300" dirty="0" smtClean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在同一顆母材質球，</a:t>
            </a:r>
            <a:r>
              <a:rPr lang="en-US" altLang="zh-CN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Metallic Roughness</a:t>
            </a: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可以選擇用</a:t>
            </a:r>
            <a:r>
              <a:rPr lang="en-US" altLang="zh-CN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Texture</a:t>
            </a: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或者自己調整數字</a:t>
            </a:r>
            <a:endParaRPr lang="en-US" altLang="zh-CN" sz="1400" b="1" spc="300" dirty="0" smtClean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62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111BE4C1-C308-43D0-91A9-FC5ADDC3A51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918" y="6487480"/>
            <a:ext cx="1120083" cy="370521"/>
          </a:xfrm>
          <a:prstGeom prst="rect">
            <a:avLst/>
          </a:prstGeom>
        </p:spPr>
      </p:pic>
      <p:sp>
        <p:nvSpPr>
          <p:cNvPr id="15" name="直線接點 6">
            <a:extLst>
              <a:ext uri="{FF2B5EF4-FFF2-40B4-BE49-F238E27FC236}">
                <a16:creationId xmlns:a16="http://schemas.microsoft.com/office/drawing/2014/main" id="{5DE45FC3-2548-4A96-A71C-2F17550AA32C}"/>
              </a:ext>
            </a:extLst>
          </p:cNvPr>
          <p:cNvSpPr/>
          <p:nvPr/>
        </p:nvSpPr>
        <p:spPr>
          <a:xfrm flipH="1">
            <a:off x="772337" y="566205"/>
            <a:ext cx="0" cy="200299"/>
          </a:xfrm>
          <a:prstGeom prst="line">
            <a:avLst/>
          </a:prstGeom>
          <a:noFill/>
          <a:ln w="38100" cap="flat">
            <a:solidFill>
              <a:srgbClr val="AE9C7E"/>
            </a:solidFill>
            <a:prstDash val="solid"/>
            <a:miter lim="800000"/>
          </a:ln>
          <a:effectLst/>
        </p:spPr>
        <p:txBody>
          <a:bodyPr wrap="square" lIns="22859" tIns="22859" rIns="22859" bIns="22859" numCol="1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 sz="900">
              <a:solidFill>
                <a:srgbClr val="FFFFFF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5929E09-8D60-4EF3-82F5-B9F3D9ABFF19}"/>
              </a:ext>
            </a:extLst>
          </p:cNvPr>
          <p:cNvSpPr txBox="1"/>
          <p:nvPr/>
        </p:nvSpPr>
        <p:spPr>
          <a:xfrm>
            <a:off x="900190" y="445834"/>
            <a:ext cx="3605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HOMEWORK B </a:t>
            </a:r>
            <a:r>
              <a:rPr lang="zh-CN" altLang="en-US" sz="16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（進階挑戰）</a:t>
            </a:r>
            <a:endParaRPr lang="zh-TW" altLang="en-US" sz="1600" b="1" spc="3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5929E09-8D60-4EF3-82F5-B9F3D9ABFF19}"/>
              </a:ext>
            </a:extLst>
          </p:cNvPr>
          <p:cNvSpPr txBox="1"/>
          <p:nvPr/>
        </p:nvSpPr>
        <p:spPr>
          <a:xfrm>
            <a:off x="7885453" y="261617"/>
            <a:ext cx="30224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spc="300" dirty="0" err="1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Panner</a:t>
            </a:r>
            <a:endParaRPr lang="en-US" altLang="zh-CN" sz="1400" b="1" spc="300" dirty="0" smtClean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Texture UV Direction</a:t>
            </a:r>
          </a:p>
        </p:txBody>
      </p:sp>
      <p:pic>
        <p:nvPicPr>
          <p:cNvPr id="2" name="Record_2021_07_05_16_36_09_75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266335" y="1958310"/>
            <a:ext cx="9748453" cy="461310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1594" y="566205"/>
            <a:ext cx="723900" cy="107632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5929E09-8D60-4EF3-82F5-B9F3D9ABFF19}"/>
              </a:ext>
            </a:extLst>
          </p:cNvPr>
          <p:cNvSpPr txBox="1"/>
          <p:nvPr/>
        </p:nvSpPr>
        <p:spPr>
          <a:xfrm>
            <a:off x="1185140" y="993441"/>
            <a:ext cx="388683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非常簡單的水面波紋</a:t>
            </a:r>
            <a:endParaRPr lang="en-US" altLang="zh-CN" sz="1600" b="1" spc="300" dirty="0" smtClean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只能使用</a:t>
            </a:r>
            <a:r>
              <a:rPr lang="en-US" altLang="zh-CN" sz="1400" b="1" spc="300" dirty="0" err="1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StartContent</a:t>
            </a:r>
            <a:r>
              <a:rPr lang="en-US" altLang="zh-CN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Normal</a:t>
            </a:r>
          </a:p>
        </p:txBody>
      </p:sp>
    </p:spTree>
    <p:extLst>
      <p:ext uri="{BB962C8B-B14F-4D97-AF65-F5344CB8AC3E}">
        <p14:creationId xmlns:p14="http://schemas.microsoft.com/office/powerpoint/2010/main" val="367541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111BE4C1-C308-43D0-91A9-FC5ADDC3A51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918" y="6487480"/>
            <a:ext cx="1120083" cy="370521"/>
          </a:xfrm>
          <a:prstGeom prst="rect">
            <a:avLst/>
          </a:prstGeom>
        </p:spPr>
      </p:pic>
      <p:sp>
        <p:nvSpPr>
          <p:cNvPr id="15" name="直線接點 6">
            <a:extLst>
              <a:ext uri="{FF2B5EF4-FFF2-40B4-BE49-F238E27FC236}">
                <a16:creationId xmlns:a16="http://schemas.microsoft.com/office/drawing/2014/main" id="{5DE45FC3-2548-4A96-A71C-2F17550AA32C}"/>
              </a:ext>
            </a:extLst>
          </p:cNvPr>
          <p:cNvSpPr/>
          <p:nvPr/>
        </p:nvSpPr>
        <p:spPr>
          <a:xfrm flipH="1">
            <a:off x="772337" y="566205"/>
            <a:ext cx="0" cy="200299"/>
          </a:xfrm>
          <a:prstGeom prst="line">
            <a:avLst/>
          </a:prstGeom>
          <a:noFill/>
          <a:ln w="38100" cap="flat">
            <a:solidFill>
              <a:srgbClr val="AE9C7E"/>
            </a:solidFill>
            <a:prstDash val="solid"/>
            <a:miter lim="800000"/>
          </a:ln>
          <a:effectLst/>
        </p:spPr>
        <p:txBody>
          <a:bodyPr wrap="square" lIns="22859" tIns="22859" rIns="22859" bIns="22859" numCol="1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 sz="900">
              <a:solidFill>
                <a:srgbClr val="FFFFFF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5929E09-8D60-4EF3-82F5-B9F3D9ABFF19}"/>
              </a:ext>
            </a:extLst>
          </p:cNvPr>
          <p:cNvSpPr txBox="1"/>
          <p:nvPr/>
        </p:nvSpPr>
        <p:spPr>
          <a:xfrm>
            <a:off x="900190" y="445834"/>
            <a:ext cx="3433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HOMEWORK C  (</a:t>
            </a:r>
            <a:r>
              <a:rPr lang="zh-CN" altLang="en-US" sz="16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進階挑戰</a:t>
            </a:r>
            <a:r>
              <a:rPr lang="en-US" altLang="zh-CN" sz="16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spc="3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5929E09-8D60-4EF3-82F5-B9F3D9ABFF19}"/>
              </a:ext>
            </a:extLst>
          </p:cNvPr>
          <p:cNvSpPr txBox="1"/>
          <p:nvPr/>
        </p:nvSpPr>
        <p:spPr>
          <a:xfrm>
            <a:off x="7874174" y="4692216"/>
            <a:ext cx="2512034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Lerp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spc="3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CN" sz="1400" b="1" spc="300" dirty="0" err="1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LayerdMaterial</a:t>
            </a:r>
            <a:r>
              <a:rPr lang="en-US" altLang="zh-CN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5929E09-8D60-4EF3-82F5-B9F3D9ABFF19}"/>
              </a:ext>
            </a:extLst>
          </p:cNvPr>
          <p:cNvSpPr txBox="1"/>
          <p:nvPr/>
        </p:nvSpPr>
        <p:spPr>
          <a:xfrm>
            <a:off x="1185140" y="993441"/>
            <a:ext cx="6378413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製作出一個由三種材質組合而成的地貌</a:t>
            </a:r>
            <a:r>
              <a:rPr lang="en-US" altLang="zh-CN" sz="1600" b="1" spc="300" dirty="0" err="1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MasterMaterial</a:t>
            </a:r>
            <a:endParaRPr lang="en-US" altLang="zh-CN" sz="1600" b="1" spc="300" dirty="0" smtClean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CN" sz="1400" b="1" spc="300" dirty="0" err="1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Tileble</a:t>
            </a:r>
            <a:r>
              <a:rPr lang="en-US" altLang="zh-CN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Textures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spc="3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混合</a:t>
            </a: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得約真實越好</a:t>
            </a:r>
            <a:endParaRPr lang="en-US" altLang="zh-CN" sz="1400" b="1" spc="300" dirty="0" smtClean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推薦使用</a:t>
            </a:r>
            <a:r>
              <a:rPr lang="en-US" altLang="zh-CN" sz="1400" b="1" spc="300" dirty="0" err="1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Megascan</a:t>
            </a:r>
            <a:r>
              <a:rPr lang="en-US" altLang="zh-CN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Texture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範例：</a:t>
            </a:r>
            <a:endParaRPr lang="en-US" altLang="zh-CN" sz="1400" b="1" spc="300" dirty="0" smtClean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水</a:t>
            </a:r>
            <a:r>
              <a:rPr lang="en-US" altLang="zh-CN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地磚</a:t>
            </a:r>
            <a:r>
              <a:rPr lang="en-US" altLang="zh-CN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泥土</a:t>
            </a:r>
            <a:endParaRPr lang="en-US" altLang="zh-CN" sz="1400" b="1" spc="300" dirty="0" smtClean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雪</a:t>
            </a:r>
            <a:r>
              <a:rPr lang="en-US" altLang="zh-CN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兩種不同岩石</a:t>
            </a:r>
            <a:endParaRPr lang="en-US" altLang="zh-CN" sz="1400" b="1" spc="300" dirty="0" smtClean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spc="3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墻</a:t>
            </a: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紙</a:t>
            </a:r>
            <a:r>
              <a:rPr lang="en-US" altLang="zh-CN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磚頭</a:t>
            </a:r>
            <a:r>
              <a:rPr lang="en-US" altLang="zh-CN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沙土</a:t>
            </a:r>
            <a:endParaRPr lang="en-US" altLang="zh-CN" sz="1400" b="1" spc="300" dirty="0" smtClean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817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111BE4C1-C308-43D0-91A9-FC5ADDC3A51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918" y="6487480"/>
            <a:ext cx="1120083" cy="370521"/>
          </a:xfrm>
          <a:prstGeom prst="rect">
            <a:avLst/>
          </a:prstGeom>
        </p:spPr>
      </p:pic>
      <p:sp>
        <p:nvSpPr>
          <p:cNvPr id="15" name="直線接點 6">
            <a:extLst>
              <a:ext uri="{FF2B5EF4-FFF2-40B4-BE49-F238E27FC236}">
                <a16:creationId xmlns:a16="http://schemas.microsoft.com/office/drawing/2014/main" id="{5DE45FC3-2548-4A96-A71C-2F17550AA32C}"/>
              </a:ext>
            </a:extLst>
          </p:cNvPr>
          <p:cNvSpPr/>
          <p:nvPr/>
        </p:nvSpPr>
        <p:spPr>
          <a:xfrm flipH="1">
            <a:off x="772337" y="566205"/>
            <a:ext cx="0" cy="200299"/>
          </a:xfrm>
          <a:prstGeom prst="line">
            <a:avLst/>
          </a:prstGeom>
          <a:noFill/>
          <a:ln w="38100" cap="flat">
            <a:solidFill>
              <a:srgbClr val="AE9C7E"/>
            </a:solidFill>
            <a:prstDash val="solid"/>
            <a:miter lim="800000"/>
          </a:ln>
          <a:effectLst/>
        </p:spPr>
        <p:txBody>
          <a:bodyPr wrap="square" lIns="22859" tIns="22859" rIns="22859" bIns="22859" numCol="1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 sz="900">
              <a:solidFill>
                <a:srgbClr val="FFFFFF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5929E09-8D60-4EF3-82F5-B9F3D9ABFF19}"/>
              </a:ext>
            </a:extLst>
          </p:cNvPr>
          <p:cNvSpPr txBox="1"/>
          <p:nvPr/>
        </p:nvSpPr>
        <p:spPr>
          <a:xfrm>
            <a:off x="900190" y="445834"/>
            <a:ext cx="2536144" cy="416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HOMEWORK </a:t>
            </a:r>
            <a:r>
              <a:rPr lang="en-US" altLang="zh-CN" sz="16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SPEC</a:t>
            </a:r>
            <a:endParaRPr lang="zh-TW" altLang="en-US" sz="1600" b="1" spc="3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5929E09-8D60-4EF3-82F5-B9F3D9ABFF19}"/>
              </a:ext>
            </a:extLst>
          </p:cNvPr>
          <p:cNvSpPr txBox="1"/>
          <p:nvPr/>
        </p:nvSpPr>
        <p:spPr>
          <a:xfrm>
            <a:off x="1213420" y="984014"/>
            <a:ext cx="9341147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規格</a:t>
            </a:r>
            <a:endParaRPr lang="en-US" altLang="zh-CN" sz="1400" b="1" spc="300" dirty="0" smtClean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創建一個</a:t>
            </a:r>
            <a:r>
              <a:rPr lang="en-US" altLang="zh-CN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Unreal</a:t>
            </a: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endParaRPr lang="en-US" altLang="zh-CN" sz="1400" b="1" spc="300" dirty="0" smtClean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CN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</a:t>
            </a: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底下創立以自己英文名字（</a:t>
            </a:r>
            <a:r>
              <a:rPr lang="zh-CN" altLang="en-US" sz="1400" b="1" spc="3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拼音</a:t>
            </a: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）命名的資料夾</a:t>
            </a:r>
            <a:endParaRPr lang="en-US" altLang="zh-CN" sz="1400" b="1" spc="300" dirty="0" smtClean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在自己資料夾下創建</a:t>
            </a:r>
            <a:r>
              <a:rPr lang="en-US" altLang="zh-CN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Map, Textures, Materials</a:t>
            </a: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三個資料夾</a:t>
            </a:r>
            <a:endParaRPr lang="en-US" altLang="zh-CN" sz="1400" b="1" spc="300" dirty="0" smtClean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使用的材質放在</a:t>
            </a:r>
            <a:r>
              <a:rPr lang="en-US" altLang="zh-CN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Textures</a:t>
            </a: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，製作的材質球放入</a:t>
            </a:r>
            <a:r>
              <a:rPr lang="en-US" altLang="zh-CN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Materials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做完</a:t>
            </a:r>
            <a:r>
              <a:rPr lang="en-US" altLang="zh-CN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Material</a:t>
            </a: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作業後創立一個</a:t>
            </a:r>
            <a:r>
              <a:rPr lang="en-US" altLang="zh-CN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，裡面展示製作好的</a:t>
            </a:r>
            <a:r>
              <a:rPr lang="en-US" altLang="zh-CN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Materials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u="sng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請不要“參考”別人做好的</a:t>
            </a:r>
            <a:r>
              <a:rPr lang="en-US" altLang="zh-CN" sz="1400" b="1" u="sng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Material</a:t>
            </a:r>
            <a:r>
              <a:rPr lang="zh-CN" altLang="en-US" sz="1400" b="1" u="sng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，同學們必須徒手從</a:t>
            </a:r>
            <a:r>
              <a:rPr lang="en-US" altLang="zh-CN" sz="1400" b="1" u="sng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CN" altLang="en-US" sz="1400" b="1" u="sng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</a:t>
            </a:r>
            <a:r>
              <a:rPr lang="zh-CN" altLang="en-US" sz="1400" b="1" u="sng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endParaRPr lang="en-US" altLang="zh-CN" sz="1400" b="1" u="sng" spc="300" dirty="0" smtClean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u="sng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必須做基本母材質球，如果還有餘力再做進階挑戰</a:t>
            </a:r>
            <a:endParaRPr lang="en-US" altLang="zh-CN" sz="1400" b="1" spc="3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CN" sz="1400" b="1" spc="300" dirty="0" smtClean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</a:t>
            </a:r>
            <a:endParaRPr lang="en-US" altLang="zh-CN" sz="1400" b="1" spc="300" dirty="0" smtClean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7/13 12</a:t>
            </a: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點以前， 下午上完課後檢討</a:t>
            </a:r>
            <a:endParaRPr lang="en-US" altLang="zh-CN" sz="1400" b="1" spc="300" dirty="0" smtClean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CN" sz="1400" b="1" spc="300" dirty="0" err="1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Googledrive</a:t>
            </a:r>
            <a:r>
              <a:rPr lang="zh-CN" altLang="en-US" sz="1400" b="1" spc="3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鏈</a:t>
            </a: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接中的 材質球作業 中創建自己名字的文件夾 </a:t>
            </a:r>
            <a:r>
              <a:rPr lang="en-US" altLang="zh-TW" sz="1400" b="1" dirty="0">
                <a:solidFill>
                  <a:schemeClr val="tx2">
                    <a:lumMod val="20000"/>
                    <a:lumOff val="80000"/>
                  </a:schemeClr>
                </a:solidFill>
                <a:hlinkClick r:id="rId4"/>
              </a:rPr>
              <a:t>https://reurl.cc/6aqrnb</a:t>
            </a:r>
            <a:endParaRPr lang="en-US" altLang="zh-TW" sz="14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CN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UE4</a:t>
            </a: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專案中</a:t>
            </a:r>
            <a:r>
              <a:rPr lang="en-US" altLang="zh-CN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</a:t>
            </a: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下自己英文名字的資料夾整包丟進</a:t>
            </a:r>
            <a:r>
              <a:rPr lang="en-US" altLang="zh-CN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注意如果路徑錯誤（例如</a:t>
            </a:r>
            <a:r>
              <a:rPr lang="en-US" altLang="zh-CN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material</a:t>
            </a:r>
            <a:r>
              <a:rPr lang="zh-CN" altLang="en-US" sz="1400" b="1" spc="3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文件夾不是創建在自己名字資料夾下）就會什麼都看不到</a:t>
            </a:r>
            <a:endParaRPr lang="en-US" altLang="zh-CN" sz="1400" b="1" spc="300" dirty="0" smtClean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b="1" spc="300" dirty="0" smtClean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431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1435" tIns="71435" rIns="71435" bIns="71435" numCol="1" spcCol="38100" rtlCol="0" anchor="ctr">
        <a:spAutoFit/>
      </a:bodyPr>
      <a:lstStyle>
        <a:defPPr marL="0" marR="0" indent="0" algn="ctr" defTabSz="82152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5" tIns="71435" rIns="71435" bIns="71435" numCol="1" spcCol="38100" rtlCol="0" anchor="ctr">
        <a:spAutoFit/>
      </a:bodyPr>
      <a:lstStyle>
        <a:defPPr marL="0" marR="0" indent="0" algn="ctr" defTabSz="82152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25944</TotalTime>
  <Words>322</Words>
  <Application>Microsoft Office PowerPoint</Application>
  <PresentationFormat>寬螢幕</PresentationFormat>
  <Paragraphs>53</Paragraphs>
  <Slides>5</Slides>
  <Notes>5</Notes>
  <HiddenSlides>0</HiddenSlides>
  <MMClips>1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Helvetica Light</vt:lpstr>
      <vt:lpstr>微軟正黑體</vt:lpstr>
      <vt:lpstr>新細明體</vt:lpstr>
      <vt:lpstr>Arial</vt:lpstr>
      <vt:lpstr>Calibri</vt:lpstr>
      <vt:lpstr>Calibri Light</vt:lpstr>
      <vt:lpstr>Helvetica</vt:lpstr>
      <vt:lpstr>Roboto Slab Regular</vt:lpstr>
      <vt:lpstr>Black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XuanZai</dc:creator>
  <cp:lastModifiedBy>Vannpacks_王文凡</cp:lastModifiedBy>
  <cp:revision>772</cp:revision>
  <dcterms:created xsi:type="dcterms:W3CDTF">2019-01-18T04:09:43Z</dcterms:created>
  <dcterms:modified xsi:type="dcterms:W3CDTF">2021-07-07T08:50:21Z</dcterms:modified>
</cp:coreProperties>
</file>