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65" r:id="rId5"/>
    <p:sldId id="259" r:id="rId6"/>
    <p:sldId id="260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7st/SOC-Less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7st/SOC-Less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系統晶片設計實習</a:t>
            </a:r>
            <a:br>
              <a:rPr lang="en-US" altLang="zh-TW" sz="3200" b="1"/>
            </a:br>
            <a:r>
              <a:rPr lang="en-US" altLang="zh-TW" sz="2800"/>
              <a:t>lab5-2</a:t>
            </a:r>
            <a:endParaRPr lang="en-US" altLang="zh-TW" sz="2800" dirty="0"/>
          </a:p>
          <a:p>
            <a:r>
              <a:rPr lang="en-US" altLang="zh-TW" sz="2800" dirty="0"/>
              <a:t>Linux Driver Modules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328592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/>
              <a:t>Teacher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/>
              <a:t>Author 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古仲安 莊旻哲 廖柏洵 林昱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明 楊豐瑞</a:t>
            </a: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345" y="15316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編譯驅動模組</a:t>
            </a:r>
            <a:br>
              <a:rPr lang="en-US" altLang="zh-TW" dirty="0"/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範例程式請到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1800" u="sng" dirty="0">
                <a:hlinkClick r:id="rId2"/>
              </a:rPr>
              <a:t>https://github.com/sky7st/SOC-Lessons/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，下載項目請參考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請下載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ip.c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189046"/>
            <a:ext cx="9398977" cy="171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9199" y="4244221"/>
            <a:ext cx="89271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obj-m += ip.o</a:t>
            </a:r>
          </a:p>
          <a:p>
            <a:r>
              <a:rPr lang="en-US" altLang="zh-TW" dirty="0"/>
              <a:t>all:</a:t>
            </a:r>
          </a:p>
          <a:p>
            <a:r>
              <a:rPr lang="en-US" altLang="zh-TW" dirty="0"/>
              <a:t>	make -C /home/socuser/Desktop/zynq/linux-xlnx M=$(PWD) modules</a:t>
            </a:r>
          </a:p>
          <a:p>
            <a:r>
              <a:rPr lang="en-US" altLang="zh-TW" dirty="0"/>
              <a:t>clean:</a:t>
            </a:r>
          </a:p>
          <a:p>
            <a:r>
              <a:rPr lang="en-US" altLang="zh-TW" dirty="0"/>
              <a:t>	make -C /home/socuser/Desktop/zynq/linux-xlnx M=$(PWD) clean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PATH=/opt/Xilinx/SDK/2017.4/gnu/armr5/lin/gcc-arm-none-eabi/bin:$PATH</a:t>
            </a:r>
          </a:p>
          <a:p>
            <a:r>
              <a:rPr lang="en-US" altLang="zh-TW" dirty="0"/>
              <a:t>make ARCH=arm CROSS_COMPILE=armr5-none-eabi-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2661" y="3819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Ex : Makefile</a:t>
            </a:r>
            <a:r>
              <a:rPr lang="zh-TW" altLang="en-US" dirty="0"/>
              <a:t>，驅動程式的</a:t>
            </a:r>
            <a:r>
              <a:rPr lang="en-US" altLang="zh-TW" dirty="0"/>
              <a:t> .c</a:t>
            </a:r>
            <a:r>
              <a:rPr lang="zh-TW" altLang="en-US" dirty="0"/>
              <a:t>檔名為 </a:t>
            </a:r>
            <a:r>
              <a:rPr lang="en-US" altLang="zh-TW" dirty="0"/>
              <a:t>ip.c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7345" y="1745863"/>
            <a:ext cx="9398977" cy="171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28344" y="1801038"/>
            <a:ext cx="8927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obj-m += [.c</a:t>
            </a:r>
            <a:r>
              <a:rPr lang="zh-TW" altLang="en-US" dirty="0"/>
              <a:t>原始碼的檔名</a:t>
            </a:r>
            <a:r>
              <a:rPr lang="en-US" altLang="zh-TW" dirty="0"/>
              <a:t>].o</a:t>
            </a:r>
          </a:p>
          <a:p>
            <a:r>
              <a:rPr lang="en-US" altLang="zh-TW" dirty="0"/>
              <a:t>all:</a:t>
            </a:r>
          </a:p>
          <a:p>
            <a:r>
              <a:rPr lang="en-US" altLang="zh-TW" dirty="0"/>
              <a:t>	make -C [linux-xlnx</a:t>
            </a:r>
            <a:r>
              <a:rPr lang="zh-TW" altLang="en-US" dirty="0"/>
              <a:t>的路徑</a:t>
            </a:r>
            <a:r>
              <a:rPr lang="en-US" altLang="zh-TW" dirty="0"/>
              <a:t>] M=$(PWD) modules</a:t>
            </a:r>
          </a:p>
          <a:p>
            <a:r>
              <a:rPr lang="en-US" altLang="zh-TW" dirty="0"/>
              <a:t>clean:</a:t>
            </a:r>
          </a:p>
          <a:p>
            <a:r>
              <a:rPr lang="en-US" altLang="zh-TW" dirty="0"/>
              <a:t>	make -C [linux-xlnx</a:t>
            </a:r>
            <a:r>
              <a:rPr lang="zh-TW" altLang="en-US" dirty="0"/>
              <a:t>的路徑</a:t>
            </a:r>
            <a:r>
              <a:rPr lang="en-US" altLang="zh-TW" dirty="0"/>
              <a:t>] M=$(PWD) clean</a:t>
            </a:r>
          </a:p>
        </p:txBody>
      </p:sp>
      <p:sp>
        <p:nvSpPr>
          <p:cNvPr id="9" name="矩形 8"/>
          <p:cNvSpPr/>
          <p:nvPr/>
        </p:nvSpPr>
        <p:spPr>
          <a:xfrm>
            <a:off x="984737" y="1396046"/>
            <a:ext cx="9398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新增文件檔並命名</a:t>
            </a:r>
            <a:r>
              <a:rPr lang="en-US" altLang="zh-TW" dirty="0"/>
              <a:t>Makefile</a:t>
            </a:r>
            <a:r>
              <a:rPr lang="zh-TW" altLang="en-US" dirty="0"/>
              <a:t>，內容如下。且將驅動程式的</a:t>
            </a:r>
            <a:r>
              <a:rPr lang="en-US" altLang="zh-TW" dirty="0"/>
              <a:t> .c</a:t>
            </a:r>
            <a:r>
              <a:rPr lang="zh-TW" altLang="en-US" dirty="0"/>
              <a:t>檔案放在同一目錄底下</a:t>
            </a:r>
          </a:p>
        </p:txBody>
      </p:sp>
    </p:spTree>
    <p:extLst>
      <p:ext uri="{BB962C8B-B14F-4D97-AF65-F5344CB8AC3E}">
        <p14:creationId xmlns:p14="http://schemas.microsoft.com/office/powerpoint/2010/main" val="200297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0729"/>
          </a:xfrm>
        </p:spPr>
        <p:txBody>
          <a:bodyPr>
            <a:normAutofit/>
          </a:bodyPr>
          <a:lstStyle/>
          <a:p>
            <a:r>
              <a:rPr lang="zh-TW" altLang="en-US" dirty="0"/>
              <a:t>編譯執行檔</a:t>
            </a:r>
            <a:br>
              <a:rPr lang="en-US" altLang="zh-TW" dirty="0"/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範例程式請到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1800" u="sng" dirty="0">
                <a:hlinkClick r:id="rId2"/>
              </a:rPr>
              <a:t>https://github.com/sky7st/SOC-Lessons/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，下載項目請參考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請下載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read.c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write.c</a:t>
            </a:r>
            <a:r>
              <a:rPr lang="zh-TW" altLang="en-US" sz="1800" dirty="0"/>
              <a:t>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12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arm-none-</a:t>
            </a:r>
            <a:r>
              <a:rPr lang="en-US" altLang="zh-TW" dirty="0" err="1"/>
              <a:t>eabi</a:t>
            </a:r>
            <a:r>
              <a:rPr lang="en-US" altLang="zh-TW" dirty="0"/>
              <a:t>-</a:t>
            </a:r>
            <a:r>
              <a:rPr lang="en-US" altLang="zh-TW" dirty="0" err="1"/>
              <a:t>gcc</a:t>
            </a:r>
            <a:r>
              <a:rPr lang="en-US" altLang="zh-TW" dirty="0"/>
              <a:t> –o [</a:t>
            </a:r>
            <a:r>
              <a:rPr lang="zh-TW" altLang="en-US" dirty="0"/>
              <a:t>編譯後的執行檔名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編譯前的</a:t>
            </a:r>
            <a:r>
              <a:rPr lang="en-US" altLang="zh-TW" dirty="0"/>
              <a:t>.c</a:t>
            </a:r>
            <a:r>
              <a:rPr lang="zh-TW" altLang="en-US" dirty="0"/>
              <a:t>檔名</a:t>
            </a:r>
            <a:r>
              <a:rPr lang="en-US" altLang="zh-TW" dirty="0"/>
              <a:t>] 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Ex : arm-none-</a:t>
            </a:r>
            <a:r>
              <a:rPr lang="en-US" altLang="zh-TW" dirty="0" err="1"/>
              <a:t>eabi</a:t>
            </a:r>
            <a:r>
              <a:rPr lang="en-US" altLang="zh-TW" dirty="0"/>
              <a:t>-</a:t>
            </a:r>
            <a:r>
              <a:rPr lang="en-US" altLang="zh-TW"/>
              <a:t>gcc </a:t>
            </a:r>
            <a:r>
              <a:rPr lang="en-US" altLang="zh-TW" dirty="0"/>
              <a:t>–o write write.c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0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2216" y="2317018"/>
            <a:ext cx="10515600" cy="1325563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.ko</a:t>
            </a:r>
            <a:r>
              <a:rPr lang="zh-TW" altLang="en-US" dirty="0"/>
              <a:t>檔案放入</a:t>
            </a:r>
            <a:r>
              <a:rPr lang="en-US" altLang="zh-TW" dirty="0"/>
              <a:t>SD</a:t>
            </a:r>
            <a:r>
              <a:rPr lang="zh-TW" altLang="en-US" dirty="0"/>
              <a:t>卡並開機</a:t>
            </a:r>
          </a:p>
        </p:txBody>
      </p:sp>
    </p:spTree>
    <p:extLst>
      <p:ext uri="{BB962C8B-B14F-4D97-AF65-F5344CB8AC3E}">
        <p14:creationId xmlns:p14="http://schemas.microsoft.com/office/powerpoint/2010/main" val="38016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掛載</a:t>
            </a:r>
            <a:r>
              <a:rPr lang="en-US" altLang="zh-TW" dirty="0"/>
              <a:t>FAT</a:t>
            </a:r>
            <a:r>
              <a:rPr lang="zh-TW" altLang="en-US" dirty="0"/>
              <a:t>磁區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mount –a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4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.ko</a:t>
            </a:r>
            <a:r>
              <a:rPr lang="zh-TW" altLang="en-US" dirty="0"/>
              <a:t>安裝檔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329"/>
            <a:ext cx="10515600" cy="506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Ex : (</a:t>
            </a:r>
            <a:r>
              <a:rPr lang="zh-TW" altLang="en-US" dirty="0"/>
              <a:t>安裝</a:t>
            </a:r>
            <a:r>
              <a:rPr lang="en-US" altLang="zh-TW" dirty="0"/>
              <a:t>ip.ko)</a:t>
            </a:r>
          </a:p>
          <a:p>
            <a:pPr marL="0" indent="0">
              <a:buNone/>
            </a:pPr>
            <a:r>
              <a:rPr lang="en-US" altLang="zh-TW" dirty="0"/>
              <a:t>mkdir /lib/modules/$(uname -r)</a:t>
            </a:r>
          </a:p>
          <a:p>
            <a:pPr marL="0" indent="0">
              <a:buNone/>
            </a:pPr>
            <a:r>
              <a:rPr lang="en-US" altLang="zh-TW" dirty="0"/>
              <a:t>cd /lib/modules/$(uname -r)</a:t>
            </a:r>
          </a:p>
          <a:p>
            <a:pPr marL="0" indent="0">
              <a:buNone/>
            </a:pPr>
            <a:r>
              <a:rPr lang="en-US" altLang="zh-TW" dirty="0"/>
              <a:t>cp /mnt/ip.ko .</a:t>
            </a:r>
          </a:p>
          <a:p>
            <a:pPr marL="0" indent="0">
              <a:buNone/>
            </a:pPr>
            <a:r>
              <a:rPr lang="en-US" altLang="zh-TW" dirty="0"/>
              <a:t>insmod ip.ko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2050" name="Picture 2" descr="https://scontent-tpe1-1.xx.fbcdn.net/v/t1.15752-9/62396180_489464335131586_5804608859859320832_n.png?_nc_cat=104&amp;_nc_ht=scontent-tpe1-1.xx&amp;oh=540d150142dc8ad0301b90b19378954c&amp;oe=5D863E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90" y="3376163"/>
            <a:ext cx="6317390" cy="27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新增節點</a:t>
            </a:r>
            <a:br>
              <a:rPr lang="en-US" altLang="zh-TW" dirty="0"/>
            </a:br>
            <a:r>
              <a:rPr lang="zh-TW" altLang="en-US" sz="2000" dirty="0"/>
              <a:t>新增裝置節點，後面</a:t>
            </a:r>
            <a:r>
              <a:rPr lang="en-US" altLang="zh-TW" sz="2000" dirty="0"/>
              <a:t>(245:0)</a:t>
            </a:r>
            <a:r>
              <a:rPr lang="zh-TW" altLang="en-US" sz="2000" dirty="0"/>
              <a:t>數字為裝置的主編號</a:t>
            </a:r>
            <a:r>
              <a:rPr lang="en-US" altLang="zh-TW" sz="2000" dirty="0"/>
              <a:t>(major</a:t>
            </a:r>
            <a:r>
              <a:rPr lang="zh-TW" altLang="en-US" sz="2000" dirty="0"/>
              <a:t> </a:t>
            </a:r>
            <a:r>
              <a:rPr lang="en-US" altLang="zh-TW" sz="2000" dirty="0"/>
              <a:t>number)</a:t>
            </a:r>
            <a:r>
              <a:rPr lang="zh-TW" altLang="en-US" sz="2000" dirty="0"/>
              <a:t>與次編號</a:t>
            </a:r>
            <a:r>
              <a:rPr lang="en-US" altLang="zh-TW" sz="2000" dirty="0"/>
              <a:t>(minor</a:t>
            </a:r>
            <a:r>
              <a:rPr lang="zh-TW" altLang="en-US" sz="2000" dirty="0"/>
              <a:t> </a:t>
            </a:r>
            <a:r>
              <a:rPr lang="en-US" altLang="zh-TW" sz="2000" dirty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mknod /dev/IP-Driver c 245 0</a:t>
            </a:r>
            <a:endParaRPr lang="zh-TW" altLang="en-US" dirty="0"/>
          </a:p>
        </p:txBody>
      </p:sp>
      <p:pic>
        <p:nvPicPr>
          <p:cNvPr id="1026" name="Picture 2" descr="https://scontent-tpe1-1.xx.fbcdn.net/v/t1.15752-9/64355801_304023457148272_5465898831134588928_n.png?_nc_cat=107&amp;_nc_ht=scontent-tpe1-1.xx&amp;oh=8aea65b9f9b7167d7a974ee4d23511d1&amp;oe=5D9618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97" y="3415357"/>
            <a:ext cx="7296807" cy="25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>
            <a:off x="5780868" y="5300420"/>
            <a:ext cx="2758699" cy="15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執行檔案查看結果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cd mnt</a:t>
            </a:r>
          </a:p>
          <a:p>
            <a:pPr marL="0" indent="0">
              <a:buNone/>
            </a:pPr>
            <a:r>
              <a:rPr lang="en-US" altLang="zh-TW" dirty="0"/>
              <a:t>./[.out</a:t>
            </a:r>
            <a:r>
              <a:rPr lang="zh-TW" altLang="en-US" dirty="0"/>
              <a:t>執行檔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>(Ex : ./read.out)</a:t>
            </a:r>
            <a:endParaRPr lang="zh-TW" altLang="en-US" dirty="0"/>
          </a:p>
        </p:txBody>
      </p:sp>
      <p:pic>
        <p:nvPicPr>
          <p:cNvPr id="3074" name="Picture 2" descr="https://scontent-tpe1-1.xx.fbcdn.net/v/t1.15752-9/64205695_2136785543104531_7095076296983576576_n.png?_nc_cat=109&amp;_nc_ht=scontent-tpe1-1.xx&amp;oh=4d1453fd0aa4a902245e9ff473dba6be&amp;oe=5D81B8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1502548"/>
            <a:ext cx="4294578" cy="8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tpe1-1.xx.fbcdn.net/v/t1.15752-9/64319167_397970990807458_8044618202338033664_n.png?_nc_cat=102&amp;_nc_ht=scontent-tpe1-1.xx&amp;oh=7d4365089a82d2571edacdbdd951e172&amp;oe=5D9CCD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2750237"/>
            <a:ext cx="4871881" cy="6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-tpe1-1.xx.fbcdn.net/v/t1.15752-9/62533846_381395489156299_5845676319236423680_n.png?_nc_cat=103&amp;_nc_ht=scontent-tpe1-1.xx&amp;oh=09c444e3b7879564d107c5e90d4e9ccb&amp;oe=5D92B7F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3859078"/>
            <a:ext cx="4946284" cy="27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6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330EE-4E98-4318-A846-F60CA4F2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7343" cy="922499"/>
          </a:xfrm>
        </p:spPr>
        <p:txBody>
          <a:bodyPr/>
          <a:lstStyle/>
          <a:p>
            <a:r>
              <a:rPr lang="zh-TW" altLang="en-US" dirty="0"/>
              <a:t>接上網路方法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5346"/>
            <a:ext cx="11049000" cy="26592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500" dirty="0"/>
              <a:t>Ex :</a:t>
            </a:r>
          </a:p>
          <a:p>
            <a:pPr marL="0" indent="0">
              <a:buNone/>
            </a:pPr>
            <a:r>
              <a:rPr lang="en-US" altLang="zh-TW" sz="2500" dirty="0"/>
              <a:t>ifconfig eth0 192.168.1.5 netmask 255.255.255.0</a:t>
            </a:r>
          </a:p>
          <a:p>
            <a:pPr marL="0" indent="0">
              <a:buNone/>
            </a:pPr>
            <a:r>
              <a:rPr lang="en-US" altLang="zh-TW" sz="2500" dirty="0"/>
              <a:t>route add default gw 192.168.1.1</a:t>
            </a:r>
          </a:p>
          <a:p>
            <a:pPr marL="0" indent="0">
              <a:buNone/>
            </a:pPr>
            <a:r>
              <a:rPr lang="en-US" altLang="zh-TW" sz="2500" dirty="0"/>
              <a:t>ifconfig lo 127.0.0.1</a:t>
            </a:r>
          </a:p>
          <a:p>
            <a:pPr marL="0" indent="0">
              <a:buNone/>
            </a:pPr>
            <a:r>
              <a:rPr lang="en-US" altLang="zh-TW" sz="2500" dirty="0"/>
              <a:t>route add default gw 192.168.1.1 netmask 255.255.255.0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 txBox="1">
            <a:spLocks/>
          </p:cNvSpPr>
          <p:nvPr/>
        </p:nvSpPr>
        <p:spPr>
          <a:xfrm>
            <a:off x="937845" y="1511261"/>
            <a:ext cx="11049000" cy="265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500" dirty="0"/>
              <a:t>ifconfig eth0 [IP] netmask [mask]</a:t>
            </a:r>
          </a:p>
          <a:p>
            <a:pPr marL="0" indent="0">
              <a:buNone/>
            </a:pPr>
            <a:r>
              <a:rPr lang="en-US" altLang="zh-TW" sz="2500" dirty="0"/>
              <a:t>route add default gw [router ip]</a:t>
            </a:r>
          </a:p>
          <a:p>
            <a:pPr marL="0" indent="0">
              <a:buNone/>
            </a:pPr>
            <a:r>
              <a:rPr lang="en-US" altLang="zh-TW" sz="2500" dirty="0"/>
              <a:t>ifconfig lo 127.0.0.1</a:t>
            </a:r>
          </a:p>
          <a:p>
            <a:pPr marL="0" indent="0">
              <a:buNone/>
            </a:pPr>
            <a:r>
              <a:rPr lang="en-US" altLang="zh-TW" sz="2500" dirty="0"/>
              <a:t>route add default gw [router ip] netmask [mask]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322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16584</TotalTime>
  <Words>257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  <vt:lpstr>編譯驅動模組 範例程式請到Github下載https://github.com/sky7st/SOC-Lessons/，下載項目請參考README。 請下載ip.c。</vt:lpstr>
      <vt:lpstr>編譯執行檔 範例程式請到Github下載https://github.com/sky7st/SOC-Lessons/，下載項目請參考README。 請下載read.c與write.c。</vt:lpstr>
      <vt:lpstr>將.ko檔案放入SD卡並開機</vt:lpstr>
      <vt:lpstr>掛載FAT磁區</vt:lpstr>
      <vt:lpstr>安裝.ko安裝檔</vt:lpstr>
      <vt:lpstr>新增節點 新增裝置節點，後面(245:0)數字為裝置的主編號(major number)與次編號(minor number)</vt:lpstr>
      <vt:lpstr>執行檔案查看結果</vt:lpstr>
      <vt:lpstr>接上網路方法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GSLAB</cp:lastModifiedBy>
  <cp:revision>110</cp:revision>
  <dcterms:created xsi:type="dcterms:W3CDTF">2019-03-28T08:30:35Z</dcterms:created>
  <dcterms:modified xsi:type="dcterms:W3CDTF">2019-06-20T12:04:15Z</dcterms:modified>
</cp:coreProperties>
</file>