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  <p:sldId id="264" r:id="rId13"/>
    <p:sldId id="270" r:id="rId14"/>
    <p:sldId id="265" r:id="rId15"/>
    <p:sldId id="266" r:id="rId16"/>
    <p:sldId id="267" r:id="rId17"/>
    <p:sldId id="269" r:id="rId18"/>
    <p:sldId id="261" r:id="rId19"/>
    <p:sldId id="262" r:id="rId20"/>
    <p:sldId id="275" r:id="rId21"/>
    <p:sldId id="287" r:id="rId22"/>
    <p:sldId id="28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sky7st/SOC-Lesson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系統晶片設計實習</a:t>
            </a:r>
            <a:br>
              <a:rPr lang="en-US" altLang="zh-TW" sz="3200" b="1" dirty="0"/>
            </a:br>
            <a:r>
              <a:rPr lang="en-US" altLang="zh-TW" sz="2800" dirty="0"/>
              <a:t>lab5-3</a:t>
            </a:r>
          </a:p>
          <a:p>
            <a:r>
              <a:rPr lang="en-US" altLang="zh-TW" sz="2800" dirty="0"/>
              <a:t>Device Tree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572064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/>
              <a:t>Teacher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/>
              <a:t>Author 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古仲安 莊旻哲 廖柏洵 林昱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明 楊豐瑞 黃柏儒</a:t>
            </a: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Step8. </a:t>
            </a:r>
            <a:r>
              <a:rPr lang="zh-TW" altLang="en-US" dirty="0"/>
              <a:t>開啟</a:t>
            </a:r>
            <a:r>
              <a:rPr lang="en-US" altLang="zh-TW" dirty="0"/>
              <a:t>SDK</a:t>
            </a:r>
            <a:r>
              <a:rPr lang="zh-TW" altLang="en-US" dirty="0"/>
              <a:t>製作</a:t>
            </a:r>
            <a:r>
              <a:rPr lang="en-US" altLang="zh-TW" dirty="0"/>
              <a:t>FSBL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</a:t>
            </a:r>
            <a:r>
              <a:rPr lang="en-US" altLang="zh-TW" dirty="0"/>
              <a:t>Lab4-2</a:t>
            </a:r>
            <a:r>
              <a:rPr lang="zh-TW" altLang="en-US" dirty="0"/>
              <a:t>的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292470"/>
            <a:ext cx="10515600" cy="327000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*.</a:t>
            </a:r>
            <a:r>
              <a:rPr lang="en-US" altLang="zh-TW" dirty="0" err="1"/>
              <a:t>dtb</a:t>
            </a:r>
            <a:r>
              <a:rPr lang="zh-TW" altLang="en-US" dirty="0"/>
              <a:t>製作</a:t>
            </a:r>
            <a:br>
              <a:rPr lang="en-US" altLang="zh-TW" dirty="0"/>
            </a:br>
            <a:r>
              <a:rPr lang="en-US" altLang="zh-TW" dirty="0" err="1"/>
              <a:t>test.c</a:t>
            </a:r>
            <a:r>
              <a:rPr lang="zh-TW" altLang="en-US" dirty="0"/>
              <a:t>製作</a:t>
            </a:r>
            <a:br>
              <a:rPr lang="en-US" altLang="zh-TW" dirty="0"/>
            </a:br>
            <a:r>
              <a:rPr lang="en-US" altLang="zh-TW" dirty="0" err="1"/>
              <a:t>Makefile</a:t>
            </a:r>
            <a:br>
              <a:rPr lang="en-US" altLang="zh-TW" dirty="0"/>
            </a:br>
            <a:r>
              <a:rPr lang="en-US" altLang="zh-TW" dirty="0" err="1"/>
              <a:t>uImage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 </a:t>
            </a:r>
            <a:r>
              <a:rPr lang="zh-TW" altLang="en-US" dirty="0"/>
              <a:t>將兩個</a:t>
            </a:r>
            <a:r>
              <a:rPr lang="en-US" altLang="zh-TW" dirty="0"/>
              <a:t>*.</a:t>
            </a:r>
            <a:r>
              <a:rPr lang="en-US" altLang="zh-TW" dirty="0" err="1"/>
              <a:t>dts</a:t>
            </a:r>
            <a:r>
              <a:rPr lang="zh-TW" altLang="en-US" dirty="0"/>
              <a:t>檔案複製出來備份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linux-xlnx</a:t>
            </a:r>
            <a:r>
              <a:rPr lang="en-US" altLang="zh-TW" dirty="0"/>
              <a:t>/arch/arm/boot/</a:t>
            </a:r>
            <a:r>
              <a:rPr lang="en-US" altLang="zh-TW" dirty="0" err="1"/>
              <a:t>dts</a:t>
            </a:r>
            <a:endParaRPr lang="en-US" altLang="zh-TW" dirty="0"/>
          </a:p>
          <a:p>
            <a:r>
              <a:rPr lang="en-US" altLang="zh-TW" dirty="0" err="1"/>
              <a:t>zynq-zed.dts</a:t>
            </a:r>
            <a:endParaRPr lang="en-US" altLang="zh-TW" dirty="0"/>
          </a:p>
          <a:p>
            <a:r>
              <a:rPr lang="en-US" altLang="zh-TW" dirty="0"/>
              <a:t>zynq-7000.dtsi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64" y="2449879"/>
            <a:ext cx="54988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</a:t>
            </a:r>
            <a:r>
              <a:rPr lang="zh-TW" altLang="en-US" dirty="0"/>
              <a:t>建立實驗資料夾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/home/socqqq123/Desktop/</a:t>
            </a:r>
            <a:r>
              <a:rPr lang="en-US" altLang="zh-TW" dirty="0" err="1"/>
              <a:t>zynq</a:t>
            </a:r>
            <a:r>
              <a:rPr lang="en-US" altLang="zh-TW" dirty="0"/>
              <a:t>/</a:t>
            </a:r>
            <a:r>
              <a:rPr lang="en-US" altLang="zh-TW" dirty="0" err="1"/>
              <a:t>linux-xlnx</a:t>
            </a:r>
            <a:r>
              <a:rPr lang="en-US" altLang="zh-TW" dirty="0"/>
              <a:t>/drivers</a:t>
            </a:r>
          </a:p>
          <a:p>
            <a:r>
              <a:rPr lang="zh-TW" altLang="en-US" dirty="0"/>
              <a:t>將剛剛複製的檔案都放入資料夾中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1" y="2942448"/>
            <a:ext cx="6164531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72518" y="5015038"/>
            <a:ext cx="722774" cy="51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43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42" y="1690688"/>
            <a:ext cx="3854298" cy="432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</a:t>
            </a:r>
            <a:r>
              <a:rPr lang="zh-TW" altLang="en-US" dirty="0"/>
              <a:t>在</a:t>
            </a:r>
            <a:r>
              <a:rPr lang="en-US" altLang="zh-TW" dirty="0"/>
              <a:t>zynq-7000.dtsi</a:t>
            </a:r>
            <a:r>
              <a:rPr lang="zh-TW" altLang="en-US" dirty="0"/>
              <a:t>中加入程式</a:t>
            </a:r>
          </a:p>
        </p:txBody>
      </p:sp>
      <p:sp>
        <p:nvSpPr>
          <p:cNvPr id="6" name="矩形 5"/>
          <p:cNvSpPr/>
          <p:nvPr/>
        </p:nvSpPr>
        <p:spPr>
          <a:xfrm>
            <a:off x="4669841" y="5258143"/>
            <a:ext cx="2495889" cy="446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17173" y="5397108"/>
            <a:ext cx="296740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P.s.</a:t>
            </a:r>
            <a:r>
              <a:rPr lang="zh-TW" altLang="en-US" sz="1400" dirty="0"/>
              <a:t>名稱要與後面製作的*</a:t>
            </a:r>
            <a:r>
              <a:rPr lang="en-US" altLang="zh-TW" sz="1400" dirty="0"/>
              <a:t>.c</a:t>
            </a:r>
            <a:r>
              <a:rPr lang="zh-TW" altLang="en-US" sz="1400" dirty="0"/>
              <a:t>檔名相同</a:t>
            </a:r>
          </a:p>
        </p:txBody>
      </p:sp>
    </p:spTree>
    <p:extLst>
      <p:ext uri="{BB962C8B-B14F-4D97-AF65-F5344CB8AC3E}">
        <p14:creationId xmlns:p14="http://schemas.microsoft.com/office/powerpoint/2010/main" val="86888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</a:t>
            </a:r>
            <a:r>
              <a:rPr lang="zh-TW" altLang="en-US" dirty="0"/>
              <a:t>製作 </a:t>
            </a:r>
            <a:r>
              <a:rPr lang="en-US" altLang="zh-TW" dirty="0"/>
              <a:t>.</a:t>
            </a:r>
            <a:r>
              <a:rPr lang="en-US" altLang="zh-TW" dirty="0" err="1"/>
              <a:t>dtb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43" y="1825625"/>
            <a:ext cx="5952313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1368" y="3230201"/>
            <a:ext cx="5150787" cy="27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8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</a:t>
            </a:r>
            <a:r>
              <a:rPr lang="zh-TW" altLang="en-US" dirty="0"/>
              <a:t>製作</a:t>
            </a:r>
            <a:r>
              <a:rPr lang="en-US" altLang="zh-TW" dirty="0" err="1"/>
              <a:t>test.c</a:t>
            </a:r>
            <a:r>
              <a:rPr lang="zh-TW" altLang="en-US" dirty="0"/>
              <a:t>檔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8189"/>
              </p:ext>
            </p:extLst>
          </p:nvPr>
        </p:nvGraphicFramePr>
        <p:xfrm>
          <a:off x="10330962" y="1983107"/>
          <a:ext cx="1022838" cy="138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封裝程式殼層物件" showAsIcon="1" r:id="rId3" imgW="381600" imgH="514800" progId="Package">
                  <p:embed/>
                </p:oleObj>
              </mc:Choice>
              <mc:Fallback>
                <p:oleObj name="封裝程式殼層物件" showAsIcon="1" r:id="rId3" imgW="3816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0962" y="1983107"/>
                        <a:ext cx="1022838" cy="1380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846" y="1983108"/>
            <a:ext cx="6520307" cy="43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615792" y="3492531"/>
            <a:ext cx="25583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可在此下載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https://github.com/sky7st/SOC-Lessons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85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</a:t>
            </a:r>
            <a:r>
              <a:rPr lang="zh-TW" altLang="en-US" dirty="0"/>
              <a:t>將</a:t>
            </a:r>
            <a:r>
              <a:rPr lang="en-US" altLang="zh-TW" dirty="0" err="1"/>
              <a:t>Kconfig</a:t>
            </a:r>
            <a:r>
              <a:rPr lang="en-US" altLang="zh-TW" dirty="0"/>
              <a:t>, </a:t>
            </a:r>
            <a:r>
              <a:rPr lang="en-US" altLang="zh-TW" dirty="0" err="1"/>
              <a:t>Makefile</a:t>
            </a:r>
            <a:r>
              <a:rPr lang="zh-TW" altLang="en-US" dirty="0"/>
              <a:t>複製出來備份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90" y="1841294"/>
            <a:ext cx="552662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Step7. </a:t>
            </a:r>
            <a:r>
              <a:rPr lang="zh-TW" altLang="en-US" dirty="0"/>
              <a:t>在</a:t>
            </a:r>
            <a:r>
              <a:rPr lang="en-US" altLang="zh-TW" dirty="0" err="1"/>
              <a:t>Kconfig</a:t>
            </a:r>
            <a:r>
              <a:rPr lang="en-US" altLang="zh-TW" dirty="0"/>
              <a:t>, </a:t>
            </a:r>
            <a:r>
              <a:rPr lang="en-US" altLang="zh-TW" dirty="0" err="1"/>
              <a:t>Makefile</a:t>
            </a:r>
            <a:r>
              <a:rPr lang="zh-TW" altLang="en-US" dirty="0"/>
              <a:t>中加入程式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8283"/>
          <a:stretch/>
        </p:blipFill>
        <p:spPr>
          <a:xfrm>
            <a:off x="466725" y="1825625"/>
            <a:ext cx="4314825" cy="4933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0218"/>
          <a:stretch/>
        </p:blipFill>
        <p:spPr>
          <a:xfrm>
            <a:off x="5200650" y="1788319"/>
            <a:ext cx="5562600" cy="4943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049" y="2828925"/>
            <a:ext cx="1619251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86349" y="3787775"/>
            <a:ext cx="161925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0049" y="1788319"/>
            <a:ext cx="1619251" cy="304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53025" y="1788319"/>
            <a:ext cx="1619251" cy="304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4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Step8. </a:t>
            </a:r>
            <a:r>
              <a:rPr lang="zh-TW" altLang="en-US" dirty="0"/>
              <a:t>在資料夾中建立新的</a:t>
            </a:r>
            <a:r>
              <a:rPr lang="en-US" altLang="zh-TW" dirty="0" err="1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linux-xlnx</a:t>
            </a:r>
            <a:r>
              <a:rPr lang="en-US" altLang="zh-TW" dirty="0"/>
              <a:t>/drivers/test </a:t>
            </a:r>
            <a:r>
              <a:rPr lang="zh-TW" altLang="en-US" dirty="0"/>
              <a:t>的</a:t>
            </a:r>
            <a:r>
              <a:rPr lang="en-US" altLang="zh-TW" dirty="0" err="1"/>
              <a:t>Makefile</a:t>
            </a:r>
            <a:r>
              <a:rPr lang="zh-TW" altLang="en-US" dirty="0"/>
              <a:t>加入程式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695575"/>
            <a:ext cx="4848225" cy="1123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549" y="3305175"/>
            <a:ext cx="161925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301262"/>
            <a:ext cx="10515600" cy="326121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重新建立一個</a:t>
            </a:r>
            <a:r>
              <a:rPr lang="en-US" altLang="zh-TW" dirty="0" err="1"/>
              <a:t>Vivado</a:t>
            </a:r>
            <a:r>
              <a:rPr lang="zh-TW" altLang="en-US" dirty="0"/>
              <a:t>專案</a:t>
            </a:r>
            <a:br>
              <a:rPr lang="en-US" altLang="zh-TW" dirty="0"/>
            </a:br>
            <a:r>
              <a:rPr lang="zh-TW" altLang="en-US" dirty="0"/>
              <a:t>並產生出新的</a:t>
            </a:r>
            <a:r>
              <a:rPr lang="en-US" altLang="zh-TW" dirty="0"/>
              <a:t>Bit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zh-TW" altLang="en-US" dirty="0"/>
              <a:t>與開機檔</a:t>
            </a:r>
            <a:r>
              <a:rPr lang="en-US" altLang="zh-TW" dirty="0" err="1"/>
              <a:t>FSBL.elf</a:t>
            </a:r>
            <a:br>
              <a:rPr lang="en-US" altLang="zh-TW" dirty="0"/>
            </a:br>
            <a:r>
              <a:rPr lang="zh-TW" altLang="en-US" dirty="0"/>
              <a:t>做法可參考</a:t>
            </a:r>
            <a:r>
              <a:rPr lang="en-US" altLang="zh-TW" dirty="0"/>
              <a:t>Lab1</a:t>
            </a:r>
            <a:r>
              <a:rPr lang="zh-TW" altLang="en-US" dirty="0"/>
              <a:t>的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Step9. </a:t>
            </a:r>
            <a:r>
              <a:rPr lang="zh-TW" altLang="en-US" dirty="0"/>
              <a:t>製作新的</a:t>
            </a:r>
            <a:r>
              <a:rPr lang="en-US" altLang="zh-TW" dirty="0" err="1"/>
              <a:t>uImage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</a:t>
            </a:r>
            <a:r>
              <a:rPr lang="en-US" altLang="zh-TW" dirty="0"/>
              <a:t>Lab4_2</a:t>
            </a:r>
            <a:r>
              <a:rPr lang="zh-TW" altLang="en-US" dirty="0"/>
              <a:t>的</a:t>
            </a:r>
            <a:r>
              <a:rPr lang="en-US" altLang="zh-TW" dirty="0" err="1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27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Step10. </a:t>
            </a:r>
            <a:r>
              <a:rPr lang="zh-TW" altLang="en-US" dirty="0"/>
              <a:t>將檔案放入</a:t>
            </a:r>
            <a:r>
              <a:rPr lang="en-US" altLang="zh-TW" dirty="0"/>
              <a:t>SD</a:t>
            </a:r>
            <a:r>
              <a:rPr lang="zh-TW" altLang="en-US" dirty="0"/>
              <a:t>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boot.bin</a:t>
            </a:r>
            <a:endParaRPr lang="en-US" altLang="zh-TW" dirty="0"/>
          </a:p>
          <a:p>
            <a:r>
              <a:rPr lang="en-US" altLang="zh-TW" dirty="0" err="1"/>
              <a:t>devicetree.dtb</a:t>
            </a:r>
            <a:endParaRPr lang="en-US" altLang="zh-TW" dirty="0"/>
          </a:p>
          <a:p>
            <a:r>
              <a:rPr lang="en-US" altLang="zh-TW" dirty="0" err="1"/>
              <a:t>uImage</a:t>
            </a:r>
            <a:endParaRPr lang="en-US" altLang="zh-TW" dirty="0"/>
          </a:p>
          <a:p>
            <a:r>
              <a:rPr lang="en-US" altLang="zh-TW" dirty="0"/>
              <a:t>uramdisk.image.gz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52" y="1856963"/>
            <a:ext cx="64656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85" y="1825625"/>
            <a:ext cx="6809143" cy="4320000"/>
          </a:xfrm>
          <a:prstGeom prst="rect">
            <a:avLst/>
          </a:prstGeom>
        </p:spPr>
      </p:pic>
      <p:pic>
        <p:nvPicPr>
          <p:cNvPr id="3074" name="Picture 2" descr="https://scontent-tpe1-1.xx.fbcdn.net/v/t1.15752-9/64852588_2264573166959178_1898363695017230336_n.jpg?_nc_cat=109&amp;_nc_ht=scontent-tpe1-1.xx&amp;oh=1d7d9cec24e55d581a5138ea9b402611&amp;oe=5D851F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2" b="37553"/>
          <a:stretch/>
        </p:blipFill>
        <p:spPr bwMode="auto">
          <a:xfrm>
            <a:off x="5776686" y="1874159"/>
            <a:ext cx="493771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125606" y="5221060"/>
            <a:ext cx="2178051" cy="65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7548" y="5221059"/>
            <a:ext cx="2185309" cy="92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37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48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Step1. </a:t>
            </a:r>
            <a:r>
              <a:rPr lang="zh-TW" altLang="en-US" dirty="0"/>
              <a:t>設定</a:t>
            </a:r>
            <a:r>
              <a:rPr lang="en-US" altLang="zh-TW" dirty="0"/>
              <a:t>ZYNQ</a:t>
            </a:r>
            <a:r>
              <a:rPr lang="zh-TW" altLang="en-US" dirty="0"/>
              <a:t>核心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7" y="1843732"/>
            <a:ext cx="628756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</a:t>
            </a:r>
            <a:r>
              <a:rPr lang="zh-TW" altLang="en-US" dirty="0"/>
              <a:t>設定</a:t>
            </a:r>
            <a:r>
              <a:rPr lang="en-US" altLang="zh-TW" dirty="0"/>
              <a:t>Presets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3450" r="63763"/>
          <a:stretch/>
        </p:blipFill>
        <p:spPr>
          <a:xfrm>
            <a:off x="2867078" y="1856963"/>
            <a:ext cx="645784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MIO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14925" cy="4351338"/>
          </a:xfrm>
        </p:spPr>
        <p:txBody>
          <a:bodyPr/>
          <a:lstStyle/>
          <a:p>
            <a:r>
              <a:rPr lang="zh-TW" altLang="en-US" dirty="0"/>
              <a:t>如果是</a:t>
            </a:r>
            <a:r>
              <a:rPr lang="en-US" altLang="zh-TW" dirty="0"/>
              <a:t>EGO</a:t>
            </a:r>
            <a:r>
              <a:rPr lang="zh-TW" altLang="en-US" dirty="0"/>
              <a:t>板需修改</a:t>
            </a:r>
            <a:r>
              <a:rPr lang="en-US" altLang="zh-TW" dirty="0"/>
              <a:t>DDR</a:t>
            </a:r>
            <a:r>
              <a:rPr lang="zh-TW" altLang="en-US" dirty="0"/>
              <a:t> </a:t>
            </a:r>
            <a:r>
              <a:rPr lang="en-US" altLang="zh-TW" dirty="0"/>
              <a:t>Configuration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06" y="821188"/>
            <a:ext cx="5946531" cy="60368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53125" y="2653567"/>
            <a:ext cx="114886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02341" y="5698636"/>
            <a:ext cx="2018567" cy="790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01986" y="1940352"/>
            <a:ext cx="3422406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PS-PL</a:t>
            </a:r>
            <a:r>
              <a:rPr lang="zh-TW" altLang="en-US" dirty="0"/>
              <a:t> </a:t>
            </a:r>
            <a:r>
              <a:rPr lang="en-US" altLang="zh-TW" dirty="0"/>
              <a:t>Configuration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0" y="1904878"/>
            <a:ext cx="5567999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94665" y="3833446"/>
            <a:ext cx="4483344" cy="36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12000" y="3186323"/>
            <a:ext cx="969854" cy="242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CDE866-1D91-424F-930C-27EAF9C8CBFD}"/>
              </a:ext>
            </a:extLst>
          </p:cNvPr>
          <p:cNvSpPr txBox="1"/>
          <p:nvPr/>
        </p:nvSpPr>
        <p:spPr>
          <a:xfrm>
            <a:off x="1430009" y="3880212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取消</a:t>
            </a:r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/>
              <a:t>GP0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53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</a:t>
            </a:r>
            <a:r>
              <a:rPr lang="zh-TW" altLang="en-US" dirty="0"/>
              <a:t>拉出</a:t>
            </a:r>
            <a:r>
              <a:rPr lang="en-US" altLang="zh-TW" dirty="0"/>
              <a:t>GPIO_0_0</a:t>
            </a:r>
            <a:r>
              <a:rPr lang="zh-TW" altLang="en-US" dirty="0"/>
              <a:t>腳位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548731"/>
            <a:ext cx="5038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</a:t>
            </a:r>
            <a:r>
              <a:rPr lang="zh-TW" altLang="en-US" dirty="0"/>
              <a:t>編寫腳位檔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5" y="1912326"/>
            <a:ext cx="704945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Step7. </a:t>
            </a:r>
            <a:r>
              <a:rPr lang="zh-TW" altLang="en-US" dirty="0"/>
              <a:t>生產*</a:t>
            </a:r>
            <a:r>
              <a:rPr lang="en-US" altLang="zh-TW" dirty="0"/>
              <a:t>.bit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</a:t>
            </a:r>
            <a:r>
              <a:rPr lang="en-US" altLang="zh-TW" dirty="0"/>
              <a:t>Lab1</a:t>
            </a:r>
            <a:r>
              <a:rPr lang="zh-TW" altLang="en-US" dirty="0"/>
              <a:t>的</a:t>
            </a:r>
            <a:r>
              <a:rPr lang="en-US" altLang="zh-TW" dirty="0"/>
              <a:t>PPT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875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273</Words>
  <Application>Microsoft Office PowerPoint</Application>
  <PresentationFormat>寬螢幕</PresentationFormat>
  <Paragraphs>43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Office 佈景主題</vt:lpstr>
      <vt:lpstr>封裝程式殼層物件</vt:lpstr>
      <vt:lpstr>PowerPoint 簡報</vt:lpstr>
      <vt:lpstr>重新建立一個Vivado專案 並產生出新的Bit檔 與開機檔FSBL.elf 做法可參考Lab1的PPT</vt:lpstr>
      <vt:lpstr>Step1. 設定ZYNQ核心</vt:lpstr>
      <vt:lpstr>Step2. 設定Presets</vt:lpstr>
      <vt:lpstr>Step3. MIO Configuration</vt:lpstr>
      <vt:lpstr>Step4. PS-PL Configuration</vt:lpstr>
      <vt:lpstr>Step5. 拉出GPIO_0_0腳位</vt:lpstr>
      <vt:lpstr>Step6. 編寫腳位檔</vt:lpstr>
      <vt:lpstr>Step7. 生產*.bit檔</vt:lpstr>
      <vt:lpstr>Step8. 開啟SDK製作FSBL檔</vt:lpstr>
      <vt:lpstr>*.dtb製作 test.c製作 Makefile uImage</vt:lpstr>
      <vt:lpstr>Step1. 將兩個*.dts檔案複製出來備份</vt:lpstr>
      <vt:lpstr>Step2. 建立實驗資料夾</vt:lpstr>
      <vt:lpstr>Step3. 在zynq-7000.dtsi中加入程式</vt:lpstr>
      <vt:lpstr>Step4. 製作 .dtb檔</vt:lpstr>
      <vt:lpstr>Step5. 製作test.c檔</vt:lpstr>
      <vt:lpstr>Step6.將Kconfig, Makefile複製出來備份</vt:lpstr>
      <vt:lpstr>Step7. 在Kconfig, Makefile中加入程式</vt:lpstr>
      <vt:lpstr>Step8. 在資料夾中建立新的Makefile</vt:lpstr>
      <vt:lpstr>Step9. 製作新的uImage檔</vt:lpstr>
      <vt:lpstr>Step10. 將檔案放入SD中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GSLAB</cp:lastModifiedBy>
  <cp:revision>131</cp:revision>
  <dcterms:created xsi:type="dcterms:W3CDTF">2019-03-28T08:30:35Z</dcterms:created>
  <dcterms:modified xsi:type="dcterms:W3CDTF">2019-06-20T12:02:41Z</dcterms:modified>
</cp:coreProperties>
</file>