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8" r:id="rId5"/>
    <p:sldId id="259" r:id="rId6"/>
    <p:sldId id="265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1" r:id="rId19"/>
    <p:sldId id="277" r:id="rId20"/>
    <p:sldId id="278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9047-AA94-4765-BB78-0173393F5DAE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BEDD7-BFCF-4F25-8B64-9B786D71CC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7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5BEDD7-BFCF-4F25-8B64-9B786D71CCC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75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6438C-529E-4CA3-A33C-97D7BBB6C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E9B384-0EB0-4FC1-943A-84ECF33D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E44713-132E-47BB-A0F9-1A3E2492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0A1DDB-4E38-464E-8C69-A78391E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43155-75BD-49C9-9C64-0BFB3D09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8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26D0A-490F-4934-A293-519D795C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24D298-8A5B-4080-B325-C8480696B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79E31-032D-4EC9-9C81-94E40081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64CD1-5D65-4832-8645-EF498D86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34FC07-772B-43B5-95FB-F4B97D6B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D273ECD-E0C4-4A33-883D-09CC08DBF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63192F-9885-4467-95F7-C630BCC4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C76273-CA06-4DFC-88BB-D797D45F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7820B-B55E-4A27-91F5-9CD69E1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A8407-D77F-44FC-B708-4BF09D05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5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9055B-1ED1-4429-A557-BA2F297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470F0F-E5BC-4E32-BAF1-15B066E8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7A77B-7BC6-4E3C-A1CE-CD680E8A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4BF129-68EE-41CB-834C-40E56EC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096080-8167-4BF7-9CF2-06A3710C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3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3264F-F086-4FC1-A802-7787C05E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38499-1C93-4187-902F-91379881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C0DDC-1BFB-4F58-97F7-DBC2806C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1DEE98-2706-4CF2-A619-DFBD04D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8A44-D5D8-4697-9EE6-F2D70D8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0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79413-C674-461B-8F38-95DF15C9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9BDF7F-5450-4051-B8C4-97FFBC5D2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74D441-5303-4FD0-8BDB-E7FC4EAA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BB0751-ADB5-4D53-A3D0-FE5B1A90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63BF1-11A6-4DA3-80B9-73040742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7EF800-FFB2-404B-A82B-BC783962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4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290BF-0AD2-49A5-99F6-89D149AD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B39071-F35E-411F-86CB-DD314A6AF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76615E-D315-4E01-8085-78CD0187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5B7B2E-AE29-4E45-93B9-936AB4A46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798353-74C2-4704-8838-CB38F1133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32B499-DC9B-48A1-9BE4-FE173F20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40268F6-8F50-4857-B3AD-BBD3097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992BA-63DC-4EAB-8C3C-A8A7388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4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BD70E-B462-4492-AC14-6262F3E6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6929201-031B-43C9-A237-B1F687DA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1375D3-A25E-4ACA-8BB1-EE26486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785010-F3B4-4CF1-9240-3113A0FF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1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2B0B936-AB79-40B2-9F4B-2138F2EE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09F6EAA-E4A4-4B01-BB16-02187F9F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912F15-F147-4FB1-BB73-E368404B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CD41C-D78A-4135-8200-35289531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0300F4-D696-48E9-92E7-1EBD7F43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32130-6E74-4C1B-9528-97FAF6D22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15069-902A-433A-B360-905839A2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C44E84-B840-441D-9B1F-3BA81AAF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5ADC13-9476-424E-84FC-330FB56E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84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7F1D9-8F6D-47B7-AAC8-754799A3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91F0A3-F440-4AA5-990A-FD46D0BE3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8819E2-B24F-4087-99CE-1868C6BFC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C8EA4-416D-4891-B6FE-8E82FCBF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1B890E-BE60-40D3-A098-F83EEBB1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5BAB2E-4855-448C-9177-BB2AD3A2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26F36F-135F-406B-8281-BA3E4FB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BE6CFC-8CD1-4B49-BA2C-5CC1D1DB2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A23E4-6FAC-45A0-B8AA-8934FCF59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B424-288B-4337-9F80-84337103EB4C}" type="datetimeFigureOut">
              <a:rPr lang="zh-TW" altLang="en-US" smtClean="0"/>
              <a:t>2019/5/29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433BE-E96A-484F-AB2C-1DEC15A7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69B159-8D1D-4B82-9EFB-4854E3129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1CB4-EE8C-48DB-964D-EFF11C9BF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62562" y="3638550"/>
            <a:ext cx="1666875" cy="1590675"/>
          </a:xfrm>
          <a:prstGeom prst="rect">
            <a:avLst/>
          </a:prstGeom>
          <a:blipFill dpi="0" rotWithShape="1">
            <a:blip r:embed="rId13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8" y="5750047"/>
            <a:ext cx="1228725" cy="11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ilinx/linux-xlnx.git" TargetMode="External"/><Relationship Id="rId2" Type="http://schemas.openxmlformats.org/officeDocument/2006/relationships/hyperlink" Target="https://github.com/Xilinx/u-boot-xlnx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914400" y="836712"/>
            <a:ext cx="10363200" cy="2475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國立高雄科技大學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第一校區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電子工程系</a:t>
            </a: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2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系統晶片設計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實習</a:t>
            </a:r>
            <a:r>
              <a:rPr lang="en-US" altLang="zh-TW" sz="3200" b="1" dirty="0" smtClean="0"/>
              <a:t/>
            </a:r>
            <a:br>
              <a:rPr lang="en-US" altLang="zh-TW" sz="3200" b="1" dirty="0" smtClean="0"/>
            </a:br>
            <a:r>
              <a:rPr lang="en-US" altLang="zh-TW" sz="2800" dirty="0" smtClean="0"/>
              <a:t>Lab4-2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en-US" altLang="zh-TW" sz="3200" dirty="0" smtClean="0"/>
              <a:t>build kernel + Uboot</a:t>
            </a:r>
            <a:endParaRPr lang="zh-TW" altLang="en-US" sz="32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791744" y="5445224"/>
            <a:ext cx="5328592" cy="749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2000" dirty="0" smtClean="0"/>
              <a:t>Teacher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陳朝烈 教授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000" dirty="0" smtClean="0"/>
              <a:t>Author </a:t>
            </a:r>
            <a:r>
              <a:rPr lang="zh-TW" altLang="en-US" sz="2000" dirty="0" smtClean="0"/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古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仲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 莊旻哲 廖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洵 林昱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明 楊</a:t>
            </a:r>
            <a:r>
              <a:rPr lang="zh-TW" altLang="en-US" sz="2100" dirty="0">
                <a:latin typeface="標楷體" panose="03000509000000000000" pitchFamily="65" charset="-120"/>
                <a:ea typeface="標楷體" panose="03000509000000000000" pitchFamily="65" charset="-120"/>
              </a:rPr>
              <a:t>豐</a:t>
            </a:r>
            <a:r>
              <a:rPr lang="zh-TW" altLang="en-US" sz="2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瑞</a:t>
            </a:r>
            <a:endParaRPr lang="zh-TW" altLang="en-US" sz="21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0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F8E9D-BFF8-43DD-A820-AA7F7745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DeviceTree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F91F0-5B08-4B37-B196-6414C8850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787"/>
            <a:ext cx="10515600" cy="4669176"/>
          </a:xfrm>
        </p:spPr>
        <p:txBody>
          <a:bodyPr/>
          <a:lstStyle/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 err="1"/>
              <a:t>linux-xlnx</a:t>
            </a:r>
            <a:r>
              <a:rPr lang="en-US" altLang="zh-TW" dirty="0"/>
              <a:t>/arch/arm/boot/</a:t>
            </a:r>
            <a:r>
              <a:rPr lang="en-US" altLang="zh-TW" dirty="0" err="1"/>
              <a:t>dts</a:t>
            </a:r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 err="1"/>
              <a:t>gedit</a:t>
            </a:r>
            <a:r>
              <a:rPr lang="zh-TW" altLang="en-US" dirty="0"/>
              <a:t>編輯</a:t>
            </a:r>
            <a:r>
              <a:rPr lang="en-US" altLang="zh-TW" dirty="0" err="1"/>
              <a:t>zynq-zed.dts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gedit</a:t>
            </a:r>
            <a:r>
              <a:rPr lang="en-US" altLang="zh-TW" dirty="0"/>
              <a:t> </a:t>
            </a:r>
            <a:r>
              <a:rPr lang="en-US" altLang="zh-TW" dirty="0" err="1"/>
              <a:t>zynq-zed.dts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將第</a:t>
            </a:r>
            <a:r>
              <a:rPr lang="en-US" altLang="zh-TW" dirty="0"/>
              <a:t>15</a:t>
            </a:r>
            <a:r>
              <a:rPr lang="zh-TW" altLang="en-US" dirty="0"/>
              <a:t>行 </a:t>
            </a:r>
            <a:r>
              <a:rPr lang="en-US" altLang="zh-TW" dirty="0"/>
              <a:t>#include</a:t>
            </a:r>
            <a:r>
              <a:rPr lang="zh-TW" altLang="en-US" dirty="0"/>
              <a:t> 修改為 </a:t>
            </a:r>
            <a:r>
              <a:rPr lang="en-US" altLang="zh-TW" dirty="0"/>
              <a:t>/include/ </a:t>
            </a:r>
            <a:r>
              <a:rPr lang="zh-TW" altLang="en-US" dirty="0"/>
              <a:t>後存檔</a:t>
            </a:r>
            <a:endParaRPr lang="en-US" altLang="zh-TW" dirty="0"/>
          </a:p>
          <a:p>
            <a:r>
              <a:rPr lang="en-US" altLang="zh-TW" dirty="0" err="1"/>
              <a:t>dtc</a:t>
            </a:r>
            <a:r>
              <a:rPr lang="en-US" altLang="zh-TW" dirty="0"/>
              <a:t> -I </a:t>
            </a:r>
            <a:r>
              <a:rPr lang="en-US" altLang="zh-TW" dirty="0" err="1"/>
              <a:t>dts</a:t>
            </a:r>
            <a:r>
              <a:rPr lang="en-US" altLang="zh-TW" dirty="0"/>
              <a:t> -O </a:t>
            </a:r>
            <a:r>
              <a:rPr lang="en-US" altLang="zh-TW" dirty="0" err="1"/>
              <a:t>dtb</a:t>
            </a:r>
            <a:r>
              <a:rPr lang="en-US" altLang="zh-TW" dirty="0"/>
              <a:t> -o </a:t>
            </a:r>
            <a:r>
              <a:rPr lang="en-US" altLang="zh-TW" dirty="0" err="1"/>
              <a:t>devicetree.dtb</a:t>
            </a:r>
            <a:r>
              <a:rPr lang="en-US" altLang="zh-TW" dirty="0"/>
              <a:t> </a:t>
            </a:r>
            <a:r>
              <a:rPr lang="en-US" altLang="zh-TW" dirty="0" err="1"/>
              <a:t>zynq-zed.dts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成功後即可在</a:t>
            </a:r>
            <a:r>
              <a:rPr lang="en-US" altLang="zh-TW" dirty="0" err="1"/>
              <a:t>dts</a:t>
            </a:r>
            <a:r>
              <a:rPr lang="zh-TW" altLang="en-US" dirty="0"/>
              <a:t>資料夾看到</a:t>
            </a:r>
            <a:r>
              <a:rPr lang="en-US" altLang="zh-TW" dirty="0" err="1"/>
              <a:t>devicetree.dtb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BF632047-C84D-47BD-A251-D199DD65D915}"/>
              </a:ext>
            </a:extLst>
          </p:cNvPr>
          <p:cNvGrpSpPr/>
          <p:nvPr/>
        </p:nvGrpSpPr>
        <p:grpSpPr>
          <a:xfrm>
            <a:off x="3203846" y="4401867"/>
            <a:ext cx="6115050" cy="2295525"/>
            <a:chOff x="3203846" y="4401867"/>
            <a:chExt cx="6115050" cy="229552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127D1D-E295-401C-9BD5-48A816137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3846" y="4401867"/>
              <a:ext cx="6115050" cy="2295525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F01B342-4FCB-4465-928F-619A9B0CA120}"/>
                </a:ext>
              </a:extLst>
            </p:cNvPr>
            <p:cNvSpPr/>
            <p:nvPr/>
          </p:nvSpPr>
          <p:spPr>
            <a:xfrm>
              <a:off x="7519481" y="5807413"/>
              <a:ext cx="1186774" cy="7587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69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F2C69-BBF2-4304-B3E1-075B42A3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769"/>
            <a:ext cx="10515600" cy="1325563"/>
          </a:xfrm>
        </p:spPr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 err="1"/>
              <a:t>FileSystem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721DD7-875D-4CE5-A497-DC7DA834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98" y="1400784"/>
            <a:ext cx="11353800" cy="4776180"/>
          </a:xfrm>
        </p:spPr>
        <p:txBody>
          <a:bodyPr/>
          <a:lstStyle/>
          <a:p>
            <a:r>
              <a:rPr lang="en-US" altLang="zh-TW" dirty="0"/>
              <a:t>Xilinx </a:t>
            </a:r>
            <a:r>
              <a:rPr lang="en-US" altLang="zh-TW" dirty="0" smtClean="0"/>
              <a:t>Wiki : https</a:t>
            </a:r>
            <a:r>
              <a:rPr lang="en-US" altLang="zh-TW" dirty="0"/>
              <a:t>://goo.gl/kvr3cA</a:t>
            </a:r>
          </a:p>
          <a:p>
            <a:r>
              <a:rPr lang="zh-TW" altLang="en-US" dirty="0"/>
              <a:t>下載 </a:t>
            </a:r>
            <a:r>
              <a:rPr lang="en-US" altLang="zh-TW" dirty="0"/>
              <a:t>arm_ramdisk.image.gz</a:t>
            </a:r>
          </a:p>
          <a:p>
            <a:r>
              <a:rPr lang="zh-TW" altLang="en-US" dirty="0"/>
              <a:t>在檔案位置資料夾進入</a:t>
            </a:r>
            <a:r>
              <a:rPr lang="en-US" altLang="zh-TW" dirty="0"/>
              <a:t>Terminal</a:t>
            </a:r>
          </a:p>
          <a:p>
            <a:r>
              <a:rPr lang="en-US" altLang="zh-TW" sz="2200" dirty="0" err="1"/>
              <a:t>mkimage</a:t>
            </a:r>
            <a:r>
              <a:rPr lang="en-US" altLang="zh-TW" sz="2200" dirty="0"/>
              <a:t> -A arm -T </a:t>
            </a:r>
            <a:r>
              <a:rPr lang="en-US" altLang="zh-TW" sz="2200" dirty="0" err="1"/>
              <a:t>ramdisk</a:t>
            </a:r>
            <a:r>
              <a:rPr lang="en-US" altLang="zh-TW" sz="2200" dirty="0"/>
              <a:t> -C </a:t>
            </a:r>
            <a:r>
              <a:rPr lang="en-US" altLang="zh-TW" sz="2200" dirty="0" err="1"/>
              <a:t>gzip</a:t>
            </a:r>
            <a:r>
              <a:rPr lang="en-US" altLang="zh-TW" sz="2200" dirty="0"/>
              <a:t> -d arm_ramdisk.image.gz \uramdisk.image.gz</a:t>
            </a:r>
          </a:p>
          <a:p>
            <a:endParaRPr lang="zh-TW" altLang="en-US" sz="2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A5E0DC-2371-4BD5-B6B2-F0F29ACA9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5" y="3429000"/>
            <a:ext cx="6905625" cy="13144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8345E4C-2A6F-4711-80DC-24618D2CF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5" y="4919865"/>
            <a:ext cx="52292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2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34716-8A58-4F89-92C9-60DFDDCE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FSBL(</a:t>
            </a:r>
            <a:r>
              <a:rPr lang="zh-TW" altLang="en-US" dirty="0"/>
              <a:t>參考課本</a:t>
            </a:r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2-10)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EF0955-04C4-43FF-8A35-733E6507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" y="1527242"/>
            <a:ext cx="10643681" cy="4639993"/>
          </a:xfrm>
        </p:spPr>
        <p:txBody>
          <a:bodyPr/>
          <a:lstStyle/>
          <a:p>
            <a:r>
              <a:rPr lang="zh-TW" altLang="en-US" dirty="0"/>
              <a:t>開啟先前</a:t>
            </a:r>
            <a:r>
              <a:rPr lang="en-US" altLang="zh-TW" dirty="0" err="1"/>
              <a:t>Vivado</a:t>
            </a:r>
            <a:r>
              <a:rPr lang="zh-TW" altLang="en-US" dirty="0"/>
              <a:t>專案，開啟</a:t>
            </a:r>
            <a:r>
              <a:rPr lang="en-US" altLang="zh-TW" dirty="0"/>
              <a:t>SDK</a:t>
            </a:r>
          </a:p>
          <a:p>
            <a:r>
              <a:rPr lang="zh-TW" altLang="en-US" dirty="0"/>
              <a:t>建立一個新的</a:t>
            </a:r>
            <a:r>
              <a:rPr lang="en-US" altLang="zh-TW" dirty="0"/>
              <a:t>Application Project</a:t>
            </a:r>
            <a:r>
              <a:rPr lang="zh-TW" altLang="en-US" dirty="0"/>
              <a:t> 命名為</a:t>
            </a:r>
            <a:r>
              <a:rPr lang="en-US" altLang="zh-TW" dirty="0" err="1"/>
              <a:t>fsbl</a:t>
            </a:r>
            <a:r>
              <a:rPr lang="en-US" altLang="zh-TW" dirty="0"/>
              <a:t>=&gt;Next</a:t>
            </a:r>
          </a:p>
          <a:p>
            <a:r>
              <a:rPr lang="en-US" altLang="zh-TW" dirty="0"/>
              <a:t>Template</a:t>
            </a:r>
            <a:r>
              <a:rPr lang="zh-TW" altLang="en-US" dirty="0"/>
              <a:t>選擇</a:t>
            </a:r>
            <a:r>
              <a:rPr lang="en-US" altLang="zh-TW" dirty="0"/>
              <a:t>Zynq FSBL=&gt;Finish</a:t>
            </a:r>
          </a:p>
          <a:p>
            <a:r>
              <a:rPr lang="zh-TW" altLang="en-US" dirty="0"/>
              <a:t>在</a:t>
            </a:r>
            <a:r>
              <a:rPr lang="en-US" altLang="zh-TW" dirty="0"/>
              <a:t>Project Explorer </a:t>
            </a:r>
            <a:r>
              <a:rPr lang="zh-TW" altLang="en-US" dirty="0"/>
              <a:t>選擇該專案右鍵</a:t>
            </a:r>
            <a:r>
              <a:rPr lang="en-US" altLang="zh-TW" dirty="0"/>
              <a:t>=&gt;Build Project</a:t>
            </a:r>
          </a:p>
          <a:p>
            <a:r>
              <a:rPr lang="en-US" altLang="zh-TW" dirty="0"/>
              <a:t>Build</a:t>
            </a:r>
            <a:r>
              <a:rPr lang="zh-TW" altLang="en-US" dirty="0"/>
              <a:t>成功後可在該專案</a:t>
            </a:r>
            <a:r>
              <a:rPr lang="en-US" altLang="zh-TW" dirty="0"/>
              <a:t>.</a:t>
            </a:r>
            <a:r>
              <a:rPr lang="en-US" altLang="zh-TW" dirty="0" err="1"/>
              <a:t>sdk</a:t>
            </a:r>
            <a:r>
              <a:rPr lang="en-US" altLang="zh-TW" dirty="0"/>
              <a:t>/</a:t>
            </a:r>
            <a:r>
              <a:rPr lang="en-US" altLang="zh-TW" dirty="0" err="1"/>
              <a:t>fsbl</a:t>
            </a:r>
            <a:r>
              <a:rPr lang="en-US" altLang="zh-TW" dirty="0"/>
              <a:t>/Debug</a:t>
            </a:r>
            <a:r>
              <a:rPr lang="zh-TW" altLang="en-US" dirty="0"/>
              <a:t>資料夾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看到</a:t>
            </a:r>
            <a:r>
              <a:rPr lang="en-US" altLang="zh-TW" dirty="0" err="1"/>
              <a:t>fsbl.elf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4602984-7652-41D9-90B1-0E23E23D2DA0}"/>
              </a:ext>
            </a:extLst>
          </p:cNvPr>
          <p:cNvGrpSpPr/>
          <p:nvPr/>
        </p:nvGrpSpPr>
        <p:grpSpPr>
          <a:xfrm>
            <a:off x="4081233" y="4005585"/>
            <a:ext cx="2430831" cy="2752928"/>
            <a:chOff x="9154812" y="3064214"/>
            <a:chExt cx="2430831" cy="275292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66A24D1-0CD4-47C7-97EA-E9B19A929F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6707"/>
            <a:stretch/>
          </p:blipFill>
          <p:spPr>
            <a:xfrm>
              <a:off x="9154812" y="3064214"/>
              <a:ext cx="2430831" cy="275292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7E05842-49C9-4CEA-932D-C90090FE186F}"/>
                </a:ext>
              </a:extLst>
            </p:cNvPr>
            <p:cNvSpPr/>
            <p:nvPr/>
          </p:nvSpPr>
          <p:spPr>
            <a:xfrm>
              <a:off x="9737387" y="5437763"/>
              <a:ext cx="943583" cy="2140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5" y="4504989"/>
            <a:ext cx="1609192" cy="216492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21" y="4430006"/>
            <a:ext cx="1723926" cy="231489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450" y="4126547"/>
            <a:ext cx="1505721" cy="27314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7884" y="2736943"/>
            <a:ext cx="3019849" cy="200123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8053" y="4950508"/>
            <a:ext cx="3575431" cy="16426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11774653" y="3113336"/>
            <a:ext cx="417347" cy="20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9525871" y="5828658"/>
            <a:ext cx="2440460" cy="185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7094639" y="5869736"/>
            <a:ext cx="772637" cy="1442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926690" y="6486138"/>
            <a:ext cx="456201" cy="13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2267816" y="5397534"/>
            <a:ext cx="840962" cy="12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3176560" y="6563992"/>
            <a:ext cx="456201" cy="13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358121" y="4813045"/>
            <a:ext cx="456201" cy="137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6741026" y="4514343"/>
            <a:ext cx="530212" cy="145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9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21B9E-649E-4C9E-BA4D-FF16F3D6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</a:t>
            </a:r>
            <a:r>
              <a:rPr lang="en-US" altLang="zh-TW" dirty="0" err="1"/>
              <a:t>boot.bin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381F16-816D-4082-A630-3481E653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719" y="2823623"/>
            <a:ext cx="4772025" cy="1476375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49338E82-A618-46A2-8254-B5504AC93919}"/>
              </a:ext>
            </a:extLst>
          </p:cNvPr>
          <p:cNvGrpSpPr/>
          <p:nvPr/>
        </p:nvGrpSpPr>
        <p:grpSpPr>
          <a:xfrm>
            <a:off x="6912719" y="4621754"/>
            <a:ext cx="5062030" cy="1729699"/>
            <a:chOff x="6912719" y="4621754"/>
            <a:chExt cx="5062030" cy="1729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A59AEED-E479-4E20-9945-658798851F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089"/>
            <a:stretch/>
          </p:blipFill>
          <p:spPr>
            <a:xfrm>
              <a:off x="6912719" y="4665528"/>
              <a:ext cx="5062030" cy="16859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C4F55D-2200-4777-A9D4-34C7DA90701F}"/>
                </a:ext>
              </a:extLst>
            </p:cNvPr>
            <p:cNvSpPr/>
            <p:nvPr/>
          </p:nvSpPr>
          <p:spPr>
            <a:xfrm>
              <a:off x="8433881" y="4621754"/>
              <a:ext cx="612842" cy="7819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0D7340-7586-43BF-8AF2-16553F7E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3" y="1498060"/>
            <a:ext cx="11566187" cy="471781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Ubuntu</a:t>
            </a:r>
            <a:r>
              <a:rPr lang="zh-TW" altLang="en-US" dirty="0"/>
              <a:t>建立</a:t>
            </a:r>
            <a:r>
              <a:rPr lang="en-US" altLang="zh-TW" dirty="0" err="1"/>
              <a:t>bootimage</a:t>
            </a:r>
            <a:r>
              <a:rPr lang="zh-TW" altLang="en-US" dirty="0"/>
              <a:t>資料夾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/>
              <a:t>fsbl.elf</a:t>
            </a:r>
            <a:r>
              <a:rPr lang="zh-TW" altLang="en-US" dirty="0"/>
              <a:t>與</a:t>
            </a:r>
            <a:r>
              <a:rPr lang="en-US" altLang="zh-TW" dirty="0"/>
              <a:t>.bit</a:t>
            </a:r>
            <a:r>
              <a:rPr lang="zh-TW" altLang="en-US" dirty="0"/>
              <a:t>檔案複製到此資料夾</a:t>
            </a:r>
            <a:endParaRPr lang="en-US" altLang="zh-TW" dirty="0"/>
          </a:p>
          <a:p>
            <a:r>
              <a:rPr lang="zh-TW" altLang="en-US" dirty="0"/>
              <a:t>將先前建立好的</a:t>
            </a:r>
            <a:r>
              <a:rPr lang="en-US" altLang="zh-TW" dirty="0"/>
              <a:t>u-boot</a:t>
            </a:r>
            <a:r>
              <a:rPr lang="zh-TW" altLang="en-US" dirty="0"/>
              <a:t>檔案複製到此資料夾並重新命名為</a:t>
            </a:r>
            <a:r>
              <a:rPr lang="en-US" altLang="zh-TW" dirty="0"/>
              <a:t>u-</a:t>
            </a:r>
            <a:r>
              <a:rPr lang="en-US" altLang="zh-TW" dirty="0" err="1"/>
              <a:t>boot.elf</a:t>
            </a:r>
            <a:endParaRPr lang="en-US" altLang="zh-TW" dirty="0"/>
          </a:p>
          <a:p>
            <a:r>
              <a:rPr lang="zh-TW" altLang="en-US" dirty="0"/>
              <a:t>新增</a:t>
            </a:r>
            <a:r>
              <a:rPr lang="en-US" altLang="zh-TW" dirty="0" err="1"/>
              <a:t>boot.bif</a:t>
            </a:r>
            <a:r>
              <a:rPr lang="zh-TW" altLang="en-US" dirty="0"/>
              <a:t>檔案 </a:t>
            </a:r>
            <a:r>
              <a:rPr lang="en-US" altLang="zh-TW" dirty="0"/>
              <a:t>(</a:t>
            </a:r>
            <a:r>
              <a:rPr lang="en-US" altLang="zh-TW" dirty="0" err="1"/>
              <a:t>gedit</a:t>
            </a:r>
            <a:r>
              <a:rPr lang="en-US" altLang="zh-TW" dirty="0"/>
              <a:t> </a:t>
            </a:r>
            <a:r>
              <a:rPr lang="en-US" altLang="zh-TW" dirty="0" err="1"/>
              <a:t>boot.bif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Image:{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[bootloader</a:t>
            </a:r>
            <a:r>
              <a:rPr lang="en-US" altLang="zh-TW" dirty="0"/>
              <a:t>] fsbl.elf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System_wrapper.bit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u-</a:t>
            </a:r>
            <a:r>
              <a:rPr lang="en-US" altLang="zh-TW" dirty="0" err="1" smtClean="0"/>
              <a:t>boot.elf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r>
              <a:rPr lang="en-US" altLang="zh-TW" dirty="0"/>
              <a:t>source /</a:t>
            </a:r>
            <a:r>
              <a:rPr lang="en-US" altLang="zh-TW" dirty="0" smtClean="0"/>
              <a:t>opt/Xilinx/Vivado/2017.4/settings64.sh </a:t>
            </a:r>
            <a:endParaRPr lang="en-US" altLang="zh-TW" dirty="0"/>
          </a:p>
          <a:p>
            <a:r>
              <a:rPr lang="en-US" altLang="zh-TW" dirty="0" err="1"/>
              <a:t>b</a:t>
            </a:r>
            <a:r>
              <a:rPr lang="en-US" altLang="zh-TW" dirty="0" err="1" smtClean="0"/>
              <a:t>ootgen</a:t>
            </a:r>
            <a:r>
              <a:rPr lang="en-US" altLang="zh-TW" dirty="0" smtClean="0"/>
              <a:t> -image </a:t>
            </a:r>
            <a:r>
              <a:rPr lang="en-US" altLang="zh-TW" dirty="0" err="1" smtClean="0"/>
              <a:t>boot.bif</a:t>
            </a:r>
            <a:r>
              <a:rPr lang="en-US" altLang="zh-TW" dirty="0"/>
              <a:t> </a:t>
            </a:r>
            <a:r>
              <a:rPr lang="en-US" altLang="zh-TW" dirty="0" smtClean="0"/>
              <a:t>-o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en-US" altLang="zh-TW" dirty="0" err="1"/>
              <a:t>boot.bin</a:t>
            </a:r>
            <a:endParaRPr lang="en-US" altLang="zh-TW" dirty="0"/>
          </a:p>
          <a:p>
            <a:r>
              <a:rPr lang="zh-TW" altLang="en-US" dirty="0"/>
              <a:t>成功後可在資料夾看到</a:t>
            </a:r>
            <a:r>
              <a:rPr lang="en-US" altLang="zh-TW" dirty="0" err="1"/>
              <a:t>boot.bin</a:t>
            </a:r>
            <a:r>
              <a:rPr lang="zh-TW" altLang="en-US" dirty="0"/>
              <a:t>檔案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19" y="189474"/>
            <a:ext cx="4646828" cy="167686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7754216" y="1176304"/>
            <a:ext cx="1544767" cy="186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4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</a:t>
            </a:r>
            <a:r>
              <a:rPr lang="zh-TW" altLang="en-US" dirty="0" smtClean="0"/>
              <a:t>卡開機檔案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14" y="3927775"/>
            <a:ext cx="5001318" cy="285093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F0D7340-7586-43BF-8AF2-16553F7E0ECF}"/>
              </a:ext>
            </a:extLst>
          </p:cNvPr>
          <p:cNvSpPr txBox="1">
            <a:spLocks/>
          </p:cNvSpPr>
          <p:nvPr/>
        </p:nvSpPr>
        <p:spPr>
          <a:xfrm>
            <a:off x="625813" y="1498060"/>
            <a:ext cx="10593171" cy="2722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將以下檔案放入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卡的</a:t>
            </a:r>
            <a:r>
              <a:rPr lang="en-US" altLang="zh-TW" dirty="0" smtClean="0"/>
              <a:t>FAT</a:t>
            </a:r>
            <a:r>
              <a:rPr lang="zh-TW" altLang="en-US" dirty="0" smtClean="0"/>
              <a:t>磁區</a:t>
            </a:r>
            <a:endParaRPr lang="en-US" altLang="zh-TW" dirty="0" smtClean="0"/>
          </a:p>
          <a:p>
            <a:r>
              <a:rPr lang="en-US" altLang="zh-TW" dirty="0" smtClean="0"/>
              <a:t>boot.bin</a:t>
            </a:r>
            <a:endParaRPr lang="en-US" altLang="zh-TW" dirty="0"/>
          </a:p>
          <a:p>
            <a:r>
              <a:rPr lang="en-US" altLang="zh-TW" dirty="0"/>
              <a:t>d</a:t>
            </a:r>
            <a:r>
              <a:rPr lang="en-US" altLang="zh-TW" dirty="0" smtClean="0"/>
              <a:t>evicetree.dtb</a:t>
            </a:r>
          </a:p>
          <a:p>
            <a:r>
              <a:rPr lang="en-US" altLang="zh-TW" dirty="0" smtClean="0"/>
              <a:t>uImage (</a:t>
            </a:r>
            <a:r>
              <a:rPr lang="en-US" altLang="zh-TW" dirty="0"/>
              <a:t>linux-xlnx/arch/arm/boot</a:t>
            </a:r>
            <a:r>
              <a:rPr lang="zh-TW" altLang="en-US" dirty="0"/>
              <a:t>資料夾看到</a:t>
            </a:r>
            <a:r>
              <a:rPr lang="en-US" altLang="zh-TW" dirty="0"/>
              <a:t>uImage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uramdisk.image.gz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1614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插上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卡並上電開機</a:t>
            </a:r>
            <a:endParaRPr lang="zh-TW" altLang="en-US" dirty="0"/>
          </a:p>
        </p:txBody>
      </p:sp>
      <p:pic>
        <p:nvPicPr>
          <p:cNvPr id="1026" name="Picture 2" descr="https://scontent-tpe1-1.xx.fbcdn.net/v/t1.15752-9/s2048x2048/61846113_422588285257748_1581503036805611520_n.jpg?_nc_cat=104&amp;_nc_ht=scontent-tpe1-1.xx&amp;oh=07bb76d57fb679aa031f57e0729175cb&amp;oe=5D99881B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32" y="2120917"/>
            <a:ext cx="3353405" cy="44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F0D7340-7586-43BF-8AF2-16553F7E0ECF}"/>
              </a:ext>
            </a:extLst>
          </p:cNvPr>
          <p:cNvSpPr txBox="1">
            <a:spLocks/>
          </p:cNvSpPr>
          <p:nvPr/>
        </p:nvSpPr>
        <p:spPr>
          <a:xfrm>
            <a:off x="625813" y="1498060"/>
            <a:ext cx="10593171" cy="2722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當上電後藍色指示燈亮起，代表開機成功。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40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PuTTY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114" y="2409816"/>
            <a:ext cx="3675743" cy="42031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0" y="2551265"/>
            <a:ext cx="5872843" cy="3688006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9F0D7340-7586-43BF-8AF2-16553F7E0ECF}"/>
              </a:ext>
            </a:extLst>
          </p:cNvPr>
          <p:cNvSpPr txBox="1">
            <a:spLocks/>
          </p:cNvSpPr>
          <p:nvPr/>
        </p:nvSpPr>
        <p:spPr>
          <a:xfrm>
            <a:off x="625813" y="1498060"/>
            <a:ext cx="10593171" cy="2722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 smtClean="0"/>
              <a:t>選擇</a:t>
            </a:r>
            <a:r>
              <a:rPr lang="zh-TW" altLang="en-US" dirty="0"/>
              <a:t>開</a:t>
            </a:r>
            <a:r>
              <a:rPr lang="zh-TW" altLang="en-US" dirty="0" smtClean="0"/>
              <a:t>發板的</a:t>
            </a:r>
            <a:r>
              <a:rPr lang="en-US" altLang="zh-TW" dirty="0" smtClean="0"/>
              <a:t>UART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port</a:t>
            </a:r>
            <a:r>
              <a:rPr lang="zh-TW" altLang="en-US" dirty="0" smtClean="0"/>
              <a:t>後，鮑率設</a:t>
            </a:r>
            <a:r>
              <a:rPr lang="en-US" altLang="zh-TW" dirty="0" smtClean="0"/>
              <a:t>115200</a:t>
            </a:r>
            <a:r>
              <a:rPr lang="zh-TW" altLang="en-US" dirty="0" smtClean="0"/>
              <a:t>，按下</a:t>
            </a:r>
            <a:r>
              <a:rPr lang="en-US" altLang="zh-TW" dirty="0" smtClean="0"/>
              <a:t>Open</a:t>
            </a:r>
            <a:r>
              <a:rPr lang="zh-TW" altLang="en-US" dirty="0" smtClean="0"/>
              <a:t>之後，在</a:t>
            </a:r>
            <a:r>
              <a:rPr lang="en-US" altLang="zh-TW" dirty="0" smtClean="0"/>
              <a:t>Terminal</a:t>
            </a:r>
            <a:r>
              <a:rPr lang="zh-TW" altLang="en-US" dirty="0" smtClean="0"/>
              <a:t>按</a:t>
            </a:r>
            <a:r>
              <a:rPr lang="en-US" altLang="zh-TW" dirty="0" smtClean="0"/>
              <a:t>Enter</a:t>
            </a:r>
            <a:r>
              <a:rPr lang="zh-TW" altLang="en-US" dirty="0" smtClean="0"/>
              <a:t>查看是否開機成功。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4161303" y="4202442"/>
            <a:ext cx="773554" cy="180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2557474" y="3919414"/>
            <a:ext cx="773554" cy="180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3387749" y="6239271"/>
            <a:ext cx="773554" cy="373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6B4051-6A5A-481E-8B4B-91006BAEC676}"/>
              </a:ext>
            </a:extLst>
          </p:cNvPr>
          <p:cNvSpPr/>
          <p:nvPr/>
        </p:nvSpPr>
        <p:spPr>
          <a:xfrm>
            <a:off x="4161303" y="3919413"/>
            <a:ext cx="773554" cy="180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3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9171" y="233906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補</a:t>
            </a:r>
            <a:r>
              <a:rPr lang="zh-TW" altLang="en-US" dirty="0" smtClean="0"/>
              <a:t>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5854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A22D8-0DF0-4258-BF4B-40E77D0F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  <a:r>
              <a:rPr lang="en-US" altLang="zh-TW" dirty="0"/>
              <a:t>1</a:t>
            </a:r>
            <a:r>
              <a:rPr lang="zh-TW" altLang="en-US" dirty="0"/>
              <a:t>－自動設定環境變數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5DCB75-E30F-4170-A906-1A0A120F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gedit</a:t>
            </a:r>
            <a:r>
              <a:rPr lang="en-US" altLang="zh-TW" dirty="0"/>
              <a:t> ~/.</a:t>
            </a:r>
            <a:r>
              <a:rPr lang="en-US" altLang="zh-TW" dirty="0" err="1"/>
              <a:t>bashrc</a:t>
            </a:r>
            <a:endParaRPr lang="en-US" altLang="zh-TW" dirty="0"/>
          </a:p>
          <a:p>
            <a:r>
              <a:rPr lang="zh-TW" altLang="en-US" dirty="0"/>
              <a:t>將設定環境變數指令複製貼上，儲存後關閉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52552B-AEAB-4DC1-861C-01442FDF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2" y="2848304"/>
            <a:ext cx="7055020" cy="22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5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5921" y="-23744"/>
            <a:ext cx="10515600" cy="1325563"/>
          </a:xfrm>
        </p:spPr>
        <p:txBody>
          <a:bodyPr/>
          <a:lstStyle/>
          <a:p>
            <a:r>
              <a:rPr lang="zh-TW" altLang="en-US" dirty="0"/>
              <a:t>補</a:t>
            </a:r>
            <a:r>
              <a:rPr lang="zh-TW" altLang="en-US" dirty="0" smtClean="0"/>
              <a:t>充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sz="3200" dirty="0" smtClean="0"/>
              <a:t>重</a:t>
            </a:r>
            <a:r>
              <a:rPr lang="zh-TW" altLang="en-US" sz="3200" dirty="0" smtClean="0"/>
              <a:t>新設定</a:t>
            </a:r>
            <a:r>
              <a:rPr lang="en-US" altLang="zh-TW" sz="3200" dirty="0" smtClean="0"/>
              <a:t>Process System</a:t>
            </a:r>
            <a:r>
              <a:rPr lang="zh-TW" altLang="en-US" sz="3200" dirty="0" smtClean="0"/>
              <a:t>設定</a:t>
            </a:r>
            <a:r>
              <a:rPr lang="zh-TW" altLang="en-US" sz="3200" dirty="0" smtClean="0"/>
              <a:t>後之</a:t>
            </a:r>
            <a:r>
              <a:rPr lang="zh-TW" altLang="en-US" sz="3200" dirty="0" smtClean="0"/>
              <a:t>更新</a:t>
            </a:r>
            <a:r>
              <a:rPr lang="zh-TW" altLang="en-US" sz="3200" dirty="0"/>
              <a:t>工作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300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更</a:t>
            </a:r>
            <a:r>
              <a:rPr lang="zh-TW" altLang="en-US" dirty="0"/>
              <a:t>改</a:t>
            </a:r>
            <a:r>
              <a:rPr lang="en-US" altLang="zh-TW" dirty="0" smtClean="0"/>
              <a:t>ProcessSystem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ExportHardware</a:t>
            </a:r>
            <a:r>
              <a:rPr lang="zh-TW" altLang="en-US" dirty="0" smtClean="0"/>
              <a:t>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重</a:t>
            </a:r>
            <a:r>
              <a:rPr lang="zh-TW" altLang="en-US" dirty="0"/>
              <a:t>選</a:t>
            </a:r>
            <a:r>
              <a:rPr lang="en-US" altLang="zh-TW" dirty="0" smtClean="0"/>
              <a:t>HardPlatform</a:t>
            </a:r>
            <a:r>
              <a:rPr lang="zh-TW" altLang="en-US" dirty="0" smtClean="0"/>
              <a:t> 再</a:t>
            </a:r>
            <a:r>
              <a:rPr lang="en-US" altLang="zh-TW" dirty="0" smtClean="0"/>
              <a:t>Run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861" y="2699193"/>
            <a:ext cx="7029974" cy="415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6330EE-4E98-4318-A846-F60CA4F2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587343" cy="922499"/>
          </a:xfrm>
        </p:spPr>
        <p:txBody>
          <a:bodyPr/>
          <a:lstStyle/>
          <a:p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CEF65-D14E-44D3-A270-E27E0508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76"/>
            <a:ext cx="11049000" cy="4721387"/>
          </a:xfrm>
        </p:spPr>
        <p:txBody>
          <a:bodyPr/>
          <a:lstStyle/>
          <a:p>
            <a:r>
              <a:rPr lang="zh-TW" altLang="en-US" sz="2500" dirty="0"/>
              <a:t>安裝</a:t>
            </a:r>
            <a:r>
              <a:rPr lang="en-US" altLang="zh-TW" sz="2500" dirty="0"/>
              <a:t>git(</a:t>
            </a:r>
            <a:r>
              <a:rPr lang="en-US" altLang="zh-TW" sz="2500" dirty="0" err="1"/>
              <a:t>sudo</a:t>
            </a:r>
            <a:r>
              <a:rPr lang="en-US" altLang="zh-TW" sz="2500" dirty="0"/>
              <a:t> apt-get install git)</a:t>
            </a:r>
          </a:p>
          <a:p>
            <a:r>
              <a:rPr lang="en-US" altLang="zh-TW" sz="2500" dirty="0" err="1"/>
              <a:t>sudo</a:t>
            </a:r>
            <a:r>
              <a:rPr lang="en-US" altLang="zh-TW" sz="2500" dirty="0"/>
              <a:t> apt-get install </a:t>
            </a:r>
            <a:r>
              <a:rPr lang="en-US" altLang="zh-TW" sz="2500" dirty="0" err="1"/>
              <a:t>gcc-multilib</a:t>
            </a:r>
            <a:r>
              <a:rPr lang="zh-TW" altLang="en-US" sz="2500" dirty="0"/>
              <a:t> </a:t>
            </a:r>
            <a:r>
              <a:rPr lang="en-US" altLang="zh-TW" sz="2500" dirty="0" err="1"/>
              <a:t>libssl</a:t>
            </a:r>
            <a:r>
              <a:rPr lang="en-US" altLang="zh-TW" sz="2500" dirty="0"/>
              <a:t>-dev</a:t>
            </a:r>
            <a:r>
              <a:rPr lang="zh-TW" altLang="en-US" sz="2500" dirty="0"/>
              <a:t> </a:t>
            </a:r>
            <a:r>
              <a:rPr lang="en-US" altLang="zh-TW" sz="2500" dirty="0" err="1"/>
              <a:t>openssl</a:t>
            </a:r>
            <a:r>
              <a:rPr lang="zh-TW" altLang="en-US" sz="2500" dirty="0"/>
              <a:t> </a:t>
            </a:r>
            <a:r>
              <a:rPr lang="en-US" altLang="zh-TW" sz="2500" dirty="0"/>
              <a:t>device-tree-compiler</a:t>
            </a:r>
            <a:r>
              <a:rPr lang="zh-TW" altLang="en-US" sz="2500" dirty="0"/>
              <a:t> </a:t>
            </a:r>
            <a:r>
              <a:rPr lang="en-US" altLang="zh-TW" sz="2500" dirty="0"/>
              <a:t>bison flex</a:t>
            </a:r>
          </a:p>
          <a:p>
            <a:r>
              <a:rPr lang="en-US" altLang="zh-TW" sz="2500" dirty="0" err="1"/>
              <a:t>sudo</a:t>
            </a:r>
            <a:r>
              <a:rPr lang="en-US" altLang="zh-TW" sz="2500" dirty="0"/>
              <a:t> apt-get install libc6:i386 </a:t>
            </a:r>
            <a:r>
              <a:rPr lang="en-US" altLang="zh-TW" sz="2500" dirty="0" err="1"/>
              <a:t>libstdc</a:t>
            </a:r>
            <a:r>
              <a:rPr lang="en-US" altLang="zh-TW" sz="2500" dirty="0"/>
              <a:t>++6:i386 zlib1g:i386</a:t>
            </a:r>
          </a:p>
          <a:p>
            <a:r>
              <a:rPr lang="en-US" altLang="zh-TW" sz="2500" dirty="0" err="1"/>
              <a:t>sudo</a:t>
            </a:r>
            <a:r>
              <a:rPr lang="en-US" altLang="zh-TW" sz="2500" dirty="0"/>
              <a:t> apt-get install u-boot-tools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322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2031" y="211886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/>
              <a:t>補</a:t>
            </a:r>
            <a:r>
              <a:rPr lang="zh-TW" altLang="en-US" dirty="0" smtClean="0"/>
              <a:t>充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sz="3100" dirty="0"/>
              <a:t>重新設定</a:t>
            </a:r>
            <a:r>
              <a:rPr lang="en-US" altLang="zh-TW" sz="3100" dirty="0"/>
              <a:t>Process System</a:t>
            </a:r>
            <a:r>
              <a:rPr lang="zh-TW" altLang="en-US" sz="3100" dirty="0"/>
              <a:t>設定後之更新工作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</a:t>
            </a:r>
            <a:r>
              <a:rPr lang="zh-TW" altLang="en-US" dirty="0" smtClean="0"/>
              <a:t> 產生 </a:t>
            </a:r>
            <a:r>
              <a:rPr lang="en-US" altLang="zh-TW" dirty="0" smtClean="0"/>
              <a:t>FSBL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5921" y="19598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更</a:t>
            </a:r>
            <a:r>
              <a:rPr lang="zh-TW" altLang="en-US" dirty="0"/>
              <a:t>改</a:t>
            </a:r>
            <a:r>
              <a:rPr lang="en-US" altLang="zh-TW" dirty="0" smtClean="0"/>
              <a:t>ProcessSystem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要</a:t>
            </a:r>
            <a:r>
              <a:rPr lang="zh-TW" altLang="en-US" dirty="0"/>
              <a:t>將舊的</a:t>
            </a:r>
            <a:r>
              <a:rPr lang="en-US" altLang="zh-TW" dirty="0"/>
              <a:t>HardPlatform</a:t>
            </a:r>
            <a:r>
              <a:rPr lang="zh-TW" altLang="en-US" dirty="0"/>
              <a:t>全部刪</a:t>
            </a:r>
            <a:r>
              <a:rPr lang="zh-TW" altLang="en-US" dirty="0" smtClean="0"/>
              <a:t>掉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3.</a:t>
            </a:r>
            <a:r>
              <a:rPr lang="zh-TW" altLang="en-US" dirty="0" smtClean="0"/>
              <a:t> 新</a:t>
            </a:r>
            <a:r>
              <a:rPr lang="zh-TW" altLang="en-US" dirty="0"/>
              <a:t>增的</a:t>
            </a:r>
            <a:r>
              <a:rPr lang="en-US" altLang="zh-TW" dirty="0"/>
              <a:t>FSBL</a:t>
            </a:r>
            <a:r>
              <a:rPr lang="zh-TW" altLang="en-US" dirty="0"/>
              <a:t>才會按照新的</a:t>
            </a:r>
            <a:r>
              <a:rPr lang="en-US" altLang="zh-TW" dirty="0"/>
              <a:t>PS</a:t>
            </a:r>
            <a:r>
              <a:rPr lang="zh-TW" altLang="en-US" dirty="0"/>
              <a:t>設定產生</a:t>
            </a:r>
            <a:r>
              <a:rPr lang="en-US" altLang="zh-TW" dirty="0"/>
              <a:t>FSBL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87" y="960748"/>
            <a:ext cx="3608951" cy="577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2F6AFE-0912-4FB1-844B-AAA7E398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032" y="8437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2000" dirty="0"/>
              <a:t>在桌面創立</a:t>
            </a:r>
            <a:r>
              <a:rPr lang="en-US" altLang="zh-TW" sz="2000" dirty="0" err="1"/>
              <a:t>zynq</a:t>
            </a:r>
            <a:r>
              <a:rPr lang="zh-TW" altLang="en-US" sz="2000" dirty="0"/>
              <a:t>資料夾並用</a:t>
            </a:r>
            <a:r>
              <a:rPr lang="en-US" altLang="zh-TW" sz="2000" dirty="0"/>
              <a:t>terminal</a:t>
            </a:r>
            <a:r>
              <a:rPr lang="zh-TW" altLang="en-US" sz="2000" dirty="0"/>
              <a:t>進入資料夾</a:t>
            </a:r>
            <a:endParaRPr lang="en-US" altLang="zh-TW" sz="2000" dirty="0"/>
          </a:p>
          <a:p>
            <a:r>
              <a:rPr lang="zh-TW" altLang="en-US" sz="2000" dirty="0"/>
              <a:t>下載</a:t>
            </a:r>
            <a:r>
              <a:rPr lang="en-US" altLang="zh-TW" sz="2000" dirty="0" err="1"/>
              <a:t>Uboot</a:t>
            </a:r>
            <a:endParaRPr lang="en-US" altLang="zh-TW" sz="2000" dirty="0"/>
          </a:p>
          <a:p>
            <a:pPr lvl="1"/>
            <a:r>
              <a:rPr lang="en-US" altLang="zh-TW" sz="2000" dirty="0"/>
              <a:t>git clone</a:t>
            </a:r>
            <a:r>
              <a:rPr lang="zh-TW" altLang="en-US" sz="2000" dirty="0"/>
              <a:t> </a:t>
            </a:r>
            <a:r>
              <a:rPr lang="en-US" altLang="zh-TW" sz="2000" dirty="0">
                <a:hlinkClick r:id="rId2"/>
              </a:rPr>
              <a:t>https://github.com/Xilinx/u-boot-xlnx.git</a:t>
            </a:r>
            <a:endParaRPr lang="en-US" altLang="zh-TW" sz="2000" dirty="0"/>
          </a:p>
          <a:p>
            <a:pPr lvl="1"/>
            <a:r>
              <a:rPr lang="en-US" altLang="zh-TW" sz="2000" dirty="0"/>
              <a:t>cd u-boot-</a:t>
            </a:r>
            <a:r>
              <a:rPr lang="en-US" altLang="zh-TW" sz="2000" dirty="0" err="1"/>
              <a:t>xlnx</a:t>
            </a:r>
            <a:endParaRPr lang="en-US" altLang="zh-TW" sz="2000" dirty="0"/>
          </a:p>
          <a:p>
            <a:pPr lvl="1"/>
            <a:r>
              <a:rPr lang="en-US" altLang="zh-TW" sz="2000" dirty="0"/>
              <a:t>git checkout </a:t>
            </a:r>
            <a:r>
              <a:rPr lang="en-US" altLang="zh-TW" sz="2000" dirty="0" smtClean="0"/>
              <a:t>tags/xilinx-v2017.4  </a:t>
            </a:r>
            <a:r>
              <a:rPr lang="en-US" altLang="zh-TW" sz="2000" dirty="0"/>
              <a:t>(</a:t>
            </a:r>
            <a:r>
              <a:rPr lang="zh-TW" altLang="en-US" sz="2000" dirty="0"/>
              <a:t>此指令為切換為</a:t>
            </a:r>
            <a:r>
              <a:rPr lang="en-US" altLang="zh-TW" sz="2000" dirty="0" smtClean="0"/>
              <a:t>2017.2</a:t>
            </a:r>
            <a:r>
              <a:rPr lang="zh-TW" altLang="en-US" sz="2000" dirty="0" smtClean="0"/>
              <a:t>的</a:t>
            </a:r>
            <a:r>
              <a:rPr lang="zh-TW" altLang="en-US" sz="2000" dirty="0"/>
              <a:t>版本</a:t>
            </a:r>
            <a:r>
              <a:rPr lang="en-US" altLang="zh-TW" sz="2000" dirty="0"/>
              <a:t>) </a:t>
            </a:r>
          </a:p>
          <a:p>
            <a:pPr lvl="1"/>
            <a:r>
              <a:rPr lang="en-US" altLang="zh-TW" sz="2000" dirty="0"/>
              <a:t>cd ..</a:t>
            </a:r>
          </a:p>
          <a:p>
            <a:r>
              <a:rPr lang="zh-TW" altLang="en-US" sz="2000" dirty="0"/>
              <a:t>下載</a:t>
            </a:r>
            <a:r>
              <a:rPr lang="en-US" altLang="zh-TW" sz="2000" dirty="0"/>
              <a:t>Linux Kernel</a:t>
            </a:r>
          </a:p>
          <a:p>
            <a:pPr lvl="1"/>
            <a:r>
              <a:rPr lang="en-US" altLang="zh-TW" sz="2000" dirty="0"/>
              <a:t>git clone </a:t>
            </a:r>
            <a:r>
              <a:rPr lang="en-US" altLang="zh-TW" sz="2000" dirty="0">
                <a:hlinkClick r:id="rId3"/>
              </a:rPr>
              <a:t>https://github.com/Xilinx/linux-xlnx.git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Cd </a:t>
            </a:r>
            <a:r>
              <a:rPr lang="en-US" altLang="zh-TW" sz="2000" dirty="0" err="1"/>
              <a:t>linux-xlnx</a:t>
            </a:r>
            <a:endParaRPr lang="en-US" altLang="zh-TW" sz="2000" dirty="0"/>
          </a:p>
          <a:p>
            <a:pPr lvl="1"/>
            <a:r>
              <a:rPr lang="en-US" altLang="zh-TW" sz="2000" dirty="0"/>
              <a:t>git checkout </a:t>
            </a:r>
            <a:r>
              <a:rPr lang="en-US" altLang="zh-TW" sz="2000" dirty="0" smtClean="0"/>
              <a:t>tags/xilinx-v2017.4</a:t>
            </a:r>
          </a:p>
          <a:p>
            <a:pPr lvl="1"/>
            <a:r>
              <a:rPr lang="en-US" altLang="zh-TW" sz="2000" dirty="0" smtClean="0"/>
              <a:t>Cd </a:t>
            </a:r>
            <a:r>
              <a:rPr lang="en-US" altLang="zh-TW" sz="2000" dirty="0"/>
              <a:t>..</a:t>
            </a:r>
          </a:p>
          <a:p>
            <a:r>
              <a:rPr lang="zh-TW" altLang="en-US" sz="2000" dirty="0"/>
              <a:t>下載</a:t>
            </a:r>
            <a:r>
              <a:rPr lang="en-US" altLang="zh-TW" sz="2000" dirty="0" err="1"/>
              <a:t>DeviceTree</a:t>
            </a:r>
            <a:endParaRPr lang="en-US" altLang="zh-TW" sz="2000" dirty="0"/>
          </a:p>
          <a:p>
            <a:pPr lvl="1"/>
            <a:r>
              <a:rPr lang="en-US" altLang="zh-TW" sz="2000" dirty="0"/>
              <a:t>git clone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https</a:t>
            </a:r>
            <a:r>
              <a:rPr lang="en-US" altLang="zh-TW" sz="2000" dirty="0"/>
              <a:t>://github.com/Xilinx/device-tree-xlnx.git 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15BE9E-D9D0-4096-9065-206DBA4D8B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3"/>
          <a:stretch/>
        </p:blipFill>
        <p:spPr>
          <a:xfrm>
            <a:off x="7371184" y="175792"/>
            <a:ext cx="4699518" cy="13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8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2540D-9EBF-4446-B9C9-07CD6FE6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開機順序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04940B-47D4-4F81-A03C-4FBB5011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javigongon.files.wordpress.com/2012/08/bootsequence.png">
            <a:extLst>
              <a:ext uri="{FF2B5EF4-FFF2-40B4-BE49-F238E27FC236}">
                <a16:creationId xmlns:a16="http://schemas.microsoft.com/office/drawing/2014/main" id="{70C6C2B5-9E08-4B74-B561-7D510824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36" y="163285"/>
            <a:ext cx="5897940" cy="65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26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FF9FE-5CBE-4A46-A5BF-470077F3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r>
              <a:rPr lang="zh-TW" altLang="en-US" dirty="0"/>
              <a:t>開機需要的檔案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AD03BA1-6FDC-4110-BF47-0756B9B2F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6943"/>
            <a:ext cx="8193833" cy="285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8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0912A-F0ED-4040-88A1-830EA0D5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Uboot</a:t>
            </a:r>
            <a:r>
              <a:rPr lang="zh-TW" altLang="en-US" dirty="0"/>
              <a:t>－設定環境變數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6CC04-E3E2-496D-8BBF-CFFF0702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cd u-boot-</a:t>
            </a:r>
            <a:r>
              <a:rPr lang="en-US" altLang="zh-TW" sz="2000" dirty="0" err="1"/>
              <a:t>xlnx</a:t>
            </a:r>
            <a:endParaRPr lang="en-US" altLang="zh-TW" sz="2000" dirty="0"/>
          </a:p>
          <a:p>
            <a:r>
              <a:rPr lang="en-US" altLang="zh-TW" sz="2000" dirty="0"/>
              <a:t>export PATH=/opt/Xilinx/SDK/2017.4/gnu/armr5/</a:t>
            </a:r>
            <a:r>
              <a:rPr lang="en-US" altLang="zh-TW" sz="2000" dirty="0" err="1"/>
              <a:t>lin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gcc</a:t>
            </a:r>
            <a:r>
              <a:rPr lang="en-US" altLang="zh-TW" sz="2000" dirty="0"/>
              <a:t>-arm-none-</a:t>
            </a:r>
            <a:r>
              <a:rPr lang="en-US" altLang="zh-TW" sz="2000" dirty="0" err="1"/>
              <a:t>eabi</a:t>
            </a:r>
            <a:r>
              <a:rPr lang="en-US" altLang="zh-TW" sz="2000" dirty="0"/>
              <a:t>/bin:$PATH</a:t>
            </a:r>
          </a:p>
          <a:p>
            <a:r>
              <a:rPr lang="en-US" altLang="zh-TW" sz="2000" dirty="0"/>
              <a:t>export ARCH=arm </a:t>
            </a:r>
          </a:p>
          <a:p>
            <a:r>
              <a:rPr lang="en-US" altLang="zh-TW" sz="2000" dirty="0"/>
              <a:t>export </a:t>
            </a:r>
            <a:r>
              <a:rPr lang="en-US" altLang="zh-TW" sz="2000" dirty="0" smtClean="0"/>
              <a:t>CROSS_COMPILE=armr5-none-eabi-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295DE9A-24A3-4F4A-AD2A-1024B7586360}"/>
              </a:ext>
            </a:extLst>
          </p:cNvPr>
          <p:cNvGrpSpPr/>
          <p:nvPr/>
        </p:nvGrpSpPr>
        <p:grpSpPr>
          <a:xfrm>
            <a:off x="748933" y="475389"/>
            <a:ext cx="10443323" cy="3075236"/>
            <a:chOff x="653404" y="3017"/>
            <a:chExt cx="10443323" cy="307523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9EB522-635A-40A0-ACFB-00175E533024}"/>
                </a:ext>
              </a:extLst>
            </p:cNvPr>
            <p:cNvSpPr/>
            <p:nvPr/>
          </p:nvSpPr>
          <p:spPr>
            <a:xfrm>
              <a:off x="653404" y="1678661"/>
              <a:ext cx="10443323" cy="13995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422278C-DE9F-45F9-9A21-0C69634A9A01}"/>
                </a:ext>
              </a:extLst>
            </p:cNvPr>
            <p:cNvSpPr txBox="1"/>
            <p:nvPr/>
          </p:nvSpPr>
          <p:spPr>
            <a:xfrm>
              <a:off x="9360610" y="3017"/>
              <a:ext cx="14336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此設定每次虛擬機重開機或更換資料夾都要重做一次</a:t>
              </a:r>
              <a:r>
                <a:rPr lang="en-US" altLang="zh-TW" b="1" dirty="0">
                  <a:solidFill>
                    <a:srgbClr val="FF0000"/>
                  </a:solidFill>
                </a:rPr>
                <a:t>!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C40C61FF-44C9-4A67-8E46-7ADA573DE266}"/>
              </a:ext>
            </a:extLst>
          </p:cNvPr>
          <p:cNvGrpSpPr/>
          <p:nvPr/>
        </p:nvGrpSpPr>
        <p:grpSpPr>
          <a:xfrm>
            <a:off x="748933" y="4488981"/>
            <a:ext cx="10966578" cy="965818"/>
            <a:chOff x="839947" y="5477984"/>
            <a:chExt cx="10966578" cy="96581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D7AE8AC-85A0-42B7-A730-35D7EC805E45}"/>
                </a:ext>
              </a:extLst>
            </p:cNvPr>
            <p:cNvGrpSpPr/>
            <p:nvPr/>
          </p:nvGrpSpPr>
          <p:grpSpPr>
            <a:xfrm>
              <a:off x="839947" y="5477984"/>
              <a:ext cx="10966578" cy="965818"/>
              <a:chOff x="839947" y="5477984"/>
              <a:chExt cx="10966578" cy="965818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36D1615-DA08-42E7-B0FE-664F7C54BC7A}"/>
                  </a:ext>
                </a:extLst>
              </p:cNvPr>
              <p:cNvSpPr txBox="1"/>
              <p:nvPr/>
            </p:nvSpPr>
            <p:spPr>
              <a:xfrm>
                <a:off x="10155007" y="5608103"/>
                <a:ext cx="16515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驗證環境變數是否設定成功</a:t>
                </a:r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22F26427-93F5-4718-BB85-7522C7F9A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947" y="5477984"/>
                <a:ext cx="9315060" cy="965818"/>
              </a:xfrm>
              <a:prstGeom prst="rect">
                <a:avLst/>
              </a:prstGeom>
            </p:spPr>
          </p:pic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3F59AEC-C3F9-4EA6-BEC3-A11EB2FE423B}"/>
                </a:ext>
              </a:extLst>
            </p:cNvPr>
            <p:cNvSpPr/>
            <p:nvPr/>
          </p:nvSpPr>
          <p:spPr>
            <a:xfrm>
              <a:off x="2773679" y="5760720"/>
              <a:ext cx="4373569" cy="2108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AD3E07-0618-4B87-BF92-B083558A17D3}"/>
                </a:ext>
              </a:extLst>
            </p:cNvPr>
            <p:cNvSpPr/>
            <p:nvPr/>
          </p:nvSpPr>
          <p:spPr>
            <a:xfrm>
              <a:off x="4264089" y="6176962"/>
              <a:ext cx="2883159" cy="2668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AB210EA-D0D8-4913-9F64-4CEA84E51593}"/>
                </a:ext>
              </a:extLst>
            </p:cNvPr>
            <p:cNvSpPr/>
            <p:nvPr/>
          </p:nvSpPr>
          <p:spPr>
            <a:xfrm>
              <a:off x="7212564" y="6176961"/>
              <a:ext cx="522514" cy="2668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07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008B4-308C-42D0-92A9-F70B958D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 err="1"/>
              <a:t>Uboot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1D8F7-FC48-4321-AFA0-0233F4C6F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r>
              <a:rPr lang="en-US" altLang="zh-TW" dirty="0"/>
              <a:t>make </a:t>
            </a:r>
            <a:r>
              <a:rPr lang="en-US" altLang="zh-TW" dirty="0" err="1"/>
              <a:t>zynq_zed_config</a:t>
            </a:r>
            <a:endParaRPr lang="en-US" altLang="zh-TW" dirty="0"/>
          </a:p>
          <a:p>
            <a:r>
              <a:rPr lang="en-US" altLang="zh-TW" dirty="0"/>
              <a:t>make </a:t>
            </a:r>
          </a:p>
          <a:p>
            <a:endParaRPr lang="en-US" altLang="zh-TW" dirty="0"/>
          </a:p>
          <a:p>
            <a:r>
              <a:rPr lang="zh-TW" altLang="en-US" dirty="0"/>
              <a:t>成功後可在</a:t>
            </a:r>
            <a:r>
              <a:rPr lang="en-US" altLang="zh-TW" dirty="0"/>
              <a:t>u-boot-</a:t>
            </a:r>
            <a:r>
              <a:rPr lang="en-US" altLang="zh-TW" dirty="0" err="1"/>
              <a:t>xlnx</a:t>
            </a:r>
            <a:r>
              <a:rPr lang="zh-TW" altLang="en-US" dirty="0"/>
              <a:t>資料夾看到</a:t>
            </a:r>
            <a:r>
              <a:rPr lang="en-US" altLang="zh-TW" dirty="0"/>
              <a:t>u-boot </a:t>
            </a:r>
            <a:r>
              <a:rPr lang="zh-TW" altLang="en-US" dirty="0"/>
              <a:t>與</a:t>
            </a:r>
            <a:r>
              <a:rPr lang="en-US" altLang="zh-TW" dirty="0"/>
              <a:t>u-</a:t>
            </a:r>
            <a:r>
              <a:rPr lang="en-US" altLang="zh-TW" dirty="0" err="1"/>
              <a:t>boot.bin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682180-7D48-4D7F-A10E-0A8452B1A291}"/>
              </a:ext>
            </a:extLst>
          </p:cNvPr>
          <p:cNvSpPr txBox="1"/>
          <p:nvPr/>
        </p:nvSpPr>
        <p:spPr>
          <a:xfrm>
            <a:off x="5537848" y="1258646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若出現錯誤，修正後需要先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make </a:t>
            </a:r>
            <a:r>
              <a:rPr lang="en-US" altLang="zh-TW" dirty="0" err="1">
                <a:solidFill>
                  <a:srgbClr val="FF0000"/>
                </a:solidFill>
              </a:rPr>
              <a:t>distclean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清除上次的</a:t>
            </a:r>
            <a:r>
              <a:rPr lang="en-US" altLang="zh-TW" dirty="0">
                <a:solidFill>
                  <a:srgbClr val="FF0000"/>
                </a:solidFill>
              </a:rPr>
              <a:t>make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81B4936-D4D2-441B-B18D-FFD5B17D09A0}"/>
              </a:ext>
            </a:extLst>
          </p:cNvPr>
          <p:cNvGrpSpPr/>
          <p:nvPr/>
        </p:nvGrpSpPr>
        <p:grpSpPr>
          <a:xfrm>
            <a:off x="5842000" y="3475107"/>
            <a:ext cx="4419600" cy="3216398"/>
            <a:chOff x="5842000" y="3475107"/>
            <a:chExt cx="4419600" cy="32163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007712E-21EB-40D3-B5F2-028336815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689" t="6197" r="9709" b="22544"/>
            <a:stretch/>
          </p:blipFill>
          <p:spPr>
            <a:xfrm>
              <a:off x="5842000" y="3475107"/>
              <a:ext cx="4419600" cy="321639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512009-BA5D-421C-BF57-6D88BA5EB138}"/>
                </a:ext>
              </a:extLst>
            </p:cNvPr>
            <p:cNvSpPr/>
            <p:nvPr/>
          </p:nvSpPr>
          <p:spPr>
            <a:xfrm>
              <a:off x="6979920" y="5768175"/>
              <a:ext cx="2052320" cy="724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F1F845A-30A7-4002-9E3D-6CADDDC4580A}"/>
              </a:ext>
            </a:extLst>
          </p:cNvPr>
          <p:cNvGrpSpPr/>
          <p:nvPr/>
        </p:nvGrpSpPr>
        <p:grpSpPr>
          <a:xfrm>
            <a:off x="1930400" y="3475107"/>
            <a:ext cx="3321853" cy="3216398"/>
            <a:chOff x="1930400" y="3475107"/>
            <a:chExt cx="3321853" cy="321639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B738935-16D9-43A9-9176-464A906D8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400" y="3475107"/>
              <a:ext cx="3321853" cy="321639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50BA22-367A-4A60-AB2E-79E0EB566036}"/>
                </a:ext>
              </a:extLst>
            </p:cNvPr>
            <p:cNvSpPr/>
            <p:nvPr/>
          </p:nvSpPr>
          <p:spPr>
            <a:xfrm>
              <a:off x="2034540" y="6129020"/>
              <a:ext cx="1452880" cy="2514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93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D9A02-760C-4DCA-B068-FCDF0523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kernel</a:t>
            </a:r>
            <a:r>
              <a:rPr lang="zh-TW" altLang="en-US" dirty="0"/>
              <a:t>－設定環境變數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6477C-686B-4B8F-A903-395315257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06170"/>
            <a:ext cx="113538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cd </a:t>
            </a:r>
            <a:r>
              <a:rPr lang="en-US" altLang="zh-TW" sz="2400" dirty="0" err="1"/>
              <a:t>linux-xlnx</a:t>
            </a:r>
            <a:endParaRPr lang="en-US" altLang="zh-TW" sz="2400" dirty="0"/>
          </a:p>
          <a:p>
            <a:r>
              <a:rPr lang="en-US" altLang="zh-TW" sz="2000" dirty="0"/>
              <a:t>export PATH=[u-boot-</a:t>
            </a:r>
            <a:r>
              <a:rPr lang="en-US" altLang="zh-TW" sz="2000" dirty="0" err="1"/>
              <a:t>xlnx</a:t>
            </a:r>
            <a:r>
              <a:rPr lang="zh-TW" altLang="en-US" sz="2000" dirty="0"/>
              <a:t>資料夾位置</a:t>
            </a:r>
            <a:r>
              <a:rPr lang="en-US" altLang="zh-TW" sz="2000" dirty="0"/>
              <a:t>/tools</a:t>
            </a:r>
            <a:r>
              <a:rPr lang="en-US" altLang="zh-TW" sz="2000" dirty="0" smtClean="0"/>
              <a:t>]:$</a:t>
            </a:r>
            <a:r>
              <a:rPr lang="en-US" altLang="zh-TW" sz="2000" dirty="0"/>
              <a:t>PATH</a:t>
            </a:r>
          </a:p>
          <a:p>
            <a:pPr marL="0" indent="0">
              <a:buNone/>
            </a:pPr>
            <a:r>
              <a:rPr lang="zh-TW" altLang="en-US" sz="2000" dirty="0"/>
              <a:t>例</a:t>
            </a:r>
            <a:r>
              <a:rPr lang="en-US" altLang="zh-TW" sz="2000" dirty="0"/>
              <a:t>: export PATH=/home/</a:t>
            </a:r>
            <a:r>
              <a:rPr lang="en-US" altLang="zh-TW" sz="2000" dirty="0" err="1"/>
              <a:t>lin</a:t>
            </a:r>
            <a:r>
              <a:rPr lang="en-US" altLang="zh-TW" sz="2000" dirty="0"/>
              <a:t>/Desktop/</a:t>
            </a:r>
            <a:r>
              <a:rPr lang="en-US" altLang="zh-TW" sz="2000" dirty="0" err="1"/>
              <a:t>zynq</a:t>
            </a:r>
            <a:r>
              <a:rPr lang="en-US" altLang="zh-TW" sz="2000" dirty="0"/>
              <a:t>/u-boot-</a:t>
            </a:r>
            <a:r>
              <a:rPr lang="en-US" altLang="zh-TW" sz="2000" dirty="0" err="1"/>
              <a:t>xlnx</a:t>
            </a:r>
            <a:r>
              <a:rPr lang="en-US" altLang="zh-TW" sz="2000" dirty="0"/>
              <a:t>/tools:$PATH</a:t>
            </a:r>
          </a:p>
          <a:p>
            <a:r>
              <a:rPr lang="en-US" altLang="zh-TW" sz="2000" dirty="0"/>
              <a:t>export PATH=/opt/Xilinx/SDK/2017.4/gnu/armr5/</a:t>
            </a:r>
            <a:r>
              <a:rPr lang="en-US" altLang="zh-TW" sz="2000" dirty="0" err="1"/>
              <a:t>lin</a:t>
            </a:r>
            <a:r>
              <a:rPr lang="en-US" altLang="zh-TW" sz="2000" dirty="0"/>
              <a:t>/</a:t>
            </a:r>
            <a:r>
              <a:rPr lang="en-US" altLang="zh-TW" sz="2000" dirty="0" err="1"/>
              <a:t>gcc</a:t>
            </a:r>
            <a:r>
              <a:rPr lang="en-US" altLang="zh-TW" sz="2000" dirty="0"/>
              <a:t>-arm-none-</a:t>
            </a:r>
            <a:r>
              <a:rPr lang="en-US" altLang="zh-TW" sz="2000" dirty="0" err="1"/>
              <a:t>eabi</a:t>
            </a:r>
            <a:r>
              <a:rPr lang="en-US" altLang="zh-TW" sz="2000" dirty="0"/>
              <a:t>/bin:$PATH</a:t>
            </a:r>
          </a:p>
          <a:p>
            <a:r>
              <a:rPr lang="en-US" altLang="zh-TW" sz="2000" dirty="0" smtClean="0"/>
              <a:t>export CROSS_COMPILE=armr5-none-eabi-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32BC770-6F60-4F1F-849B-3A027A7D0541}"/>
              </a:ext>
            </a:extLst>
          </p:cNvPr>
          <p:cNvGrpSpPr/>
          <p:nvPr/>
        </p:nvGrpSpPr>
        <p:grpSpPr>
          <a:xfrm>
            <a:off x="419099" y="330985"/>
            <a:ext cx="10818263" cy="3618200"/>
            <a:chOff x="653404" y="201333"/>
            <a:chExt cx="10381280" cy="28769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3CDFCC-956A-4B97-B8A5-D3F0E0E40641}"/>
                </a:ext>
              </a:extLst>
            </p:cNvPr>
            <p:cNvSpPr/>
            <p:nvPr/>
          </p:nvSpPr>
          <p:spPr>
            <a:xfrm>
              <a:off x="653404" y="1678661"/>
              <a:ext cx="9951912" cy="13995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82B45F-26EC-4A10-A1B9-0D69AF4FFD84}"/>
                </a:ext>
              </a:extLst>
            </p:cNvPr>
            <p:cNvSpPr txBox="1"/>
            <p:nvPr/>
          </p:nvSpPr>
          <p:spPr>
            <a:xfrm>
              <a:off x="9601071" y="201333"/>
              <a:ext cx="14336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rgbClr val="FF0000"/>
                  </a:solidFill>
                </a:rPr>
                <a:t>此設定每次虛擬機重開機或更換資料夾都要重做一次</a:t>
              </a:r>
              <a:r>
                <a:rPr lang="en-US" altLang="zh-TW" b="1" dirty="0">
                  <a:solidFill>
                    <a:srgbClr val="FF0000"/>
                  </a:solidFill>
                </a:rPr>
                <a:t>!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D57807EC-46B5-43D8-BD2E-5AAB73A449C8}"/>
              </a:ext>
            </a:extLst>
          </p:cNvPr>
          <p:cNvGrpSpPr/>
          <p:nvPr/>
        </p:nvGrpSpPr>
        <p:grpSpPr>
          <a:xfrm>
            <a:off x="419099" y="4458105"/>
            <a:ext cx="10818264" cy="931018"/>
            <a:chOff x="419099" y="4458105"/>
            <a:chExt cx="10818264" cy="93101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80FF0D4-6F20-4693-B8BE-ECC8ECCE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099" y="4458105"/>
              <a:ext cx="8905922" cy="931018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51B2EF6-7085-4FC6-9CB6-9C04480BA66B}"/>
                </a:ext>
              </a:extLst>
            </p:cNvPr>
            <p:cNvSpPr txBox="1"/>
            <p:nvPr/>
          </p:nvSpPr>
          <p:spPr>
            <a:xfrm>
              <a:off x="9585845" y="4600448"/>
              <a:ext cx="1651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驗證環境變數是否設定成功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09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48359-91EB-46F3-BBC7-8747074B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E8086F-EC81-4EFF-9126-CABC70A9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7099570" cy="460375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make ARCH=arm </a:t>
            </a:r>
            <a:r>
              <a:rPr lang="en-US" altLang="zh-TW" dirty="0" err="1"/>
              <a:t>xilinx_zynq_defconfig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323168-EBD4-429B-8F39-60ABFF41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60" y="1876425"/>
            <a:ext cx="6343650" cy="18192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15E28C2-CF9C-4ED4-AC8D-CAB2C81EFFFA}"/>
              </a:ext>
            </a:extLst>
          </p:cNvPr>
          <p:cNvSpPr txBox="1"/>
          <p:nvPr/>
        </p:nvSpPr>
        <p:spPr>
          <a:xfrm>
            <a:off x="838200" y="3695700"/>
            <a:ext cx="1028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/>
              <a:t>make ARCH=arm UIMAGE_LOADADDR=0x8000 </a:t>
            </a:r>
            <a:r>
              <a:rPr lang="en-US" altLang="zh-TW" sz="2800" dirty="0" err="1"/>
              <a:t>uImage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31C3A2-C3EC-4D15-BB26-991C9BBC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160" y="4168775"/>
            <a:ext cx="4619625" cy="12287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508E070-877E-47BE-A81B-AEC439D7A943}"/>
              </a:ext>
            </a:extLst>
          </p:cNvPr>
          <p:cNvSpPr txBox="1"/>
          <p:nvPr/>
        </p:nvSpPr>
        <p:spPr>
          <a:xfrm>
            <a:off x="838200" y="5993099"/>
            <a:ext cx="1174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成功後可在</a:t>
            </a:r>
            <a:r>
              <a:rPr lang="en-US" altLang="zh-TW" sz="2400" dirty="0" err="1"/>
              <a:t>linux-xlnx</a:t>
            </a:r>
            <a:r>
              <a:rPr lang="en-US" altLang="zh-TW" sz="2400" dirty="0"/>
              <a:t>/arch/arm/boot</a:t>
            </a:r>
            <a:r>
              <a:rPr lang="zh-TW" altLang="en-US" sz="2400" dirty="0"/>
              <a:t>資料夾看到</a:t>
            </a:r>
            <a:r>
              <a:rPr lang="en-US" altLang="zh-TW" sz="2400" dirty="0" err="1"/>
              <a:t>uImage</a:t>
            </a:r>
            <a:r>
              <a:rPr lang="en-US" altLang="zh-TW" sz="2400" dirty="0"/>
              <a:t> 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zImage</a:t>
            </a:r>
            <a:endParaRPr lang="en-US" altLang="zh-TW" sz="2400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8551D3E-0F73-4D2F-9F75-863DE223B57D}"/>
              </a:ext>
            </a:extLst>
          </p:cNvPr>
          <p:cNvGrpSpPr/>
          <p:nvPr/>
        </p:nvGrpSpPr>
        <p:grpSpPr>
          <a:xfrm>
            <a:off x="7559810" y="4443844"/>
            <a:ext cx="4255040" cy="1483861"/>
            <a:chOff x="7559810" y="4443844"/>
            <a:chExt cx="4255040" cy="148386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A77F385-AFEB-4825-B7BB-DB9997B50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668" r="5847" b="10006"/>
            <a:stretch/>
          </p:blipFill>
          <p:spPr>
            <a:xfrm>
              <a:off x="7559810" y="4443844"/>
              <a:ext cx="4255040" cy="1418468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06B4051-6A5A-481E-8B4B-91006BAEC676}"/>
                </a:ext>
              </a:extLst>
            </p:cNvPr>
            <p:cNvSpPr/>
            <p:nvPr/>
          </p:nvSpPr>
          <p:spPr>
            <a:xfrm>
              <a:off x="10068126" y="5311302"/>
              <a:ext cx="1746724" cy="6164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01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15316</TotalTime>
  <Words>799</Words>
  <Application>Microsoft Office PowerPoint</Application>
  <PresentationFormat>寬螢幕</PresentationFormat>
  <Paragraphs>110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Calibri</vt:lpstr>
      <vt:lpstr>Office 佈景主題</vt:lpstr>
      <vt:lpstr>PowerPoint 簡報</vt:lpstr>
      <vt:lpstr>事前準備</vt:lpstr>
      <vt:lpstr>PowerPoint 簡報</vt:lpstr>
      <vt:lpstr>Linux開機順序</vt:lpstr>
      <vt:lpstr>開機需要的檔案</vt:lpstr>
      <vt:lpstr>建立Uboot－設定環境變數</vt:lpstr>
      <vt:lpstr>建立Uboot</vt:lpstr>
      <vt:lpstr>建立kernel－設定環境變數</vt:lpstr>
      <vt:lpstr>建立kernel</vt:lpstr>
      <vt:lpstr>建立DeviceTree</vt:lpstr>
      <vt:lpstr>製作FileSystem</vt:lpstr>
      <vt:lpstr>建立FSBL(參考課本P 2-10)</vt:lpstr>
      <vt:lpstr>製作boot.bin</vt:lpstr>
      <vt:lpstr>SD卡開機檔案</vt:lpstr>
      <vt:lpstr>插上SD卡並上電開機</vt:lpstr>
      <vt:lpstr>開啟PuTTY</vt:lpstr>
      <vt:lpstr>補充</vt:lpstr>
      <vt:lpstr>補充1－自動設定環境變數</vt:lpstr>
      <vt:lpstr>補充2 -重新設定Process System設定後之更新工作</vt:lpstr>
      <vt:lpstr>補充3 -重新設定Process System設定後之更新工作 - 產生 FSBL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GSLAB</dc:creator>
  <cp:lastModifiedBy>F222-PC47</cp:lastModifiedBy>
  <cp:revision>78</cp:revision>
  <dcterms:created xsi:type="dcterms:W3CDTF">2019-03-28T08:30:35Z</dcterms:created>
  <dcterms:modified xsi:type="dcterms:W3CDTF">2019-06-05T07:37:38Z</dcterms:modified>
</cp:coreProperties>
</file>