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1" r:id="rId4"/>
    <p:sldId id="265" r:id="rId5"/>
    <p:sldId id="259" r:id="rId6"/>
    <p:sldId id="260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7st/SOC-Less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7st/SOC-Less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實習</a:t>
            </a:r>
            <a:r>
              <a:rPr lang="en-US" altLang="zh-TW" sz="3200" b="1" smtClean="0"/>
              <a:t/>
            </a:r>
            <a:br>
              <a:rPr lang="en-US" altLang="zh-TW" sz="3200" b="1" smtClean="0"/>
            </a:br>
            <a:r>
              <a:rPr lang="en-US" altLang="zh-TW" sz="2800" smtClean="0"/>
              <a:t>lab5-2</a:t>
            </a:r>
            <a:endParaRPr lang="en-US" altLang="zh-TW" sz="2800" dirty="0" smtClean="0"/>
          </a:p>
          <a:p>
            <a:r>
              <a:rPr lang="en-US" altLang="zh-TW" sz="2800" dirty="0" smtClean="0"/>
              <a:t>Linux Driver Modules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328592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/>
              <a:t>Teacher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 smtClean="0"/>
              <a:t>Author 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 莊旻哲 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洵 林昱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 楊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豐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瑞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345" y="15316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編譯驅動模組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範例程式請到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sz="1800" u="sng" dirty="0">
                <a:hlinkClick r:id="rId2"/>
              </a:rPr>
              <a:t>https://github.com/sky7st/SOC-Lessons/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，下載項目請參考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README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ip.c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4189046"/>
            <a:ext cx="9398977" cy="1710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19199" y="4244221"/>
            <a:ext cx="89271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obj-m += ip.o</a:t>
            </a:r>
          </a:p>
          <a:p>
            <a:r>
              <a:rPr lang="en-US" altLang="zh-TW" dirty="0"/>
              <a:t>all:</a:t>
            </a:r>
          </a:p>
          <a:p>
            <a:r>
              <a:rPr lang="en-US" altLang="zh-TW" dirty="0"/>
              <a:t>	make -C /home/socuser/Desktop/zynq/linux-xlnx M=$(PWD) modules</a:t>
            </a:r>
          </a:p>
          <a:p>
            <a:r>
              <a:rPr lang="en-US" altLang="zh-TW" dirty="0"/>
              <a:t>clean:</a:t>
            </a:r>
          </a:p>
          <a:p>
            <a:r>
              <a:rPr lang="en-US" altLang="zh-TW" dirty="0"/>
              <a:t>	make -C /home/socuser/Desktop/zynq/linux-xlnx M=$(PWD) clean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en-US" altLang="zh-TW" dirty="0"/>
              <a:t>=/opt/Xilinx/SDK/2017.4/gnu/armr5/lin/gcc-arm-none-eabi/bin:$PATH</a:t>
            </a:r>
          </a:p>
          <a:p>
            <a:r>
              <a:rPr lang="en-US" altLang="zh-TW" dirty="0"/>
              <a:t>make ARCH=arm CROSS_COMPILE=armr5-none-eabi-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2661" y="38197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Ex : </a:t>
            </a:r>
            <a:r>
              <a:rPr lang="en-US" altLang="zh-TW" dirty="0" smtClean="0"/>
              <a:t>Makefile</a:t>
            </a:r>
            <a:r>
              <a:rPr lang="zh-TW" altLang="en-US" dirty="0" smtClean="0"/>
              <a:t>，</a:t>
            </a:r>
            <a:r>
              <a:rPr lang="zh-TW" altLang="en-US" dirty="0"/>
              <a:t>驅動程式的</a:t>
            </a:r>
            <a:r>
              <a:rPr lang="en-US" altLang="zh-TW" dirty="0"/>
              <a:t> .c</a:t>
            </a:r>
            <a:r>
              <a:rPr lang="zh-TW" altLang="en-US" dirty="0" smtClean="0"/>
              <a:t>檔名為 </a:t>
            </a:r>
            <a:r>
              <a:rPr lang="en-US" altLang="zh-TW" dirty="0" smtClean="0"/>
              <a:t>ip.c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7345" y="1745863"/>
            <a:ext cx="9398977" cy="1710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28344" y="1801038"/>
            <a:ext cx="89271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obj-m += </a:t>
            </a:r>
            <a:r>
              <a:rPr lang="en-US" altLang="zh-TW" dirty="0" smtClean="0"/>
              <a:t>[.c</a:t>
            </a:r>
            <a:r>
              <a:rPr lang="zh-TW" altLang="en-US" dirty="0" smtClean="0"/>
              <a:t>原</a:t>
            </a:r>
            <a:r>
              <a:rPr lang="zh-TW" altLang="en-US" dirty="0"/>
              <a:t>始</a:t>
            </a:r>
            <a:r>
              <a:rPr lang="zh-TW" altLang="en-US" dirty="0" smtClean="0"/>
              <a:t>碼的檔名</a:t>
            </a:r>
            <a:r>
              <a:rPr lang="en-US" altLang="zh-TW" dirty="0" smtClean="0"/>
              <a:t>].o</a:t>
            </a:r>
            <a:endParaRPr lang="en-US" altLang="zh-TW" dirty="0"/>
          </a:p>
          <a:p>
            <a:r>
              <a:rPr lang="en-US" altLang="zh-TW" dirty="0"/>
              <a:t>all:</a:t>
            </a:r>
          </a:p>
          <a:p>
            <a:r>
              <a:rPr lang="en-US" altLang="zh-TW" dirty="0"/>
              <a:t>	make -C [linux-xlnx</a:t>
            </a:r>
            <a:r>
              <a:rPr lang="zh-TW" altLang="en-US" dirty="0" smtClean="0"/>
              <a:t>的路徑</a:t>
            </a:r>
            <a:r>
              <a:rPr lang="en-US" altLang="zh-TW" dirty="0" smtClean="0"/>
              <a:t>] </a:t>
            </a:r>
            <a:r>
              <a:rPr lang="en-US" altLang="zh-TW" dirty="0"/>
              <a:t>M=$(PWD) modules</a:t>
            </a:r>
          </a:p>
          <a:p>
            <a:r>
              <a:rPr lang="en-US" altLang="zh-TW" dirty="0"/>
              <a:t>clean:</a:t>
            </a:r>
          </a:p>
          <a:p>
            <a:r>
              <a:rPr lang="en-US" altLang="zh-TW" dirty="0"/>
              <a:t>	make -C [linux-xlnx</a:t>
            </a:r>
            <a:r>
              <a:rPr lang="zh-TW" altLang="en-US" dirty="0"/>
              <a:t>的路徑</a:t>
            </a:r>
            <a:r>
              <a:rPr lang="en-US" altLang="zh-TW" dirty="0"/>
              <a:t>]</a:t>
            </a:r>
            <a:r>
              <a:rPr lang="en-US" altLang="zh-TW" dirty="0" smtClean="0"/>
              <a:t> </a:t>
            </a:r>
            <a:r>
              <a:rPr lang="en-US" altLang="zh-TW" dirty="0"/>
              <a:t>M=$(PWD) </a:t>
            </a:r>
            <a:r>
              <a:rPr lang="en-US" altLang="zh-TW" dirty="0" smtClean="0"/>
              <a:t>clean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984737" y="1396046"/>
            <a:ext cx="9398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新增文件檔並命名</a:t>
            </a:r>
            <a:r>
              <a:rPr lang="en-US" altLang="zh-TW" dirty="0" smtClean="0"/>
              <a:t>Makefile</a:t>
            </a:r>
            <a:r>
              <a:rPr lang="zh-TW" altLang="en-US" dirty="0" smtClean="0"/>
              <a:t>，內容如下。且將驅動</a:t>
            </a:r>
            <a:r>
              <a:rPr lang="zh-TW" altLang="en-US" dirty="0"/>
              <a:t>程</a:t>
            </a:r>
            <a:r>
              <a:rPr lang="zh-TW" altLang="en-US" dirty="0" smtClean="0"/>
              <a:t>式的</a:t>
            </a:r>
            <a:r>
              <a:rPr lang="en-US" altLang="zh-TW" dirty="0" smtClean="0"/>
              <a:t> .c</a:t>
            </a:r>
            <a:r>
              <a:rPr lang="zh-TW" altLang="en-US" dirty="0" smtClean="0"/>
              <a:t>檔案放在同一目錄底下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97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0729"/>
          </a:xfrm>
        </p:spPr>
        <p:txBody>
          <a:bodyPr>
            <a:normAutofit/>
          </a:bodyPr>
          <a:lstStyle/>
          <a:p>
            <a:r>
              <a:rPr lang="zh-TW" altLang="en-US" dirty="0"/>
              <a:t>編</a:t>
            </a:r>
            <a:r>
              <a:rPr lang="zh-TW" altLang="en-US" dirty="0" smtClean="0"/>
              <a:t>譯執行檔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例程式請到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r>
              <a:rPr lang="en-US" altLang="zh-TW" sz="1800" u="sng" dirty="0" smtClean="0">
                <a:hlinkClick r:id="rId2"/>
              </a:rPr>
              <a:t>https</a:t>
            </a:r>
            <a:r>
              <a:rPr lang="en-US" altLang="zh-TW" sz="1800" u="sng" dirty="0">
                <a:hlinkClick r:id="rId2"/>
              </a:rPr>
              <a:t>://github.com/sky7st/SOC-Lessons</a:t>
            </a:r>
            <a:r>
              <a:rPr lang="en-US" altLang="zh-TW" sz="1800" u="sng" dirty="0" smtClean="0">
                <a:hlinkClick r:id="rId2"/>
              </a:rPr>
              <a:t>/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項目請參考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README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請下載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read.c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write.c</a:t>
            </a:r>
            <a:r>
              <a:rPr lang="zh-TW" altLang="en-US" sz="1800" dirty="0" smtClean="0"/>
              <a:t>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124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gcc –o [</a:t>
            </a:r>
            <a:r>
              <a:rPr lang="zh-TW" altLang="en-US" dirty="0"/>
              <a:t>編</a:t>
            </a:r>
            <a:r>
              <a:rPr lang="zh-TW" altLang="en-US" dirty="0" smtClean="0"/>
              <a:t>譯</a:t>
            </a:r>
            <a:r>
              <a:rPr lang="zh-TW" altLang="en-US" dirty="0"/>
              <a:t>後</a:t>
            </a:r>
            <a:r>
              <a:rPr lang="zh-TW" altLang="en-US" dirty="0" smtClean="0"/>
              <a:t>的</a:t>
            </a:r>
            <a:r>
              <a:rPr lang="zh-TW" altLang="en-US" dirty="0"/>
              <a:t>執</a:t>
            </a:r>
            <a:r>
              <a:rPr lang="zh-TW" altLang="en-US" dirty="0" smtClean="0"/>
              <a:t>行檔名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編譯前的</a:t>
            </a:r>
            <a:r>
              <a:rPr lang="en-US" altLang="zh-TW" dirty="0" smtClean="0"/>
              <a:t>.c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] </a:t>
            </a: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Ex : gcc –o write write.c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0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2216" y="231701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.ko</a:t>
            </a:r>
            <a:r>
              <a:rPr lang="zh-TW" altLang="en-US" dirty="0" smtClean="0"/>
              <a:t>檔案放入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卡並開機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60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掛載</a:t>
            </a:r>
            <a:r>
              <a:rPr lang="en-US" altLang="zh-TW" dirty="0" smtClean="0"/>
              <a:t>FAT</a:t>
            </a:r>
            <a:r>
              <a:rPr lang="zh-TW" altLang="en-US" dirty="0" smtClean="0"/>
              <a:t>磁區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mount </a:t>
            </a:r>
            <a:r>
              <a:rPr lang="en-US" altLang="zh-TW" dirty="0" smtClean="0"/>
              <a:t>–a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4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.ko</a:t>
            </a:r>
            <a:r>
              <a:rPr lang="zh-TW" altLang="en-US" dirty="0" smtClean="0"/>
              <a:t>安裝檔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5329"/>
            <a:ext cx="10515600" cy="506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Ex : 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ip.ko)</a:t>
            </a:r>
          </a:p>
          <a:p>
            <a:pPr marL="0" indent="0">
              <a:buNone/>
            </a:pPr>
            <a:r>
              <a:rPr lang="en-US" altLang="zh-TW" dirty="0" smtClean="0"/>
              <a:t>mkdir </a:t>
            </a:r>
            <a:r>
              <a:rPr lang="en-US" altLang="zh-TW" dirty="0"/>
              <a:t>/lib/modules/$(uname -r)</a:t>
            </a:r>
          </a:p>
          <a:p>
            <a:pPr marL="0" indent="0">
              <a:buNone/>
            </a:pPr>
            <a:r>
              <a:rPr lang="en-US" altLang="zh-TW" dirty="0"/>
              <a:t>cd /lib/modules/$(uname -r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cp /mnt/ip.ko .</a:t>
            </a:r>
          </a:p>
          <a:p>
            <a:pPr marL="0" indent="0">
              <a:buNone/>
            </a:pPr>
            <a:r>
              <a:rPr lang="en-US" altLang="zh-TW" dirty="0"/>
              <a:t>insmod </a:t>
            </a:r>
            <a:r>
              <a:rPr lang="en-US" altLang="zh-TW" dirty="0" smtClean="0"/>
              <a:t>ip.ko</a:t>
            </a:r>
          </a:p>
          <a:p>
            <a:pPr marL="0" indent="0">
              <a:buNone/>
            </a:pPr>
            <a:r>
              <a:rPr lang="en-US" altLang="zh-TW" dirty="0"/>
              <a:t>cd ..</a:t>
            </a:r>
          </a:p>
          <a:p>
            <a:pPr marL="0" indent="0">
              <a:buNone/>
            </a:pPr>
            <a:r>
              <a:rPr lang="en-US" altLang="zh-TW" dirty="0"/>
              <a:t>cd ..</a:t>
            </a:r>
          </a:p>
          <a:p>
            <a:pPr marL="0" indent="0">
              <a:buNone/>
            </a:pPr>
            <a:r>
              <a:rPr lang="en-US" altLang="zh-TW" dirty="0"/>
              <a:t>cd ..</a:t>
            </a:r>
          </a:p>
          <a:p>
            <a:pPr marL="0" indent="0">
              <a:buNone/>
            </a:pPr>
            <a:r>
              <a:rPr lang="en-US" altLang="zh-TW" dirty="0"/>
              <a:t>cd ..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2050" name="Picture 2" descr="https://scontent-tpe1-1.xx.fbcdn.net/v/t1.15752-9/62396180_489464335131586_5804608859859320832_n.png?_nc_cat=104&amp;_nc_ht=scontent-tpe1-1.xx&amp;oh=540d150142dc8ad0301b90b19378954c&amp;oe=5D863E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90" y="3376163"/>
            <a:ext cx="6317390" cy="27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5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新增節點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/>
              <a:t>新增裝置節點，後面</a:t>
            </a:r>
            <a:r>
              <a:rPr lang="en-US" altLang="zh-TW" sz="2000" dirty="0"/>
              <a:t>(245:0)</a:t>
            </a:r>
            <a:r>
              <a:rPr lang="zh-TW" altLang="en-US" sz="2000" dirty="0"/>
              <a:t>數字為裝置的主編號</a:t>
            </a:r>
            <a:r>
              <a:rPr lang="en-US" altLang="zh-TW" sz="2000" dirty="0"/>
              <a:t>(major</a:t>
            </a:r>
            <a:r>
              <a:rPr lang="zh-TW" altLang="en-US" sz="2000" dirty="0"/>
              <a:t> </a:t>
            </a:r>
            <a:r>
              <a:rPr lang="en-US" altLang="zh-TW" sz="2000" dirty="0"/>
              <a:t>number)</a:t>
            </a:r>
            <a:r>
              <a:rPr lang="zh-TW" altLang="en-US" sz="2000" dirty="0"/>
              <a:t>與次編號</a:t>
            </a:r>
            <a:r>
              <a:rPr lang="en-US" altLang="zh-TW" sz="2000" dirty="0"/>
              <a:t>(minor</a:t>
            </a:r>
            <a:r>
              <a:rPr lang="zh-TW" altLang="en-US" sz="2000" dirty="0"/>
              <a:t> </a:t>
            </a:r>
            <a:r>
              <a:rPr lang="en-US" altLang="zh-TW" sz="2000" dirty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mknod </a:t>
            </a:r>
            <a:r>
              <a:rPr lang="en-US" altLang="zh-TW" dirty="0"/>
              <a:t>/dev/IP-Driver c 245 0</a:t>
            </a:r>
            <a:endParaRPr lang="zh-TW" altLang="en-US" dirty="0"/>
          </a:p>
        </p:txBody>
      </p:sp>
      <p:pic>
        <p:nvPicPr>
          <p:cNvPr id="1026" name="Picture 2" descr="https://scontent-tpe1-1.xx.fbcdn.net/v/t1.15752-9/64355801_304023457148272_5465898831134588928_n.png?_nc_cat=107&amp;_nc_ht=scontent-tpe1-1.xx&amp;oh=8aea65b9f9b7167d7a974ee4d23511d1&amp;oe=5D9618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97" y="3415357"/>
            <a:ext cx="7296807" cy="25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 flipH="1">
            <a:off x="5780868" y="5300420"/>
            <a:ext cx="2758699" cy="154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4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執行檔案查看結果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d mnt</a:t>
            </a:r>
          </a:p>
          <a:p>
            <a:pPr marL="0" indent="0">
              <a:buNone/>
            </a:pPr>
            <a:r>
              <a:rPr lang="en-US" altLang="zh-TW" dirty="0" smtClean="0"/>
              <a:t>./[.out</a:t>
            </a:r>
            <a:r>
              <a:rPr lang="zh-TW" altLang="en-US" dirty="0" smtClean="0"/>
              <a:t>執行檔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en-US" altLang="zh-TW" dirty="0" smtClean="0"/>
              <a:t>(Ex : ./read.out)</a:t>
            </a:r>
            <a:endParaRPr lang="zh-TW" altLang="en-US" dirty="0"/>
          </a:p>
        </p:txBody>
      </p:sp>
      <p:pic>
        <p:nvPicPr>
          <p:cNvPr id="3074" name="Picture 2" descr="https://scontent-tpe1-1.xx.fbcdn.net/v/t1.15752-9/64205695_2136785543104531_7095076296983576576_n.png?_nc_cat=109&amp;_nc_ht=scontent-tpe1-1.xx&amp;oh=4d1453fd0aa4a902245e9ff473dba6be&amp;oe=5D81B8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1502548"/>
            <a:ext cx="4294578" cy="8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-tpe1-1.xx.fbcdn.net/v/t1.15752-9/64319167_397970990807458_8044618202338033664_n.png?_nc_cat=102&amp;_nc_ht=scontent-tpe1-1.xx&amp;oh=7d4365089a82d2571edacdbdd951e172&amp;oe=5D9CCD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2750237"/>
            <a:ext cx="4871881" cy="6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-tpe1-1.xx.fbcdn.net/v/t1.15752-9/62533846_381395489156299_5845676319236423680_n.png?_nc_cat=103&amp;_nc_ht=scontent-tpe1-1.xx&amp;oh=09c444e3b7879564d107c5e90d4e9ccb&amp;oe=5D92B7F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29" y="3859078"/>
            <a:ext cx="4946284" cy="27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6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330EE-4E98-4318-A846-F60CA4F2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87343" cy="922499"/>
          </a:xfrm>
        </p:spPr>
        <p:txBody>
          <a:bodyPr/>
          <a:lstStyle/>
          <a:p>
            <a:r>
              <a:rPr lang="zh-TW" altLang="en-US" dirty="0" smtClean="0"/>
              <a:t>接上網路方法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CEF65-D14E-44D3-A270-E27E0508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5346"/>
            <a:ext cx="11049000" cy="26592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500" dirty="0" smtClean="0"/>
              <a:t>Ex :</a:t>
            </a:r>
          </a:p>
          <a:p>
            <a:pPr marL="0" indent="0">
              <a:buNone/>
            </a:pPr>
            <a:r>
              <a:rPr lang="en-US" altLang="zh-TW" sz="2500" dirty="0" smtClean="0"/>
              <a:t>ifconfig </a:t>
            </a:r>
            <a:r>
              <a:rPr lang="en-US" altLang="zh-TW" sz="2500" dirty="0"/>
              <a:t>eth0 192.168.1.5 netmask 255.255.255.0</a:t>
            </a:r>
          </a:p>
          <a:p>
            <a:pPr marL="0" indent="0">
              <a:buNone/>
            </a:pPr>
            <a:r>
              <a:rPr lang="en-US" altLang="zh-TW" sz="2500" dirty="0"/>
              <a:t>route add default gw 192.168.1.1</a:t>
            </a:r>
          </a:p>
          <a:p>
            <a:pPr marL="0" indent="0">
              <a:buNone/>
            </a:pPr>
            <a:r>
              <a:rPr lang="en-US" altLang="zh-TW" sz="2500" dirty="0"/>
              <a:t>ifconfig lo 127.0.0.1</a:t>
            </a:r>
          </a:p>
          <a:p>
            <a:pPr marL="0" indent="0">
              <a:buNone/>
            </a:pPr>
            <a:r>
              <a:rPr lang="en-US" altLang="zh-TW" sz="2500" dirty="0"/>
              <a:t>route add default gw 192.168.1.1 netmask </a:t>
            </a:r>
            <a:r>
              <a:rPr lang="en-US" altLang="zh-TW" sz="2500" dirty="0" smtClean="0"/>
              <a:t>255.255.255.0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B0CEF65-D14E-44D3-A270-E27E0508CF11}"/>
              </a:ext>
            </a:extLst>
          </p:cNvPr>
          <p:cNvSpPr txBox="1">
            <a:spLocks/>
          </p:cNvSpPr>
          <p:nvPr/>
        </p:nvSpPr>
        <p:spPr>
          <a:xfrm>
            <a:off x="937845" y="1511261"/>
            <a:ext cx="11049000" cy="265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500" dirty="0" smtClean="0"/>
              <a:t>ifconfig eth0 [IP] netmask [mask]</a:t>
            </a:r>
          </a:p>
          <a:p>
            <a:pPr marL="0" indent="0">
              <a:buNone/>
            </a:pPr>
            <a:r>
              <a:rPr lang="en-US" altLang="zh-TW" sz="2500" dirty="0" smtClean="0"/>
              <a:t>route add default gw [router ip]</a:t>
            </a:r>
          </a:p>
          <a:p>
            <a:pPr marL="0" indent="0">
              <a:buNone/>
            </a:pPr>
            <a:r>
              <a:rPr lang="en-US" altLang="zh-TW" sz="2500" dirty="0" smtClean="0"/>
              <a:t>ifconfig lo 127.0.0.1</a:t>
            </a:r>
          </a:p>
          <a:p>
            <a:pPr marL="0" indent="0">
              <a:buNone/>
            </a:pPr>
            <a:r>
              <a:rPr lang="en-US" altLang="zh-TW" sz="2500" dirty="0" smtClean="0"/>
              <a:t>route add default gw </a:t>
            </a:r>
            <a:r>
              <a:rPr lang="en-US" altLang="zh-TW" sz="2500" dirty="0"/>
              <a:t>[router ip]</a:t>
            </a:r>
            <a:r>
              <a:rPr lang="en-US" altLang="zh-TW" sz="2500" dirty="0" smtClean="0"/>
              <a:t> netmask </a:t>
            </a:r>
            <a:r>
              <a:rPr lang="en-US" altLang="zh-TW" sz="2500" dirty="0"/>
              <a:t>[mask]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322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16584</TotalTime>
  <Words>299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Office 佈景主題</vt:lpstr>
      <vt:lpstr>PowerPoint 簡報</vt:lpstr>
      <vt:lpstr>編譯驅動模組 範例程式請到Github下載https://github.com/sky7st/SOC-Lessons/，下載項目請參考README。 請下載ip.c。</vt:lpstr>
      <vt:lpstr>編譯執行檔 範例程式請到Github下載https://github.com/sky7st/SOC-Lessons/，下載項目請參考README。 請下載read.c與write.c。</vt:lpstr>
      <vt:lpstr>將.ko檔案放入SD卡並開機</vt:lpstr>
      <vt:lpstr>掛載FAT磁區</vt:lpstr>
      <vt:lpstr>安裝.ko安裝檔</vt:lpstr>
      <vt:lpstr>新增節點 新增裝置節點，後面(245:0)數字為裝置的主編號(major number)與次編號(minor number)</vt:lpstr>
      <vt:lpstr>執行檔案查看結果</vt:lpstr>
      <vt:lpstr>接上網路方法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F222-PC47</cp:lastModifiedBy>
  <cp:revision>109</cp:revision>
  <dcterms:created xsi:type="dcterms:W3CDTF">2019-03-28T08:30:35Z</dcterms:created>
  <dcterms:modified xsi:type="dcterms:W3CDTF">2019-06-12T14:35:21Z</dcterms:modified>
</cp:coreProperties>
</file>