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14" r:id="rId3"/>
    <p:sldId id="295" r:id="rId4"/>
    <p:sldId id="315" r:id="rId5"/>
    <p:sldId id="318" r:id="rId6"/>
    <p:sldId id="316" r:id="rId7"/>
    <p:sldId id="317" r:id="rId8"/>
    <p:sldId id="319" r:id="rId9"/>
    <p:sldId id="320" r:id="rId10"/>
    <p:sldId id="321" r:id="rId11"/>
    <p:sldId id="322" r:id="rId12"/>
    <p:sldId id="324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27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48" y="48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346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5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98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37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07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5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3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56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862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23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74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426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378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452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811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74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08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8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44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35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75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16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0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2271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Kodular</a:t>
            </a:r>
            <a:endParaRPr kumimoji="1" lang="ko-KR" altLang="en-US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611704" y="2820054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그림판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앱 만들기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885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그림판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앱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883382" y="443124"/>
            <a:ext cx="4487917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캔버스를 활용하여 그림을 그릴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4EB4C-A655-4759-AC48-3357927C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82" y="1131976"/>
            <a:ext cx="6705600" cy="530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21E24-C95D-46D9-BC18-9751D044A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4" y="988841"/>
            <a:ext cx="3094186" cy="57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665934" y="2820054"/>
            <a:ext cx="6423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위치 센서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0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위치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81209DB-7624-46D1-8429-8E28BAEC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6" y="1449732"/>
            <a:ext cx="114490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위치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114764" y="1798322"/>
            <a:ext cx="7115504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위치 센서를 이용하여 현재 위치의 위도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경도를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찾고 싶은 주소의 위도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경도를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서울역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white house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D74FF1-9EAF-4B91-A4C3-CF7CB4F5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47" y="3108203"/>
            <a:ext cx="8461338" cy="29142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825ACA-6AAA-4459-AB43-F4B130EFC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5" y="1224717"/>
            <a:ext cx="2967202" cy="53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665935" y="2820054"/>
            <a:ext cx="6423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7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949B11-4C27-4041-AC3A-291F2FF5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13" y="1418453"/>
            <a:ext cx="3565256" cy="4813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130370-72CA-4A65-AD12-54D67BBFC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75" y="1401572"/>
            <a:ext cx="2945213" cy="49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텍스트 상자 12">
            <a:extLst>
              <a:ext uri="{FF2B5EF4-FFF2-40B4-BE49-F238E27FC236}">
                <a16:creationId xmlns:a16="http://schemas.microsoft.com/office/drawing/2014/main" id="{28BA5BC9-8CB7-4AD3-898C-311F6A7B0288}"/>
              </a:ext>
            </a:extLst>
          </p:cNvPr>
          <p:cNvSpPr txBox="1"/>
          <p:nvPr/>
        </p:nvSpPr>
        <p:spPr>
          <a:xfrm>
            <a:off x="5318867" y="2501948"/>
            <a:ext cx="7115504" cy="280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각도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스마트폰이 기울어져 있는 각도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크기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기울어져 있는 크기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방위각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북쪽을 기준으로 하는 각도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피치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수평도를 잡을 때 사용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좌표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롤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수평도를 잡을 때 사용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Y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좌표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D3FC4-3974-41E9-8574-B7A9FD45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949421"/>
            <a:ext cx="3290737" cy="5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0135EAA-EDF9-4A8A-AC49-E6C81549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23" y="2018151"/>
            <a:ext cx="6638989" cy="3633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84BC3D-7531-4C2D-9D72-5EED40DF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1" y="949421"/>
            <a:ext cx="3290737" cy="5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948067" y="2820054"/>
            <a:ext cx="585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 앱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948050" y="2820054"/>
            <a:ext cx="585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비만도 계산 앱 만들기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CE267E8-A4D5-4DA5-848F-54829E38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20" y="1250247"/>
            <a:ext cx="7425559" cy="53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D82CB4-9A9E-47E2-9BFC-E9188184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26" y="3795386"/>
            <a:ext cx="7425656" cy="1397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ADEE92-E2B9-4022-A018-7EC62E90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7" y="1046596"/>
            <a:ext cx="3226972" cy="5707207"/>
          </a:xfrm>
          <a:prstGeom prst="rect">
            <a:avLst/>
          </a:prstGeom>
        </p:spPr>
      </p:pic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5289205" y="2635282"/>
            <a:ext cx="711550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전화번호와 메시지를 입력하고 전송한다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54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329583" y="2820054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공유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2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4F9FFB-39DB-408E-9310-8F0F1770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17" y="1205668"/>
            <a:ext cx="6680565" cy="53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4952874" y="2834979"/>
            <a:ext cx="711550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텍스트 상자에 입력된 메시지를 공유할 수 있다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0990BB-58A9-4AB7-A346-6BB459C8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68" y="3754821"/>
            <a:ext cx="7286625" cy="1419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C2E1B2-AD68-4A39-A47E-8E63F5FA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1" y="949092"/>
            <a:ext cx="3319800" cy="59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6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919490" y="2820054"/>
            <a:ext cx="3916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BMI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전역 변수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BMI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전역 변수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4500735" y="2483586"/>
            <a:ext cx="711550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비만도 테스트 앱을 전역 변수를 사용해서 만들어 보자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326BC-13A1-445F-B884-17CA5050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942398"/>
            <a:ext cx="3279675" cy="5855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0E51BE-3EC2-4C21-A97D-B51B9B7F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35" y="3520389"/>
            <a:ext cx="7906566" cy="2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4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비만도 계산 앱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ë¹ë§ë ê³ì° bmiì ëí ì´ë¯¸ì§ ê²ìê²°ê³¼">
            <a:extLst>
              <a:ext uri="{FF2B5EF4-FFF2-40B4-BE49-F238E27FC236}">
                <a16:creationId xmlns:a16="http://schemas.microsoft.com/office/drawing/2014/main" id="{ED33A293-0DD4-485B-9525-3E836D92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87" y="1061383"/>
            <a:ext cx="38100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93876" y="1149841"/>
            <a:ext cx="6515717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간단한 비만도 계산 어플을 만들어 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EB0C0-A8EF-4AD0-8480-3C69A359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771" y="661151"/>
            <a:ext cx="2811941" cy="58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80075" y="4392820"/>
            <a:ext cx="8231849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확인 버튼을 누르면 마지막 결과 레이블의 텍스트를 오른쪽 계산 값으로 지정한다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비만도 계산 앱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565D4C8-EDF6-4637-938E-C3F6D461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" y="2813232"/>
            <a:ext cx="11572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047440" y="2820054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카메라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0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카메라 기능 활용하기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644654" y="368589"/>
            <a:ext cx="3887092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사진찍기와 사진 불러오기의 절차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813C2-8EDA-4B64-9A49-92C234B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57" y="1180639"/>
            <a:ext cx="8415685" cy="52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카메라 기능 활용하기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5070566" y="882707"/>
            <a:ext cx="6666836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어플로 사진 촬영하고 찍은 사진을 화면에 출력할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갤러리에서 고른 사진을 화면에 출력할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5CFDB-2043-4244-AF5B-04D9FA33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4" y="1002090"/>
            <a:ext cx="2903103" cy="5864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2914BA-6489-4B17-8A8D-00D7F487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386" y="2524224"/>
            <a:ext cx="6657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385130" y="2820054"/>
            <a:ext cx="8985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고작 노래 하나 </a:t>
            </a:r>
            <a:r>
              <a:rPr kumimoji="1" lang="ko-KR" altLang="en-US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틀수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있는 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mp3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앱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5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885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고작 노래 하나 </a:t>
            </a:r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틀수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있는 </a:t>
            </a:r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mp3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앱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3696729" y="1160224"/>
            <a:ext cx="9676501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mp3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kodular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서버에 업로드 하고 그 파일을 재생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일시정지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멈춤 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AF126-541D-4CD0-BF60-171021EE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0" y="1160224"/>
            <a:ext cx="2805545" cy="5757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41CD21-E5DE-45D8-917B-72D4CF3E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583" y="1959733"/>
            <a:ext cx="6181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와이드스크린</PresentationFormat>
  <Paragraphs>82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162</cp:revision>
  <cp:lastPrinted>2017-03-27T16:07:40Z</cp:lastPrinted>
  <dcterms:created xsi:type="dcterms:W3CDTF">2017-03-27T14:08:56Z</dcterms:created>
  <dcterms:modified xsi:type="dcterms:W3CDTF">2019-04-01T10:03:42Z</dcterms:modified>
</cp:coreProperties>
</file>