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314" r:id="rId3"/>
    <p:sldId id="295" r:id="rId4"/>
    <p:sldId id="315" r:id="rId5"/>
    <p:sldId id="318" r:id="rId6"/>
    <p:sldId id="316" r:id="rId7"/>
    <p:sldId id="317" r:id="rId8"/>
    <p:sldId id="319" r:id="rId9"/>
    <p:sldId id="320" r:id="rId10"/>
    <p:sldId id="321" r:id="rId11"/>
    <p:sldId id="322" r:id="rId12"/>
    <p:sldId id="324" r:id="rId13"/>
    <p:sldId id="323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5" r:id="rId32"/>
    <p:sldId id="342" r:id="rId33"/>
    <p:sldId id="343" r:id="rId34"/>
    <p:sldId id="344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273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3"/>
    <p:restoredTop sz="94293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48" y="48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5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346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153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498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6370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9073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356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639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9567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4862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023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1068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774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8426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3378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8452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811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674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082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6232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2999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707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87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2789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708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6607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0188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612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5548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2267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1543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72869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049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9853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08494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2483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60979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98033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5986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60578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88545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049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44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35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75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116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205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037440" y="412953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923140" y="2976171"/>
            <a:ext cx="2271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 err="1">
                <a:latin typeface="Noto Sans CJK KR" charset="-127"/>
                <a:ea typeface="Noto Sans CJK KR" charset="-127"/>
                <a:cs typeface="Noto Sans CJK KR" charset="-127"/>
              </a:rPr>
              <a:t>Kodular</a:t>
            </a:r>
            <a:endParaRPr kumimoji="1" lang="ko-KR" altLang="en-US" sz="4400" b="1" dirty="0"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cxnSp>
        <p:nvCxnSpPr>
          <p:cNvPr id="9" name="직선 연결선[R] 8"/>
          <p:cNvCxnSpPr/>
          <p:nvPr/>
        </p:nvCxnSpPr>
        <p:spPr>
          <a:xfrm>
            <a:off x="1037440" y="3915270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6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611704" y="2820054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 err="1">
                <a:latin typeface="Noto Sans CJK KR" charset="-127"/>
                <a:ea typeface="Noto Sans CJK KR" charset="-127"/>
                <a:cs typeface="Noto Sans CJK KR" charset="-127"/>
              </a:rPr>
              <a:t>그림판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 앱 만들기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7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885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err="1">
                <a:latin typeface="Noto Sans CJK KR" charset="-127"/>
                <a:ea typeface="Noto Sans CJK KR" charset="-127"/>
                <a:cs typeface="Noto Sans CJK KR" charset="-127"/>
              </a:rPr>
              <a:t>그림판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 앱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4883382" y="443124"/>
            <a:ext cx="4487917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캔버스를 활용하여 그림을 그릴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14EB4C-A655-4759-AC48-3357927C9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382" y="1131976"/>
            <a:ext cx="6705600" cy="5305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F21E24-C95D-46D9-BC18-9751D044A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14" y="988841"/>
            <a:ext cx="3094186" cy="576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3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2665934" y="2820054"/>
            <a:ext cx="6423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위치 센서 기능 활용하기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20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4222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위치 센서 기능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81209DB-7624-46D1-8429-8E28BAEC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36" y="1449732"/>
            <a:ext cx="114490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0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4222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위치 센서 기능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4114764" y="1798322"/>
            <a:ext cx="7115504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위치 센서를 이용하여 현재 위치의 위도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경도를 알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찾고 싶은 주소의 위도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경도를 알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예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서울역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white house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D74FF1-9EAF-4B91-A4C3-CF7CB4F58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847" y="3108203"/>
            <a:ext cx="8461338" cy="29142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825ACA-6AAA-4459-AB43-F4B130EFC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15" y="1224717"/>
            <a:ext cx="2967202" cy="535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7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2665935" y="2820054"/>
            <a:ext cx="6423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방향 센서 기능 활용하기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76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4222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방향 센서 기능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8949B11-4C27-4041-AC3A-291F2FF57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413" y="1418453"/>
            <a:ext cx="3565256" cy="48137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130370-72CA-4A65-AD12-54D67BBFC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475" y="1401572"/>
            <a:ext cx="2945213" cy="49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4222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방향 센서 기능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텍스트 상자 12">
            <a:extLst>
              <a:ext uri="{FF2B5EF4-FFF2-40B4-BE49-F238E27FC236}">
                <a16:creationId xmlns:a16="http://schemas.microsoft.com/office/drawing/2014/main" id="{28BA5BC9-8CB7-4AD3-898C-311F6A7B0288}"/>
              </a:ext>
            </a:extLst>
          </p:cNvPr>
          <p:cNvSpPr txBox="1"/>
          <p:nvPr/>
        </p:nvSpPr>
        <p:spPr>
          <a:xfrm>
            <a:off x="5318867" y="2501948"/>
            <a:ext cx="7115504" cy="2803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각도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스마트폰이 기울어져 있는 각도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크기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기울어져 있는 크기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방위각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북쪽을 기준으로 하는 각도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피치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수평도를 잡을 때 사용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X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좌표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롤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수평도를 잡을 때 사용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Y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좌표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BD3FC4-3974-41E9-8574-B7A9FD453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1" y="949421"/>
            <a:ext cx="3290737" cy="59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4222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방향 센서 기능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0135EAA-EDF9-4A8A-AC49-E6C815495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523" y="2018151"/>
            <a:ext cx="6638989" cy="36335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84BC3D-7531-4C2D-9D72-5EED40DFF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61" y="949421"/>
            <a:ext cx="3290737" cy="59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92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2948067" y="2820054"/>
            <a:ext cx="5859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문자 메시지 보내기 앱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1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2948050" y="2820054"/>
            <a:ext cx="5859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비만도 계산 앱 만들기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29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문자 메시지 보내기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CE267E8-A4D5-4DA5-848F-54829E38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220" y="1250247"/>
            <a:ext cx="7425559" cy="53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3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문자 메시지 보내기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0D82CB4-9A9E-47E2-9BFC-E9188184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26" y="3795386"/>
            <a:ext cx="7425656" cy="13979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ADEE92-E2B9-4022-A018-7EC62E90F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37" y="1046596"/>
            <a:ext cx="3226972" cy="5707207"/>
          </a:xfrm>
          <a:prstGeom prst="rect">
            <a:avLst/>
          </a:prstGeom>
        </p:spPr>
      </p:pic>
      <p:sp>
        <p:nvSpPr>
          <p:cNvPr id="8" name="텍스트 상자 12">
            <a:extLst>
              <a:ext uri="{FF2B5EF4-FFF2-40B4-BE49-F238E27FC236}">
                <a16:creationId xmlns:a16="http://schemas.microsoft.com/office/drawing/2014/main" id="{3229EB50-51D6-480B-9438-45233E5B8B1C}"/>
              </a:ext>
            </a:extLst>
          </p:cNvPr>
          <p:cNvSpPr txBox="1"/>
          <p:nvPr/>
        </p:nvSpPr>
        <p:spPr>
          <a:xfrm>
            <a:off x="5289205" y="2635282"/>
            <a:ext cx="7115504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전화번호와 메시지를 입력하고 전송한다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547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329583" y="2820054"/>
            <a:ext cx="5096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공유 기능 활용하기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2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문자 메시지 보내기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D4F9FFB-39DB-408E-9310-8F0F1770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17" y="1205668"/>
            <a:ext cx="6680565" cy="53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문자 메시지 보내기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상자 12">
            <a:extLst>
              <a:ext uri="{FF2B5EF4-FFF2-40B4-BE49-F238E27FC236}">
                <a16:creationId xmlns:a16="http://schemas.microsoft.com/office/drawing/2014/main" id="{3229EB50-51D6-480B-9438-45233E5B8B1C}"/>
              </a:ext>
            </a:extLst>
          </p:cNvPr>
          <p:cNvSpPr txBox="1"/>
          <p:nvPr/>
        </p:nvSpPr>
        <p:spPr>
          <a:xfrm>
            <a:off x="4952874" y="2834979"/>
            <a:ext cx="7115504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텍스트 상자에 입력된 메시지를 공유할 수 있다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0990BB-58A9-4AB7-A346-6BB459C8A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468" y="3754821"/>
            <a:ext cx="7286625" cy="1419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C2E1B2-AD68-4A39-A47E-8E63F5FAC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61" y="949092"/>
            <a:ext cx="3319800" cy="59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76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919490" y="2820054"/>
            <a:ext cx="3916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BMI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 전역 변수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78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latin typeface="Noto Sans CJK KR" charset="-127"/>
                <a:ea typeface="Noto Sans CJK KR" charset="-127"/>
                <a:cs typeface="Noto Sans CJK KR" charset="-127"/>
              </a:rPr>
              <a:t>BMI 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전역 변수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상자 12">
            <a:extLst>
              <a:ext uri="{FF2B5EF4-FFF2-40B4-BE49-F238E27FC236}">
                <a16:creationId xmlns:a16="http://schemas.microsoft.com/office/drawing/2014/main" id="{3229EB50-51D6-480B-9438-45233E5B8B1C}"/>
              </a:ext>
            </a:extLst>
          </p:cNvPr>
          <p:cNvSpPr txBox="1"/>
          <p:nvPr/>
        </p:nvSpPr>
        <p:spPr>
          <a:xfrm>
            <a:off x="4500735" y="2483586"/>
            <a:ext cx="7115504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비만도 테스트 앱을 전역 변수를 사용해서 만들어 보자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0326BC-13A1-445F-B884-17CA50503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1" y="942398"/>
            <a:ext cx="3279675" cy="58559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0E51BE-3EC2-4C21-A97D-B51B9B7F1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435" y="3520389"/>
            <a:ext cx="7906566" cy="23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42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993231" y="2820054"/>
            <a:ext cx="376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리스트 익히기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60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리스트 익히기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상자 12">
            <a:extLst>
              <a:ext uri="{FF2B5EF4-FFF2-40B4-BE49-F238E27FC236}">
                <a16:creationId xmlns:a16="http://schemas.microsoft.com/office/drawing/2014/main" id="{3229EB50-51D6-480B-9438-45233E5B8B1C}"/>
              </a:ext>
            </a:extLst>
          </p:cNvPr>
          <p:cNvSpPr txBox="1"/>
          <p:nvPr/>
        </p:nvSpPr>
        <p:spPr>
          <a:xfrm>
            <a:off x="2087458" y="2997501"/>
            <a:ext cx="8269332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변수는 하나의 변수에 하나의 값만 넣을 수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하지만 리스트를 사용하면 하나의 변수에도 여러가지 값을 넣을 수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05879D4C-85A1-455E-8CF9-1356E14CD423}"/>
              </a:ext>
            </a:extLst>
          </p:cNvPr>
          <p:cNvSpPr txBox="1"/>
          <p:nvPr/>
        </p:nvSpPr>
        <p:spPr>
          <a:xfrm>
            <a:off x="1574362" y="2353743"/>
            <a:ext cx="8269332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리스트란 </a:t>
            </a:r>
            <a:r>
              <a:rPr kumimoji="1"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?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E26CC6-5AA0-44E8-B08E-B242F8BCAF51}"/>
              </a:ext>
            </a:extLst>
          </p:cNvPr>
          <p:cNvSpPr txBox="1"/>
          <p:nvPr/>
        </p:nvSpPr>
        <p:spPr>
          <a:xfrm>
            <a:off x="2087458" y="4115313"/>
            <a:ext cx="8269332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kodular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리스트는 하나의 독립된 공간이 아닌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칸막이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라고 이해하면 쉽다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독자적으로 쓰이지 않고 변수나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함께 활용해야만 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044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리스트 익히기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048075A-A6A3-40C4-8BFF-30605681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157739"/>
            <a:ext cx="100203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2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비만도 계산 앱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ë¹ë§ë ê³ì° bmiì ëí ì´ë¯¸ì§ ê²ìê²°ê³¼">
            <a:extLst>
              <a:ext uri="{FF2B5EF4-FFF2-40B4-BE49-F238E27FC236}">
                <a16:creationId xmlns:a16="http://schemas.microsoft.com/office/drawing/2014/main" id="{ED33A293-0DD4-485B-9525-3E836D928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887" y="1061383"/>
            <a:ext cx="38100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493876" y="1149841"/>
            <a:ext cx="6515717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간단한 비만도 계산 어플을 만들어 보자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FEB0C0-A8EF-4AD0-8480-3C69A359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771" y="661151"/>
            <a:ext cx="2811941" cy="58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97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리스트 익히기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상자 12">
            <a:extLst>
              <a:ext uri="{FF2B5EF4-FFF2-40B4-BE49-F238E27FC236}">
                <a16:creationId xmlns:a16="http://schemas.microsoft.com/office/drawing/2014/main" id="{3229EB50-51D6-480B-9438-45233E5B8B1C}"/>
              </a:ext>
            </a:extLst>
          </p:cNvPr>
          <p:cNvSpPr txBox="1"/>
          <p:nvPr/>
        </p:nvSpPr>
        <p:spPr>
          <a:xfrm>
            <a:off x="4330175" y="866837"/>
            <a:ext cx="7115504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빨강 주황 노랑 초록 파랑 남색 보라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배열과 비슷하다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D23AB6-9B97-4A8D-B1B0-0F9CDC85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98" y="942398"/>
            <a:ext cx="3255554" cy="58563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172E3D-1AB4-45CA-918C-410CD33C6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020" y="2146124"/>
            <a:ext cx="8249814" cy="42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35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602903" y="2820054"/>
            <a:ext cx="45496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 err="1">
                <a:latin typeface="Noto Sans CJK KR" charset="-127"/>
                <a:ea typeface="Noto Sans CJK KR" charset="-127"/>
                <a:cs typeface="Noto Sans CJK KR" charset="-127"/>
              </a:rPr>
              <a:t>TinyDB</a:t>
            </a:r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활용하기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14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err="1">
                <a:latin typeface="Noto Sans CJK KR" charset="-127"/>
                <a:ea typeface="Noto Sans CJK KR" charset="-127"/>
                <a:cs typeface="Noto Sans CJK KR" charset="-127"/>
              </a:rPr>
              <a:t>TinyDB</a:t>
            </a:r>
            <a:r>
              <a:rPr kumimoji="1" lang="en-US" altLang="ko-KR" sz="3200" b="1" dirty="0"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활용하기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상자 12">
            <a:extLst>
              <a:ext uri="{FF2B5EF4-FFF2-40B4-BE49-F238E27FC236}">
                <a16:creationId xmlns:a16="http://schemas.microsoft.com/office/drawing/2014/main" id="{3229EB50-51D6-480B-9438-45233E5B8B1C}"/>
              </a:ext>
            </a:extLst>
          </p:cNvPr>
          <p:cNvSpPr txBox="1"/>
          <p:nvPr/>
        </p:nvSpPr>
        <p:spPr>
          <a:xfrm>
            <a:off x="1873149" y="5809292"/>
            <a:ext cx="9246795" cy="189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텍스트 상자를 통해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TinyDB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의 태그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(Tag)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값을 지정해 줄 수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TinyDB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 저장되는 값은 태그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(Tag)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라는 꼬리표를 붙여 저장할 수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저장한 값은 태그를 통해 불러올 수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만약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사용자가 불러오려는 태그가 없을 경우 반환 값을 지정해서 출력해 줄 수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05879D4C-85A1-455E-8CF9-1356E14CD423}"/>
              </a:ext>
            </a:extLst>
          </p:cNvPr>
          <p:cNvSpPr txBox="1"/>
          <p:nvPr/>
        </p:nvSpPr>
        <p:spPr>
          <a:xfrm>
            <a:off x="1574362" y="2565301"/>
            <a:ext cx="8269332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TinyDB</a:t>
            </a:r>
            <a:endParaRPr kumimoji="1"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E4217FD-7991-4CD3-BBE6-A865D2AE4A7A}"/>
              </a:ext>
            </a:extLst>
          </p:cNvPr>
          <p:cNvSpPr txBox="1"/>
          <p:nvPr/>
        </p:nvSpPr>
        <p:spPr>
          <a:xfrm>
            <a:off x="1704983" y="3152834"/>
            <a:ext cx="9246795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TinyDB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872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텍스트 상자 6">
            <a:extLst>
              <a:ext uri="{FF2B5EF4-FFF2-40B4-BE49-F238E27FC236}">
                <a16:creationId xmlns:a16="http://schemas.microsoft.com/office/drawing/2014/main" id="{B47ADEBB-7C17-4832-B68F-FB6B240BD82D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err="1">
                <a:latin typeface="Noto Sans CJK KR" charset="-127"/>
                <a:ea typeface="Noto Sans CJK KR" charset="-127"/>
                <a:cs typeface="Noto Sans CJK KR" charset="-127"/>
              </a:rPr>
              <a:t>TinyDB</a:t>
            </a:r>
            <a:r>
              <a:rPr kumimoji="1" lang="en-US" altLang="ko-KR" sz="3200" b="1" dirty="0"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활용하기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6EECA1-26A1-47F3-B53B-19B657D9B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076" y="1180639"/>
            <a:ext cx="8481848" cy="511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4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6">
            <a:extLst>
              <a:ext uri="{FF2B5EF4-FFF2-40B4-BE49-F238E27FC236}">
                <a16:creationId xmlns:a16="http://schemas.microsoft.com/office/drawing/2014/main" id="{8EEE588A-9402-4DB1-85D6-8E383FC0AF21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err="1">
                <a:latin typeface="Noto Sans CJK KR" charset="-127"/>
                <a:ea typeface="Noto Sans CJK KR" charset="-127"/>
                <a:cs typeface="Noto Sans CJK KR" charset="-127"/>
              </a:rPr>
              <a:t>TinyDB</a:t>
            </a:r>
            <a:r>
              <a:rPr kumimoji="1" lang="en-US" altLang="ko-KR" sz="3200" b="1" dirty="0"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활용하기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D9C24F-4A38-4BDE-AC5C-057AA1ADB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23" y="2672886"/>
            <a:ext cx="8289706" cy="24788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64CE5B-A10C-49B4-A099-F5267202E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3" y="936791"/>
            <a:ext cx="3294829" cy="59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19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6">
            <a:extLst>
              <a:ext uri="{FF2B5EF4-FFF2-40B4-BE49-F238E27FC236}">
                <a16:creationId xmlns:a16="http://schemas.microsoft.com/office/drawing/2014/main" id="{8EEE588A-9402-4DB1-85D6-8E383FC0AF21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err="1">
                <a:latin typeface="Noto Sans CJK KR" charset="-127"/>
                <a:ea typeface="Noto Sans CJK KR" charset="-127"/>
                <a:cs typeface="Noto Sans CJK KR" charset="-127"/>
              </a:rPr>
              <a:t>TinyDB</a:t>
            </a:r>
            <a:r>
              <a:rPr kumimoji="1" lang="en-US" altLang="ko-KR" sz="3200" b="1" dirty="0"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활용하기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769156-FE3B-4273-BA1D-A2EAB567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98" y="1024047"/>
            <a:ext cx="3246045" cy="58611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3A3D3A-F2C1-4B7C-9A7A-A7B0527C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301" y="2594083"/>
            <a:ext cx="8051252" cy="29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03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993237" y="2820054"/>
            <a:ext cx="376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 err="1">
                <a:latin typeface="Noto Sans CJK KR" charset="-127"/>
                <a:ea typeface="Noto Sans CJK KR" charset="-127"/>
                <a:cs typeface="Noto Sans CJK KR" charset="-127"/>
              </a:rPr>
              <a:t>조건문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 익히기</a:t>
            </a:r>
            <a:endParaRPr kumimoji="1" lang="en-US" altLang="ko-KR" sz="4400" b="1" dirty="0"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22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err="1">
                <a:latin typeface="Noto Sans CJK KR" charset="-127"/>
                <a:ea typeface="Noto Sans CJK KR" charset="-127"/>
                <a:cs typeface="Noto Sans CJK KR" charset="-127"/>
              </a:rPr>
              <a:t>조건문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 익히기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05879D4C-85A1-455E-8CF9-1356E14CD423}"/>
              </a:ext>
            </a:extLst>
          </p:cNvPr>
          <p:cNvSpPr txBox="1"/>
          <p:nvPr/>
        </p:nvSpPr>
        <p:spPr>
          <a:xfrm>
            <a:off x="1574362" y="2565301"/>
            <a:ext cx="8269332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TinyDB</a:t>
            </a:r>
            <a:endParaRPr kumimoji="1"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E4217FD-7991-4CD3-BBE6-A865D2AE4A7A}"/>
              </a:ext>
            </a:extLst>
          </p:cNvPr>
          <p:cNvSpPr txBox="1"/>
          <p:nvPr/>
        </p:nvSpPr>
        <p:spPr>
          <a:xfrm>
            <a:off x="1704983" y="3152834"/>
            <a:ext cx="9246795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TinyDB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012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err="1">
                <a:latin typeface="Noto Sans CJK KR" charset="-127"/>
                <a:ea typeface="Noto Sans CJK KR" charset="-127"/>
                <a:cs typeface="Noto Sans CJK KR" charset="-127"/>
              </a:rPr>
              <a:t>조건문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 익히기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05879D4C-85A1-455E-8CF9-1356E14CD423}"/>
              </a:ext>
            </a:extLst>
          </p:cNvPr>
          <p:cNvSpPr txBox="1"/>
          <p:nvPr/>
        </p:nvSpPr>
        <p:spPr>
          <a:xfrm>
            <a:off x="1574362" y="2565301"/>
            <a:ext cx="8269332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TinyDB</a:t>
            </a:r>
            <a:endParaRPr kumimoji="1"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E4217FD-7991-4CD3-BBE6-A865D2AE4A7A}"/>
              </a:ext>
            </a:extLst>
          </p:cNvPr>
          <p:cNvSpPr txBox="1"/>
          <p:nvPr/>
        </p:nvSpPr>
        <p:spPr>
          <a:xfrm>
            <a:off x="1704983" y="3152834"/>
            <a:ext cx="9246795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TinyDB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2EDEB7-2C81-4D9B-8450-CA5734D3C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69" y="2400013"/>
            <a:ext cx="7269674" cy="34716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25A518B-DE6A-4238-AE52-B9DC4302D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61" y="919983"/>
            <a:ext cx="3291727" cy="593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13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993238" y="2820054"/>
            <a:ext cx="376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 err="1">
                <a:latin typeface="Noto Sans CJK KR" charset="-127"/>
                <a:ea typeface="Noto Sans CJK KR" charset="-127"/>
                <a:cs typeface="Noto Sans CJK KR" charset="-127"/>
              </a:rPr>
              <a:t>반복문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 익히기</a:t>
            </a:r>
            <a:endParaRPr kumimoji="1" lang="en-US" altLang="ko-KR" sz="4400" b="1" dirty="0"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8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980075" y="4392820"/>
            <a:ext cx="8231849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확인 버튼을 누르면 마지막 결과 레이블의 텍스트를 오른쪽 계산 값으로 지정한다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비만도 계산 앱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565D4C8-EDF6-4637-938E-C3F6D461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" y="2813232"/>
            <a:ext cx="11572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60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err="1">
                <a:latin typeface="Noto Sans CJK KR" charset="-127"/>
                <a:ea typeface="Noto Sans CJK KR" charset="-127"/>
                <a:cs typeface="Noto Sans CJK KR" charset="-127"/>
              </a:rPr>
              <a:t>반복문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 익히기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05879D4C-85A1-455E-8CF9-1356E14CD423}"/>
              </a:ext>
            </a:extLst>
          </p:cNvPr>
          <p:cNvSpPr txBox="1"/>
          <p:nvPr/>
        </p:nvSpPr>
        <p:spPr>
          <a:xfrm>
            <a:off x="1574362" y="2565301"/>
            <a:ext cx="8269332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TinyDB</a:t>
            </a:r>
            <a:endParaRPr kumimoji="1"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E4217FD-7991-4CD3-BBE6-A865D2AE4A7A}"/>
              </a:ext>
            </a:extLst>
          </p:cNvPr>
          <p:cNvSpPr txBox="1"/>
          <p:nvPr/>
        </p:nvSpPr>
        <p:spPr>
          <a:xfrm>
            <a:off x="1704983" y="3152834"/>
            <a:ext cx="9246795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TinyDB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02E84B-8C6D-4AA1-8805-60CF7D2F0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257" y="2859067"/>
            <a:ext cx="7494632" cy="24706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7B5C0E-8124-4F3F-9C02-A1C560FE7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13" y="923203"/>
            <a:ext cx="3323577" cy="58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79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err="1">
                <a:latin typeface="Noto Sans CJK KR" charset="-127"/>
                <a:ea typeface="Noto Sans CJK KR" charset="-127"/>
                <a:cs typeface="Noto Sans CJK KR" charset="-127"/>
              </a:rPr>
              <a:t>반복문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 익히기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05879D4C-85A1-455E-8CF9-1356E14CD423}"/>
              </a:ext>
            </a:extLst>
          </p:cNvPr>
          <p:cNvSpPr txBox="1"/>
          <p:nvPr/>
        </p:nvSpPr>
        <p:spPr>
          <a:xfrm>
            <a:off x="1574362" y="2565301"/>
            <a:ext cx="8269332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TinyDB</a:t>
            </a:r>
            <a:endParaRPr kumimoji="1"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E4217FD-7991-4CD3-BBE6-A865D2AE4A7A}"/>
              </a:ext>
            </a:extLst>
          </p:cNvPr>
          <p:cNvSpPr txBox="1"/>
          <p:nvPr/>
        </p:nvSpPr>
        <p:spPr>
          <a:xfrm>
            <a:off x="1704983" y="3152834"/>
            <a:ext cx="9246795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TinyDB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B5C0E-8124-4F3F-9C02-A1C560FE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91" y="923203"/>
            <a:ext cx="3323577" cy="58943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477FC41-701E-48A2-8D22-70599A847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254" y="2140595"/>
            <a:ext cx="7774660" cy="3648702"/>
          </a:xfrm>
          <a:prstGeom prst="rect">
            <a:avLst/>
          </a:prstGeom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962FAC56-3AAA-42A2-98ED-928211676921}"/>
              </a:ext>
            </a:extLst>
          </p:cNvPr>
          <p:cNvSpPr txBox="1"/>
          <p:nvPr/>
        </p:nvSpPr>
        <p:spPr>
          <a:xfrm>
            <a:off x="3446875" y="315327"/>
            <a:ext cx="4184153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구구단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만들어보기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735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803283" y="2820054"/>
            <a:ext cx="4148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BGM 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앱 만들기</a:t>
            </a:r>
            <a:endParaRPr kumimoji="1" lang="en-US" altLang="ko-KR" sz="4400" b="1" dirty="0"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48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latin typeface="Noto Sans CJK KR" charset="-127"/>
                <a:ea typeface="Noto Sans CJK KR" charset="-127"/>
                <a:cs typeface="Noto Sans CJK KR" charset="-127"/>
              </a:rPr>
              <a:t>BGM 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앱 만들기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E4217FD-7991-4CD3-BBE6-A865D2AE4A7A}"/>
              </a:ext>
            </a:extLst>
          </p:cNvPr>
          <p:cNvSpPr txBox="1"/>
          <p:nvPr/>
        </p:nvSpPr>
        <p:spPr>
          <a:xfrm>
            <a:off x="1704983" y="3152834"/>
            <a:ext cx="9246795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TinyDB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237C56-DFCA-4E16-8750-DEDB02BC6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57" y="939860"/>
            <a:ext cx="3227657" cy="5860986"/>
          </a:xfrm>
          <a:prstGeom prst="rect">
            <a:avLst/>
          </a:prstGeom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7C08DB0E-381D-467D-B154-19B49A9A25C3}"/>
              </a:ext>
            </a:extLst>
          </p:cNvPr>
          <p:cNvSpPr txBox="1"/>
          <p:nvPr/>
        </p:nvSpPr>
        <p:spPr>
          <a:xfrm>
            <a:off x="4550243" y="2943226"/>
            <a:ext cx="6864728" cy="2351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선택한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bgm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나오는 앱이다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듣고 싶은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브금의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체크박스를 선택하고 감상하기를 누르면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브금이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나온다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#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조건문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정리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14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latin typeface="Noto Sans CJK KR" charset="-127"/>
                <a:ea typeface="Noto Sans CJK KR" charset="-127"/>
                <a:cs typeface="Noto Sans CJK KR" charset="-127"/>
              </a:rPr>
              <a:t>BGM 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앱 만들기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E4217FD-7991-4CD3-BBE6-A865D2AE4A7A}"/>
              </a:ext>
            </a:extLst>
          </p:cNvPr>
          <p:cNvSpPr txBox="1"/>
          <p:nvPr/>
        </p:nvSpPr>
        <p:spPr>
          <a:xfrm>
            <a:off x="1704983" y="3152834"/>
            <a:ext cx="9246795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TinyDB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237C56-DFCA-4E16-8750-DEDB02BC6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57" y="939860"/>
            <a:ext cx="3227657" cy="58609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14C939-20DA-4EA1-B865-21AA85B3B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221" y="2519361"/>
            <a:ext cx="7926771" cy="33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84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258266" y="2820054"/>
            <a:ext cx="5238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GPS 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알람 앱 만들기</a:t>
            </a:r>
            <a:endParaRPr kumimoji="1" lang="en-US" altLang="ko-KR" sz="4400" b="1" dirty="0"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60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latin typeface="Noto Sans CJK KR" charset="-127"/>
                <a:ea typeface="Noto Sans CJK KR" charset="-127"/>
                <a:cs typeface="Noto Sans CJK KR" charset="-127"/>
              </a:rPr>
              <a:t>GPS 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알람 앱 만들기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E4217FD-7991-4CD3-BBE6-A865D2AE4A7A}"/>
              </a:ext>
            </a:extLst>
          </p:cNvPr>
          <p:cNvSpPr txBox="1"/>
          <p:nvPr/>
        </p:nvSpPr>
        <p:spPr>
          <a:xfrm>
            <a:off x="1704983" y="3152834"/>
            <a:ext cx="9246795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TinyDB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7C08DB0E-381D-467D-B154-19B49A9A25C3}"/>
              </a:ext>
            </a:extLst>
          </p:cNvPr>
          <p:cNvSpPr txBox="1"/>
          <p:nvPr/>
        </p:nvSpPr>
        <p:spPr>
          <a:xfrm>
            <a:off x="4287485" y="2690721"/>
            <a:ext cx="6864728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주소를 입력하고 해당 주소에 </a:t>
            </a:r>
            <a:r>
              <a:rPr kumimoji="1" lang="ko-KR" altLang="en-US" sz="2000" spc="-15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도달하면 알람을 울려주는 앱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022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508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latin typeface="Noto Sans CJK KR" charset="-127"/>
                <a:ea typeface="Noto Sans CJK KR" charset="-127"/>
                <a:cs typeface="Noto Sans CJK KR" charset="-127"/>
              </a:rPr>
              <a:t>GPS 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알람 앱 만들기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E4217FD-7991-4CD3-BBE6-A865D2AE4A7A}"/>
              </a:ext>
            </a:extLst>
          </p:cNvPr>
          <p:cNvSpPr txBox="1"/>
          <p:nvPr/>
        </p:nvSpPr>
        <p:spPr>
          <a:xfrm>
            <a:off x="1704983" y="3152834"/>
            <a:ext cx="9246795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TinyDB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7C08DB0E-381D-467D-B154-19B49A9A25C3}"/>
              </a:ext>
            </a:extLst>
          </p:cNvPr>
          <p:cNvSpPr txBox="1"/>
          <p:nvPr/>
        </p:nvSpPr>
        <p:spPr>
          <a:xfrm>
            <a:off x="4550243" y="2943226"/>
            <a:ext cx="6864728" cy="2351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선택한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bgm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나오는 앱이다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듣고 싶은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브금의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체크박스를 선택하고 감상하기를 누르면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브금이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나온다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#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조건문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정리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6D9DF5-240F-47D9-BC80-A0D4B67C9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29" y="1180639"/>
            <a:ext cx="10875554" cy="52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03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760256" y="3244334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감사합니다</a:t>
            </a:r>
            <a:r>
              <a:rPr kumimoji="1" lang="en-US" altLang="ko-KR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알려진 </a:t>
            </a:r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711272" y="634816"/>
            <a:ext cx="17908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Thank</a:t>
            </a:r>
          </a:p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You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825572" y="2922814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6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047440" y="2820054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카메라 기능 활용하기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80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카메라 기능 활용하기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4644654" y="368589"/>
            <a:ext cx="3887092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사진찍기와 사진 불러오기의 절차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9813C2-8EDA-4B64-9A49-92C234BE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157" y="1180639"/>
            <a:ext cx="8415685" cy="52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5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카메라 기능 활용하기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5070566" y="882707"/>
            <a:ext cx="6666836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어플로 사진 촬영하고 찍은 사진을 화면에 출력할 수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갤러리에서 고른 사진을 화면에 출력할 수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B5CFDB-2043-4244-AF5B-04D9FA33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4" y="1002090"/>
            <a:ext cx="2903103" cy="58641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2914BA-6489-4B17-8A8D-00D7F4876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386" y="2524224"/>
            <a:ext cx="66579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0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362171" y="39448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ㅁㄴㅇㄹ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385130" y="2820054"/>
            <a:ext cx="8985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고작 노래 하나 </a:t>
            </a:r>
            <a:r>
              <a:rPr kumimoji="1" lang="ko-KR" altLang="en-US" sz="4400" b="1" dirty="0" err="1">
                <a:latin typeface="Noto Sans CJK KR" charset="-127"/>
                <a:ea typeface="Noto Sans CJK KR" charset="-127"/>
                <a:cs typeface="Noto Sans CJK KR" charset="-127"/>
              </a:rPr>
              <a:t>틀수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 있는 </a:t>
            </a:r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mp3 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앱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5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885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고작 노래 하나 </a:t>
            </a:r>
            <a:r>
              <a:rPr kumimoji="1" lang="ko-KR" altLang="en-US" sz="3200" b="1" dirty="0" err="1">
                <a:latin typeface="Noto Sans CJK KR" charset="-127"/>
                <a:ea typeface="Noto Sans CJK KR" charset="-127"/>
                <a:cs typeface="Noto Sans CJK KR" charset="-127"/>
              </a:rPr>
              <a:t>틀수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 있는 </a:t>
            </a:r>
            <a:r>
              <a:rPr kumimoji="1" lang="en-US" altLang="ko-KR" sz="3200" b="1" dirty="0">
                <a:latin typeface="Noto Sans CJK KR" charset="-127"/>
                <a:ea typeface="Noto Sans CJK KR" charset="-127"/>
                <a:cs typeface="Noto Sans CJK KR" charset="-127"/>
              </a:rPr>
              <a:t>mp3 </a:t>
            </a:r>
            <a:r>
              <a:rPr kumimoji="1" lang="ko-KR" altLang="en-US" sz="3200" b="1" dirty="0">
                <a:latin typeface="Noto Sans CJK KR" charset="-127"/>
                <a:ea typeface="Noto Sans CJK KR" charset="-127"/>
                <a:cs typeface="Noto Sans CJK KR" charset="-127"/>
              </a:rPr>
              <a:t>앱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3696729" y="1160224"/>
            <a:ext cx="9676501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mp3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파일을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kodular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서버에 업로드 하고 그 파일을 재생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일시정지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멈춤 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1AF126-541D-4CD0-BF60-171021EEE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80" y="1160224"/>
            <a:ext cx="2805545" cy="57574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41CD21-E5DE-45D8-917B-72D4CF3EF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583" y="1959733"/>
            <a:ext cx="6181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2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와이드스크린</PresentationFormat>
  <Paragraphs>163</Paragraphs>
  <Slides>48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Kohinoor Devanagari</vt:lpstr>
      <vt:lpstr>Noto Sans CJK KR</vt:lpstr>
      <vt:lpstr>Noto Sans CJK KR DemiLight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지혜</dc:creator>
  <cp:lastModifiedBy> </cp:lastModifiedBy>
  <cp:revision>173</cp:revision>
  <cp:lastPrinted>2017-03-27T16:07:40Z</cp:lastPrinted>
  <dcterms:created xsi:type="dcterms:W3CDTF">2017-03-27T14:08:56Z</dcterms:created>
  <dcterms:modified xsi:type="dcterms:W3CDTF">2019-04-02T13:26:32Z</dcterms:modified>
</cp:coreProperties>
</file>