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9" r:id="rId4"/>
    <p:sldId id="298" r:id="rId5"/>
    <p:sldId id="295" r:id="rId6"/>
    <p:sldId id="297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3"/>
    <p:restoredTop sz="9429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68" y="64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698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599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75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253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923140" y="2976171"/>
            <a:ext cx="1161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FTZ</a:t>
            </a:r>
            <a:endParaRPr kumimoji="1" lang="ko-KR" altLang="en-US" sz="44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Putty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설정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73B15-3822-4225-857A-F45579BC7F8D}"/>
              </a:ext>
            </a:extLst>
          </p:cNvPr>
          <p:cNvSpPr txBox="1"/>
          <p:nvPr/>
        </p:nvSpPr>
        <p:spPr>
          <a:xfrm>
            <a:off x="967252" y="1472340"/>
            <a:ext cx="10257496" cy="465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PuTTY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리눅스나 유닉스 계열의 서버 관리자라면 다들 써보았을 프로그램으로 서버에 원격 접속을 하기 위해 사용하는 프로그램이다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 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보통 서버는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IDC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센터에 별도로 관리되고 있기 때문에 서버에 무언가 작업을 위해 매번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IDC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센터에 방문하여 출입 허가 받고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서버에 직접 접속하는 것이 여간 번거로운 일이 아닙니다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이러한 서버에 회사에서 또는 집에서 원격으로 접속하여 작업을 할 수 있다면 상당히 편하겠죠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PuTTY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Telnet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등의 원격 접속을 통해 서버에 직접 접근하여 작업을 수행할 수 있습니다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회사에서 손 쉽게 서버 작업을 수행할 수 있고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서버에 문제가 생겨도 직접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IDC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센터에 방문하지 않고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처리할 수 있습니다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86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Putty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설정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7327447" y="725653"/>
            <a:ext cx="4935963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ifconfig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를 본다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putty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입력한다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6BEA8-2FE2-4595-8B79-933041BC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73" y="2198387"/>
            <a:ext cx="6192003" cy="42623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A626ED-F88C-47F2-BBB4-7EB20A68E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0" y="1461264"/>
            <a:ext cx="5006881" cy="49994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472D89-4FCA-4EB3-B53D-108B12A8870C}"/>
              </a:ext>
            </a:extLst>
          </p:cNvPr>
          <p:cNvSpPr/>
          <p:nvPr/>
        </p:nvSpPr>
        <p:spPr>
          <a:xfrm>
            <a:off x="2296985" y="2672783"/>
            <a:ext cx="1402289" cy="23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5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Putty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설정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6914663" y="3204652"/>
            <a:ext cx="4935963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바로 접속해버리면 한글이 깨져서 나온다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한글이 깨지지 않게 설정을 해주자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407614-34A1-463A-AD50-4E2FD60E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8" y="1153860"/>
            <a:ext cx="5541287" cy="54926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472D89-4FCA-4EB3-B53D-108B12A8870C}"/>
              </a:ext>
            </a:extLst>
          </p:cNvPr>
          <p:cNvSpPr/>
          <p:nvPr/>
        </p:nvSpPr>
        <p:spPr>
          <a:xfrm>
            <a:off x="1093512" y="3419573"/>
            <a:ext cx="744717" cy="15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6A77A4-BD01-46B8-98EC-7E17F2E0E199}"/>
              </a:ext>
            </a:extLst>
          </p:cNvPr>
          <p:cNvSpPr/>
          <p:nvPr/>
        </p:nvSpPr>
        <p:spPr>
          <a:xfrm>
            <a:off x="2702367" y="2515991"/>
            <a:ext cx="1250249" cy="206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Putty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설정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6461043" y="1055573"/>
            <a:ext cx="4935963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간단한 비만도 계산 어플을 만들어 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D4615-9D97-46A8-B425-BEEB4073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83" y="882707"/>
            <a:ext cx="4521535" cy="57701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7DEC15-60C5-4067-AB85-F773111C4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62" y="1100350"/>
            <a:ext cx="5507460" cy="54831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35269B-4290-4215-B488-F76F30EE071B}"/>
              </a:ext>
            </a:extLst>
          </p:cNvPr>
          <p:cNvSpPr/>
          <p:nvPr/>
        </p:nvSpPr>
        <p:spPr>
          <a:xfrm>
            <a:off x="1113026" y="3004652"/>
            <a:ext cx="744717" cy="15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Putty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설정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8814946" y="3419344"/>
            <a:ext cx="2808303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트레이닝을 시작하자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41B468-8F0A-46BB-938A-0ECCDD06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8" y="1308078"/>
            <a:ext cx="79057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6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와이드스크린</PresentationFormat>
  <Paragraphs>26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Kohinoor Devanagari</vt:lpstr>
      <vt:lpstr>Noto Sans CJK KR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166</cp:revision>
  <cp:lastPrinted>2017-03-27T16:07:40Z</cp:lastPrinted>
  <dcterms:created xsi:type="dcterms:W3CDTF">2017-03-27T14:08:56Z</dcterms:created>
  <dcterms:modified xsi:type="dcterms:W3CDTF">2019-04-05T16:24:06Z</dcterms:modified>
</cp:coreProperties>
</file>