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5" r:id="rId3"/>
    <p:sldId id="315" r:id="rId4"/>
    <p:sldId id="317" r:id="rId5"/>
    <p:sldId id="316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3"/>
    <p:restoredTop sz="94293" autoAdjust="0"/>
  </p:normalViewPr>
  <p:slideViewPr>
    <p:cSldViewPr snapToGrid="0" snapToObjects="1" showGuides="1">
      <p:cViewPr varScale="1">
        <p:scale>
          <a:sx n="68" d="100"/>
          <a:sy n="68" d="100"/>
        </p:scale>
        <p:origin x="668" y="64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315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72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039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661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029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01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1335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238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30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88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73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238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312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630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33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961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01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2019-04-06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editthiscookie/fngmhnnpilhplaeedifhccceomclgfbg?utm_source=chrome-ntp-ic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923140" y="2976171"/>
            <a:ext cx="40719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Noto Sans CJK KR" charset="-127"/>
                <a:ea typeface="Noto Sans CJK KR" charset="-127"/>
                <a:cs typeface="Noto Sans CJK KR" charset="-127"/>
              </a:rPr>
              <a:t>Suninatas.com</a:t>
            </a:r>
            <a:endParaRPr kumimoji="1" lang="ko-KR" altLang="en-US" sz="44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1037440" y="3915270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4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D2E7242-8AF2-4725-888C-E566918C4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52" y="4958601"/>
            <a:ext cx="5873694" cy="585119"/>
          </a:xfrm>
          <a:prstGeom prst="rect">
            <a:avLst/>
          </a:prstGeom>
        </p:spPr>
      </p:pic>
      <p:sp>
        <p:nvSpPr>
          <p:cNvPr id="7" name="텍스트 상자 12">
            <a:extLst>
              <a:ext uri="{FF2B5EF4-FFF2-40B4-BE49-F238E27FC236}">
                <a16:creationId xmlns:a16="http://schemas.microsoft.com/office/drawing/2014/main" id="{0A9B84BA-CF6B-4C1B-B333-31067DC0747E}"/>
              </a:ext>
            </a:extLst>
          </p:cNvPr>
          <p:cNvSpPr txBox="1"/>
          <p:nvPr/>
        </p:nvSpPr>
        <p:spPr>
          <a:xfrm>
            <a:off x="6334046" y="4396054"/>
            <a:ext cx="5690646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프레임 소스 맨 밑에 힌트를 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burp-suite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이용하여 확인해보면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User-Agent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문제와 똑같이 나와있다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User-Agent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값을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SuNiNaTas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바꿔서 서버로 보내자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68F148-AEF9-433E-8C82-DCE222406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88" y="1511189"/>
            <a:ext cx="11613823" cy="24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7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5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20C60EC-D4BD-4154-92F1-63507DC54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062" y="2651303"/>
            <a:ext cx="4773876" cy="18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34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5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텍스트 상자 12">
            <a:extLst>
              <a:ext uri="{FF2B5EF4-FFF2-40B4-BE49-F238E27FC236}">
                <a16:creationId xmlns:a16="http://schemas.microsoft.com/office/drawing/2014/main" id="{0A9B84BA-CF6B-4C1B-B333-31067DC0747E}"/>
              </a:ext>
            </a:extLst>
          </p:cNvPr>
          <p:cNvSpPr txBox="1"/>
          <p:nvPr/>
        </p:nvSpPr>
        <p:spPr>
          <a:xfrm>
            <a:off x="1628690" y="3469871"/>
            <a:ext cx="9460374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eval(function(</a:t>
            </a:r>
            <a:r>
              <a:rPr lang="en-US" altLang="ko-KR" sz="1400" dirty="0" err="1">
                <a:latin typeface="Consolas" panose="020B0609020204030204" pitchFamily="49" charset="0"/>
              </a:rPr>
              <a:t>p,a,c,k,e,r</a:t>
            </a:r>
            <a:r>
              <a:rPr lang="en-US" altLang="ko-KR" sz="1400" dirty="0">
                <a:latin typeface="Consolas" panose="020B0609020204030204" pitchFamily="49" charset="0"/>
              </a:rPr>
              <a:t>){e=function(c){return </a:t>
            </a:r>
            <a:r>
              <a:rPr lang="en-US" altLang="ko-KR" sz="1400" dirty="0" err="1">
                <a:latin typeface="Consolas" panose="020B0609020204030204" pitchFamily="49" charset="0"/>
              </a:rPr>
              <a:t>c.toString</a:t>
            </a:r>
            <a:r>
              <a:rPr lang="en-US" altLang="ko-KR" sz="1400" dirty="0">
                <a:latin typeface="Consolas" panose="020B0609020204030204" pitchFamily="49" charset="0"/>
              </a:rPr>
              <a:t>(a)};if(!''.replace(/^/,String)){while(c--)r[e(c)]=k[c]||e(c);k=[function(e){return r[e]}];e=function(){return'\\w+'};c=1};while(c--)if(k[c])p=</a:t>
            </a:r>
            <a:r>
              <a:rPr lang="en-US" altLang="ko-KR" sz="1400" dirty="0" err="1">
                <a:latin typeface="Consolas" panose="020B0609020204030204" pitchFamily="49" charset="0"/>
              </a:rPr>
              <a:t>p.replace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RegExp</a:t>
            </a:r>
            <a:r>
              <a:rPr lang="en-US" altLang="ko-KR" sz="1400" dirty="0">
                <a:latin typeface="Consolas" panose="020B0609020204030204" pitchFamily="49" charset="0"/>
              </a:rPr>
              <a:t>('\\</a:t>
            </a:r>
            <a:r>
              <a:rPr lang="en-US" altLang="ko-KR" sz="1400" dirty="0" err="1">
                <a:latin typeface="Consolas" panose="020B0609020204030204" pitchFamily="49" charset="0"/>
              </a:rPr>
              <a:t>b'+e</a:t>
            </a:r>
            <a:r>
              <a:rPr lang="en-US" altLang="ko-KR" sz="1400" dirty="0">
                <a:latin typeface="Consolas" panose="020B0609020204030204" pitchFamily="49" charset="0"/>
              </a:rPr>
              <a:t>(c)+'\\</a:t>
            </a:r>
            <a:r>
              <a:rPr lang="en-US" altLang="ko-KR" sz="1400" dirty="0" err="1">
                <a:latin typeface="Consolas" panose="020B0609020204030204" pitchFamily="49" charset="0"/>
              </a:rPr>
              <a:t>b','g</a:t>
            </a:r>
            <a:r>
              <a:rPr lang="en-US" altLang="ko-KR" sz="1400" dirty="0">
                <a:latin typeface="Consolas" panose="020B0609020204030204" pitchFamily="49" charset="0"/>
              </a:rPr>
              <a:t>'),k[c]);return p}('g l=m o(\'0\',\'1\',\'2\',\'3\',\'4\',\'5\',\'6\',\'7\',\'8\',\'9\',\'a\',\'b\',\'c\',\'d\',\'e\',\'f\');p q(n){g h=\'\';g j=</a:t>
            </a:r>
            <a:r>
              <a:rPr lang="en-US" altLang="ko-KR" sz="1400" dirty="0" err="1">
                <a:latin typeface="Consolas" panose="020B0609020204030204" pitchFamily="49" charset="0"/>
              </a:rPr>
              <a:t>r;s</a:t>
            </a:r>
            <a:r>
              <a:rPr lang="en-US" altLang="ko-KR" sz="1400" dirty="0">
                <a:latin typeface="Consolas" panose="020B0609020204030204" pitchFamily="49" charset="0"/>
              </a:rPr>
              <a:t>(g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=</a:t>
            </a:r>
            <a:r>
              <a:rPr lang="en-US" altLang="ko-KR" sz="1400" dirty="0" err="1">
                <a:latin typeface="Consolas" panose="020B0609020204030204" pitchFamily="49" charset="0"/>
              </a:rPr>
              <a:t>t;i</a:t>
            </a:r>
            <a:r>
              <a:rPr lang="en-US" altLang="ko-KR" sz="1400" dirty="0">
                <a:latin typeface="Consolas" panose="020B0609020204030204" pitchFamily="49" charset="0"/>
              </a:rPr>
              <a:t>&gt;0;){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-=4;g k=(n&gt;&gt;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)&amp;</a:t>
            </a:r>
            <a:r>
              <a:rPr lang="en-US" altLang="ko-KR" sz="1400" dirty="0" err="1">
                <a:latin typeface="Consolas" panose="020B0609020204030204" pitchFamily="49" charset="0"/>
              </a:rPr>
              <a:t>u;v</a:t>
            </a:r>
            <a:r>
              <a:rPr lang="en-US" altLang="ko-KR" sz="1400" dirty="0">
                <a:latin typeface="Consolas" panose="020B0609020204030204" pitchFamily="49" charset="0"/>
              </a:rPr>
              <a:t>(!j||k!=0){j=</a:t>
            </a:r>
            <a:r>
              <a:rPr lang="en-US" altLang="ko-KR" sz="1400" dirty="0" err="1">
                <a:latin typeface="Consolas" panose="020B0609020204030204" pitchFamily="49" charset="0"/>
              </a:rPr>
              <a:t>w;h</a:t>
            </a:r>
            <a:r>
              <a:rPr lang="en-US" altLang="ko-KR" sz="1400" dirty="0">
                <a:latin typeface="Consolas" panose="020B0609020204030204" pitchFamily="49" charset="0"/>
              </a:rPr>
              <a:t>+=l[k]}}x(h==\'\'?\'0\':h)}',34,34,'||||||||||||||||</a:t>
            </a:r>
            <a:r>
              <a:rPr lang="en-US" altLang="ko-KR" sz="1400" dirty="0" err="1">
                <a:latin typeface="Consolas" panose="020B0609020204030204" pitchFamily="49" charset="0"/>
              </a:rPr>
              <a:t>var|result</a:t>
            </a:r>
            <a:r>
              <a:rPr lang="en-US" altLang="ko-KR" sz="1400" dirty="0">
                <a:latin typeface="Consolas" panose="020B0609020204030204" pitchFamily="49" charset="0"/>
              </a:rPr>
              <a:t>||</a:t>
            </a:r>
            <a:r>
              <a:rPr lang="en-US" altLang="ko-KR" sz="1400" dirty="0" err="1">
                <a:latin typeface="Consolas" panose="020B0609020204030204" pitchFamily="49" charset="0"/>
              </a:rPr>
              <a:t>start|digit|digitArray|new</a:t>
            </a:r>
            <a:r>
              <a:rPr lang="en-US" altLang="ko-KR" sz="1400" dirty="0">
                <a:latin typeface="Consolas" panose="020B0609020204030204" pitchFamily="49" charset="0"/>
              </a:rPr>
              <a:t>||Array|function|PASS|true|for|32|0xf|if|false|return'.split('|'),0,{}))</a:t>
            </a:r>
            <a:endParaRPr kumimoji="1" lang="en-US" altLang="ko-KR" sz="1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41BBC-D83B-4F27-86C8-929E07C3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9" y="1913782"/>
            <a:ext cx="4304391" cy="646305"/>
          </a:xfrm>
          <a:prstGeom prst="rect">
            <a:avLst/>
          </a:prstGeom>
        </p:spPr>
      </p:pic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A6C638E6-F6E6-4C77-A776-11CA4F0DCD62}"/>
              </a:ext>
            </a:extLst>
          </p:cNvPr>
          <p:cNvSpPr txBox="1"/>
          <p:nvPr/>
        </p:nvSpPr>
        <p:spPr>
          <a:xfrm>
            <a:off x="5692588" y="850927"/>
            <a:ext cx="5690646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프레임 소스를 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자바스크립트 문법으로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eval(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문자열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은 문자열에 해당하는 코드를 실행해준다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현재 패킹 되어있는 코드를 콘솔창에서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console.log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언패킹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59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5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텍스트 상자 12">
            <a:extLst>
              <a:ext uri="{FF2B5EF4-FFF2-40B4-BE49-F238E27FC236}">
                <a16:creationId xmlns:a16="http://schemas.microsoft.com/office/drawing/2014/main" id="{0A9B84BA-CF6B-4C1B-B333-31067DC0747E}"/>
              </a:ext>
            </a:extLst>
          </p:cNvPr>
          <p:cNvSpPr txBox="1"/>
          <p:nvPr/>
        </p:nvSpPr>
        <p:spPr>
          <a:xfrm>
            <a:off x="1628690" y="4015557"/>
            <a:ext cx="9460374" cy="167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var </a:t>
            </a:r>
            <a:r>
              <a:rPr lang="en-US" altLang="ko-KR" sz="1400" dirty="0" err="1">
                <a:latin typeface="Consolas" panose="020B0609020204030204" pitchFamily="49" charset="0"/>
              </a:rPr>
              <a:t>digitArray</a:t>
            </a:r>
            <a:r>
              <a:rPr lang="en-US" altLang="ko-KR" sz="1400" dirty="0">
                <a:latin typeface="Consolas" panose="020B0609020204030204" pitchFamily="49" charset="0"/>
              </a:rPr>
              <a:t>=new Array('0','1','2','3','4','5','6','7','8','9','a','b','c','d','e','f');function PASS(n){var result='';var start=</a:t>
            </a:r>
            <a:r>
              <a:rPr lang="en-US" altLang="ko-KR" sz="1400" dirty="0" err="1">
                <a:latin typeface="Consolas" panose="020B0609020204030204" pitchFamily="49" charset="0"/>
              </a:rPr>
              <a:t>true;for</a:t>
            </a:r>
            <a:r>
              <a:rPr lang="en-US" altLang="ko-KR" sz="1400" dirty="0">
                <a:latin typeface="Consolas" panose="020B0609020204030204" pitchFamily="49" charset="0"/>
              </a:rPr>
              <a:t>(var 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=32;i&gt;0;){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-=4;var digit=(n&gt;&gt;</a:t>
            </a:r>
            <a:r>
              <a:rPr lang="en-US" altLang="ko-KR" sz="1400" dirty="0" err="1"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latin typeface="Consolas" panose="020B0609020204030204" pitchFamily="49" charset="0"/>
              </a:rPr>
              <a:t>)&amp;0xf;if(!start||digit!=0){start=</a:t>
            </a:r>
            <a:r>
              <a:rPr lang="en-US" altLang="ko-KR" sz="1400" dirty="0" err="1">
                <a:latin typeface="Consolas" panose="020B0609020204030204" pitchFamily="49" charset="0"/>
              </a:rPr>
              <a:t>false;result</a:t>
            </a:r>
            <a:r>
              <a:rPr lang="en-US" altLang="ko-KR" sz="1400" dirty="0">
                <a:latin typeface="Consolas" panose="020B0609020204030204" pitchFamily="49" charset="0"/>
              </a:rPr>
              <a:t>+=</a:t>
            </a:r>
            <a:r>
              <a:rPr lang="en-US" altLang="ko-KR" sz="1400" dirty="0" err="1">
                <a:latin typeface="Consolas" panose="020B0609020204030204" pitchFamily="49" charset="0"/>
              </a:rPr>
              <a:t>digitArray</a:t>
            </a:r>
            <a:r>
              <a:rPr lang="en-US" altLang="ko-KR" sz="1400" dirty="0">
                <a:latin typeface="Consolas" panose="020B0609020204030204" pitchFamily="49" charset="0"/>
              </a:rPr>
              <a:t>[digit]}}return(result==''?'0':result)}</a:t>
            </a:r>
            <a:endParaRPr kumimoji="1" lang="en-US" altLang="ko-KR" sz="1400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D41BBC-D83B-4F27-86C8-929E07C3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66" y="1889847"/>
            <a:ext cx="4304391" cy="646305"/>
          </a:xfrm>
          <a:prstGeom prst="rect">
            <a:avLst/>
          </a:prstGeom>
        </p:spPr>
      </p:pic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A6C638E6-F6E6-4C77-A776-11CA4F0DCD62}"/>
              </a:ext>
            </a:extLst>
          </p:cNvPr>
          <p:cNvSpPr txBox="1"/>
          <p:nvPr/>
        </p:nvSpPr>
        <p:spPr>
          <a:xfrm>
            <a:off x="6096000" y="1888987"/>
            <a:ext cx="5690646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언패킹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된 코드를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PASS(n)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라는 함수가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함수명부터 냄새가 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힌트값을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인자값으로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넣어보자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93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6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96F5D977-9902-4676-A8D2-33AEFD71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7" y="1932562"/>
            <a:ext cx="10478089" cy="32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6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A6C638E6-F6E6-4C77-A776-11CA4F0DCD62}"/>
              </a:ext>
            </a:extLst>
          </p:cNvPr>
          <p:cNvSpPr txBox="1"/>
          <p:nvPr/>
        </p:nvSpPr>
        <p:spPr>
          <a:xfrm>
            <a:off x="4251482" y="2153213"/>
            <a:ext cx="8469734" cy="337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힌트 게시물에 들어가보자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' or 2&gt;1 --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넣으면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select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szPwd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from T_Web13 where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nIdx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'3' and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szPwd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= ' ' or 2&gt;1 -- ' 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쿼리문은 무조건 참이다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--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주석문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뒤에 나오는 쿼리문들은 무시한다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auth_key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값으로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suninatastopofworld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나온다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D66BF-0A4F-4846-8DB7-9387DFBA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7" y="2015006"/>
            <a:ext cx="3709194" cy="6462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F6B2BA-8E7F-48D9-A45A-2C7166F71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70" y="2885219"/>
            <a:ext cx="3724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6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A6C638E6-F6E6-4C77-A776-11CA4F0DCD62}"/>
              </a:ext>
            </a:extLst>
          </p:cNvPr>
          <p:cNvSpPr txBox="1"/>
          <p:nvPr/>
        </p:nvSpPr>
        <p:spPr>
          <a:xfrm>
            <a:off x="4251481" y="4162328"/>
            <a:ext cx="7041831" cy="212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burp suite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auth%5key=%3F%3F%3F%3F%3F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부분이 눈에 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auth%5key=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suninatastopofworld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서버에게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보내보자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결과는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fail.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두 번째 게시물을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MD5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해싱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사이트가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suninatastopofworld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해시로 변조해서 넣어보자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F6B2BA-8E7F-48D9-A45A-2C7166F7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0" y="1895378"/>
            <a:ext cx="3724275" cy="2266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658829-DBFF-4FF9-B0BE-D87489BD4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8143"/>
            <a:ext cx="12192000" cy="32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0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6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A6C638E6-F6E6-4C77-A776-11CA4F0DCD62}"/>
              </a:ext>
            </a:extLst>
          </p:cNvPr>
          <p:cNvSpPr txBox="1"/>
          <p:nvPr/>
        </p:nvSpPr>
        <p:spPr>
          <a:xfrm>
            <a:off x="1861133" y="1284540"/>
            <a:ext cx="8469734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두 번째 게시물을 보면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MD5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해싱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사이트가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suninatastopofworld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!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을 해시로 변조해서 넣어보자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</p:txBody>
      </p:sp>
      <p:sp>
        <p:nvSpPr>
          <p:cNvPr id="10" name="텍스트 상자 12">
            <a:extLst>
              <a:ext uri="{FF2B5EF4-FFF2-40B4-BE49-F238E27FC236}">
                <a16:creationId xmlns:a16="http://schemas.microsoft.com/office/drawing/2014/main" id="{7A6746CF-1D31-41FC-91E3-4EF62D21BA83}"/>
              </a:ext>
            </a:extLst>
          </p:cNvPr>
          <p:cNvSpPr txBox="1"/>
          <p:nvPr/>
        </p:nvSpPr>
        <p:spPr>
          <a:xfrm>
            <a:off x="1861133" y="4580222"/>
            <a:ext cx="8469734" cy="1710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https://chrome.google.com/webstore/detail/editthiscookie/fngmhnnpilhplaeedifhccceomclgfbg?utm_source=chrome-ntp-icon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크롬에서 쉽게 쿠키를 수정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,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삭제 할 수 있는 확장프로그램이다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귀찮게 프록시 설정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왔다갔다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안 해도 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1F0A84-FD6C-4489-8C85-DF11D60E8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133" y="2682016"/>
            <a:ext cx="5153025" cy="419100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593F0B17-D81E-45D6-8D5B-4C51647233D8}"/>
              </a:ext>
            </a:extLst>
          </p:cNvPr>
          <p:cNvSpPr txBox="1"/>
          <p:nvPr/>
        </p:nvSpPr>
        <p:spPr>
          <a:xfrm>
            <a:off x="1861133" y="3667628"/>
            <a:ext cx="8469734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값을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auto_key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에 넣어보자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289C8E-D2E6-424F-BFB1-18FF1E433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50" y="3252787"/>
            <a:ext cx="1257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9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6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텍스트 상자 12">
            <a:extLst>
              <a:ext uri="{FF2B5EF4-FFF2-40B4-BE49-F238E27FC236}">
                <a16:creationId xmlns:a16="http://schemas.microsoft.com/office/drawing/2014/main" id="{A6C638E6-F6E6-4C77-A776-11CA4F0DCD62}"/>
              </a:ext>
            </a:extLst>
          </p:cNvPr>
          <p:cNvSpPr txBox="1"/>
          <p:nvPr/>
        </p:nvSpPr>
        <p:spPr>
          <a:xfrm>
            <a:off x="6930350" y="1471462"/>
            <a:ext cx="3510022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키를 찾아보라고 </a:t>
            </a: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약올린다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소스보기로 바로 찾아주자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289C8E-D2E6-424F-BFB1-18FF1E433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96" y="1621815"/>
            <a:ext cx="2062493" cy="5781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0259998-872D-4E28-AD0D-EA4D6EA90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351" y="2798261"/>
            <a:ext cx="7843297" cy="390390"/>
          </a:xfrm>
          <a:prstGeom prst="rect">
            <a:avLst/>
          </a:prstGeom>
        </p:spPr>
      </p:pic>
      <p:sp>
        <p:nvSpPr>
          <p:cNvPr id="12" name="텍스트 상자 12">
            <a:extLst>
              <a:ext uri="{FF2B5EF4-FFF2-40B4-BE49-F238E27FC236}">
                <a16:creationId xmlns:a16="http://schemas.microsoft.com/office/drawing/2014/main" id="{8658FE7B-B0D7-48A8-8190-0493C2325E6F}"/>
              </a:ext>
            </a:extLst>
          </p:cNvPr>
          <p:cNvSpPr txBox="1"/>
          <p:nvPr/>
        </p:nvSpPr>
        <p:spPr>
          <a:xfrm>
            <a:off x="7038865" y="3975726"/>
            <a:ext cx="454909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소스에서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key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검색했더니 이런 줄이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로마의 첫 번째 황제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?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모르겠으면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바로 구글에게 물어보자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D0A15C-7D81-422D-B78A-01E489EEB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41" y="3655214"/>
            <a:ext cx="5948510" cy="25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43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711272" y="634816"/>
            <a:ext cx="179087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Thank</a:t>
            </a:r>
          </a:p>
          <a:p>
            <a:r>
              <a:rPr kumimoji="1" lang="en-US" altLang="ko-KR" sz="4400" b="1" dirty="0">
                <a:latin typeface="Kohinoor Devanagari" charset="0"/>
                <a:ea typeface="Kohinoor Devanagari" charset="0"/>
                <a:cs typeface="Kohinoor Devanagari" charset="0"/>
              </a:rPr>
              <a:t>You</a:t>
            </a:r>
          </a:p>
        </p:txBody>
      </p:sp>
      <p:cxnSp>
        <p:nvCxnSpPr>
          <p:cNvPr id="9" name="직선 연결선[R] 8"/>
          <p:cNvCxnSpPr/>
          <p:nvPr/>
        </p:nvCxnSpPr>
        <p:spPr>
          <a:xfrm>
            <a:off x="825572" y="2922814"/>
            <a:ext cx="954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텍스트 상자 6">
            <a:extLst>
              <a:ext uri="{FF2B5EF4-FFF2-40B4-BE49-F238E27FC236}">
                <a16:creationId xmlns:a16="http://schemas.microsoft.com/office/drawing/2014/main" id="{0154DA88-CBF7-4050-86DD-70A40DC7613A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1 [WEB]</a:t>
            </a:r>
          </a:p>
        </p:txBody>
      </p:sp>
      <p:cxnSp>
        <p:nvCxnSpPr>
          <p:cNvPr id="12" name="직선 연결선[R] 7">
            <a:extLst>
              <a:ext uri="{FF2B5EF4-FFF2-40B4-BE49-F238E27FC236}">
                <a16:creationId xmlns:a16="http://schemas.microsoft.com/office/drawing/2014/main" id="{8B7FBEC7-F95D-4966-BE79-BF568C7CDDE4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035D8754-5020-4835-AB54-6F261829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07" y="942398"/>
            <a:ext cx="5742586" cy="557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6957567" y="1025226"/>
            <a:ext cx="4276087" cy="87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처음 보는 문법이다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F12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눌러보자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5D8754-5020-4835-AB54-6F261829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5" y="1081097"/>
            <a:ext cx="5742586" cy="5578512"/>
          </a:xfrm>
          <a:prstGeom prst="rect">
            <a:avLst/>
          </a:prstGeom>
        </p:spPr>
      </p:pic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2CF320D-0AE8-4DDB-B6A4-9D2AF6337C49}"/>
              </a:ext>
            </a:extLst>
          </p:cNvPr>
          <p:cNvSpPr txBox="1"/>
          <p:nvPr/>
        </p:nvSpPr>
        <p:spPr>
          <a:xfrm>
            <a:off x="6957567" y="3356179"/>
            <a:ext cx="4276087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구글에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asp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문법을 검색해본다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647F10C6-5087-4D6E-BE63-14B2156C5D51}"/>
              </a:ext>
            </a:extLst>
          </p:cNvPr>
          <p:cNvSpPr txBox="1"/>
          <p:nvPr/>
        </p:nvSpPr>
        <p:spPr>
          <a:xfrm>
            <a:off x="6957567" y="4057490"/>
            <a:ext cx="4276087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Mid(result, a, b)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result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문자열을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a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번째 부터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b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길이 만큼을 의미한다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&amp;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는 두 문자열을 이어준다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이제 답을 유추해보자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1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1B7A2EC-AC31-42F1-9BF8-2444384FA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567" y="1807335"/>
            <a:ext cx="3528028" cy="136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2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2CD05E-7F5A-413E-983C-27F6971EB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885" y="1896284"/>
            <a:ext cx="4396229" cy="339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텍스트 상자 12">
            <a:extLst>
              <a:ext uri="{FF2B5EF4-FFF2-40B4-BE49-F238E27FC236}">
                <a16:creationId xmlns:a16="http://schemas.microsoft.com/office/drawing/2014/main" id="{6A950593-2888-4800-AAC1-647447B96597}"/>
              </a:ext>
            </a:extLst>
          </p:cNvPr>
          <p:cNvSpPr txBox="1"/>
          <p:nvPr/>
        </p:nvSpPr>
        <p:spPr>
          <a:xfrm>
            <a:off x="6640936" y="1294015"/>
            <a:ext cx="3915266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우클릭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후 프레임 소스 보기를 클릭한다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1" name="텍스트 상자 12">
            <a:extLst>
              <a:ext uri="{FF2B5EF4-FFF2-40B4-BE49-F238E27FC236}">
                <a16:creationId xmlns:a16="http://schemas.microsoft.com/office/drawing/2014/main" id="{02CF320D-0AE8-4DDB-B6A4-9D2AF6337C49}"/>
              </a:ext>
            </a:extLst>
          </p:cNvPr>
          <p:cNvSpPr txBox="1"/>
          <p:nvPr/>
        </p:nvSpPr>
        <p:spPr>
          <a:xfrm>
            <a:off x="6640936" y="2115709"/>
            <a:ext cx="3477905" cy="46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맨 밑에 자바스크립트 코드가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647F10C6-5087-4D6E-BE63-14B2156C5D51}"/>
              </a:ext>
            </a:extLst>
          </p:cNvPr>
          <p:cNvSpPr txBox="1"/>
          <p:nvPr/>
        </p:nvSpPr>
        <p:spPr>
          <a:xfrm>
            <a:off x="6640936" y="2937404"/>
            <a:ext cx="4642949" cy="2956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코드에서는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id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와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pw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가 같으면 안된다고 하고 힌트에서는 같아야 한다고 하고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 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응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??)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크롬 개발자 도구를 콘솔을 이용하자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콘솔을 사용하면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chk_form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함수를 재정의 할 수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2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00463A3-C16B-4E33-B491-2E22465A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9" y="1676702"/>
            <a:ext cx="4752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647F10C6-5087-4D6E-BE63-14B2156C5D51}"/>
              </a:ext>
            </a:extLst>
          </p:cNvPr>
          <p:cNvSpPr txBox="1"/>
          <p:nvPr/>
        </p:nvSpPr>
        <p:spPr>
          <a:xfrm>
            <a:off x="6479357" y="2530198"/>
            <a:ext cx="46429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function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chk_form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(){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var id = document.web02.id.value ;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	var pw = document.web02.pw.value ;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       document.web02.submit();</a:t>
            </a:r>
          </a:p>
          <a:p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}</a:t>
            </a:r>
          </a:p>
          <a:p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콘솔창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목록에서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main (web02.asp)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클릭</a:t>
            </a: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함수를 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overwrite(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재정의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)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 해준다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2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7F09E2C-AAFD-40F8-9997-C5517655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89" y="1676702"/>
            <a:ext cx="4752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1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3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7125999-3F4E-458C-949F-70B6BAF4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103" y="942398"/>
            <a:ext cx="8711152" cy="55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0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647F10C6-5087-4D6E-BE63-14B2156C5D51}"/>
              </a:ext>
            </a:extLst>
          </p:cNvPr>
          <p:cNvSpPr txBox="1"/>
          <p:nvPr/>
        </p:nvSpPr>
        <p:spPr>
          <a:xfrm>
            <a:off x="6293963" y="1851468"/>
            <a:ext cx="5690646" cy="3787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공지 게시판에 글을 쓰라고 한다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그런데 공지 게시판에는 글쓰기 버튼이 없다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Q/A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게시판에는 글쓰기 버튼이 있다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이 글쓰기 버튼의 경로를 바꾸면 되지 않을까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?</a:t>
            </a:r>
          </a:p>
          <a:p>
            <a:pPr>
              <a:lnSpc>
                <a:spcPct val="150000"/>
              </a:lnSpc>
            </a:pPr>
            <a:endParaRPr kumimoji="1" lang="en-US" altLang="ko-KR" spc="-150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Noto Sans CJK KR DemiLight" charset="-127"/>
              <a:cs typeface="Noto Sans CJK KR DemiLight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write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버튼의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divi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=Free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를 </a:t>
            </a:r>
            <a:r>
              <a:rPr kumimoji="1" lang="en-US" altLang="ko-KR" spc="-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divi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=notice </a:t>
            </a:r>
            <a:r>
              <a:rPr kumimoji="1" lang="ko-KR" altLang="en-US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로 바꿔보자</a:t>
            </a:r>
            <a:r>
              <a:rPr kumimoji="1" lang="en-US" altLang="ko-KR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Noto Sans CJK KR DemiLight" charset="-127"/>
                <a:cs typeface="Noto Sans CJK KR DemiLight" charset="-127"/>
              </a:rPr>
              <a:t>.</a:t>
            </a:r>
          </a:p>
        </p:txBody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3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55D090D-E180-4DF2-A1DF-13F17318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3" y="2255801"/>
            <a:ext cx="4649757" cy="297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텍스트 상자 6">
            <a:extLst>
              <a:ext uri="{FF2B5EF4-FFF2-40B4-BE49-F238E27FC236}">
                <a16:creationId xmlns:a16="http://schemas.microsoft.com/office/drawing/2014/main" id="{C75D0930-4655-4451-9048-D76B34DCF780}"/>
              </a:ext>
            </a:extLst>
          </p:cNvPr>
          <p:cNvSpPr txBox="1"/>
          <p:nvPr/>
        </p:nvSpPr>
        <p:spPr>
          <a:xfrm>
            <a:off x="338570" y="204596"/>
            <a:ext cx="281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latin typeface="Kohinoor Devanagari" charset="0"/>
                <a:ea typeface="Kohinoor Devanagari" charset="0"/>
                <a:cs typeface="Kohinoor Devanagari" charset="0"/>
              </a:rPr>
              <a:t>Level 4 [WEB]</a:t>
            </a:r>
          </a:p>
        </p:txBody>
      </p:sp>
      <p:cxnSp>
        <p:nvCxnSpPr>
          <p:cNvPr id="16" name="직선 연결선[R] 7">
            <a:extLst>
              <a:ext uri="{FF2B5EF4-FFF2-40B4-BE49-F238E27FC236}">
                <a16:creationId xmlns:a16="http://schemas.microsoft.com/office/drawing/2014/main" id="{4E284094-1E9C-4FD6-B98B-30757F2D3C2C}"/>
              </a:ext>
            </a:extLst>
          </p:cNvPr>
          <p:cNvCxnSpPr>
            <a:cxnSpLocks/>
          </p:cNvCxnSpPr>
          <p:nvPr/>
        </p:nvCxnSpPr>
        <p:spPr>
          <a:xfrm>
            <a:off x="490920" y="942398"/>
            <a:ext cx="651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B728B28-6CD5-403E-8FB6-FFEC8113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8" y="2628303"/>
            <a:ext cx="11613823" cy="245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와이드스크린</PresentationFormat>
  <Paragraphs>105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Kohinoor Devanagari</vt:lpstr>
      <vt:lpstr>Noto Sans CJK KR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지혜</dc:creator>
  <cp:lastModifiedBy> </cp:lastModifiedBy>
  <cp:revision>182</cp:revision>
  <cp:lastPrinted>2017-03-27T16:07:40Z</cp:lastPrinted>
  <dcterms:created xsi:type="dcterms:W3CDTF">2017-03-27T14:08:56Z</dcterms:created>
  <dcterms:modified xsi:type="dcterms:W3CDTF">2019-04-05T16:42:29Z</dcterms:modified>
</cp:coreProperties>
</file>