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95" r:id="rId3"/>
    <p:sldId id="27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06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482" userDrawn="1">
          <p15:clr>
            <a:srgbClr val="A4A3A4"/>
          </p15:clr>
        </p15:guide>
        <p15:guide id="6" orient="horz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3"/>
    <p:restoredTop sz="94293" autoAdjust="0"/>
  </p:normalViewPr>
  <p:slideViewPr>
    <p:cSldViewPr snapToGrid="0" snapToObjects="1" showGuides="1">
      <p:cViewPr varScale="1">
        <p:scale>
          <a:sx n="68" d="100"/>
          <a:sy n="68" d="100"/>
        </p:scale>
        <p:origin x="668" y="64"/>
      </p:cViewPr>
      <p:guideLst>
        <p:guide orient="horz" pos="2160"/>
        <p:guide pos="3840"/>
        <p:guide pos="506"/>
        <p:guide pos="7151"/>
        <p:guide orient="horz" pos="482"/>
        <p:guide orient="horz"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AD2FC-F7F4-3543-8206-C9FEC32AF048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7EB2F-C82E-4E4F-83F0-A5F4853ACD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66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305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88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317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42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360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00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97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36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7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144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625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899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5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923140" y="2976171"/>
            <a:ext cx="41746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latin typeface="Noto Sans CJK KR" charset="-127"/>
                <a:ea typeface="Noto Sans CJK KR" charset="-127"/>
                <a:cs typeface="Noto Sans CJK KR" charset="-127"/>
              </a:rPr>
              <a:t>Webhacking.kr</a:t>
            </a:r>
            <a:endParaRPr kumimoji="1" lang="ko-KR" altLang="en-US" sz="4400" b="1" dirty="0"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cxnSp>
        <p:nvCxnSpPr>
          <p:cNvPr id="9" name="직선 연결선[R] 8"/>
          <p:cNvCxnSpPr/>
          <p:nvPr/>
        </p:nvCxnSpPr>
        <p:spPr>
          <a:xfrm>
            <a:off x="1037440" y="3915270"/>
            <a:ext cx="954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96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1361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Level 1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6A950593-2888-4800-AAC1-647447B96597}"/>
              </a:ext>
            </a:extLst>
          </p:cNvPr>
          <p:cNvSpPr txBox="1"/>
          <p:nvPr/>
        </p:nvSpPr>
        <p:spPr>
          <a:xfrm>
            <a:off x="493876" y="1149841"/>
            <a:ext cx="6515717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webhacking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69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711272" y="634816"/>
            <a:ext cx="17908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latin typeface="Kohinoor Devanagari" charset="0"/>
                <a:ea typeface="Kohinoor Devanagari" charset="0"/>
                <a:cs typeface="Kohinoor Devanagari" charset="0"/>
              </a:rPr>
              <a:t>Thank</a:t>
            </a:r>
          </a:p>
          <a:p>
            <a:r>
              <a:rPr kumimoji="1" lang="en-US" altLang="ko-KR" sz="4400" b="1" dirty="0">
                <a:latin typeface="Kohinoor Devanagari" charset="0"/>
                <a:ea typeface="Kohinoor Devanagari" charset="0"/>
                <a:cs typeface="Kohinoor Devanagari" charset="0"/>
              </a:rPr>
              <a:t>You</a:t>
            </a:r>
          </a:p>
        </p:txBody>
      </p:sp>
      <p:cxnSp>
        <p:nvCxnSpPr>
          <p:cNvPr id="9" name="직선 연결선[R] 8"/>
          <p:cNvCxnSpPr/>
          <p:nvPr/>
        </p:nvCxnSpPr>
        <p:spPr>
          <a:xfrm>
            <a:off x="825572" y="2922814"/>
            <a:ext cx="954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06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와이드스크린</PresentationFormat>
  <Paragraphs>7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Kohinoor Devanagari</vt:lpstr>
      <vt:lpstr>Noto Sans CJK KR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지혜</dc:creator>
  <cp:lastModifiedBy> </cp:lastModifiedBy>
  <cp:revision>164</cp:revision>
  <cp:lastPrinted>2017-03-27T16:07:40Z</cp:lastPrinted>
  <dcterms:created xsi:type="dcterms:W3CDTF">2017-03-27T14:08:56Z</dcterms:created>
  <dcterms:modified xsi:type="dcterms:W3CDTF">2019-04-05T16:39:28Z</dcterms:modified>
</cp:coreProperties>
</file>