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2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E341-D102-46DC-B221-EE2112813E3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C6D353-54BE-48EE-B28B-587BE7D476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2.mp4" TargetMode="External"/><Relationship Id="rId2" Type="http://schemas.openxmlformats.org/officeDocument/2006/relationships/hyperlink" Target="r1.mp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r3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CEBD-EC48-4B74-943E-F0E31ADD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983646" cy="2541431"/>
          </a:xfrm>
        </p:spPr>
        <p:txBody>
          <a:bodyPr>
            <a:normAutofit/>
          </a:bodyPr>
          <a:lstStyle/>
          <a:p>
            <a:r>
              <a:rPr lang="en-US" altLang="zh-CN" dirty="0"/>
              <a:t>CPE631 Final Project</a:t>
            </a:r>
            <a:br>
              <a:rPr lang="en-US" altLang="zh-CN" dirty="0"/>
            </a:br>
            <a:r>
              <a:rPr lang="en-US" dirty="0" err="1"/>
              <a:t>Pedsim</a:t>
            </a:r>
            <a:r>
              <a:rPr lang="en-US" dirty="0"/>
              <a:t>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82792-F7AD-4460-8CBF-0A3A99555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Guanghua Zha</a:t>
            </a:r>
          </a:p>
          <a:p>
            <a:r>
              <a:rPr lang="en-US" dirty="0"/>
              <a:t>5/6/2019</a:t>
            </a:r>
          </a:p>
        </p:txBody>
      </p:sp>
    </p:spTree>
    <p:extLst>
      <p:ext uri="{BB962C8B-B14F-4D97-AF65-F5344CB8AC3E}">
        <p14:creationId xmlns:p14="http://schemas.microsoft.com/office/powerpoint/2010/main" val="14234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976-2DFA-497F-B0C3-87FEADB5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49" y="3029910"/>
            <a:ext cx="9603275" cy="1049235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392E-62F1-4330-9011-991ABF90F4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D9E4-A9D9-483D-804A-B19342F7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Navigation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7F3AF-0143-40F9-AE3E-FB55800A0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7" t="7923" r="22206" b="6457"/>
          <a:stretch/>
        </p:blipFill>
        <p:spPr>
          <a:xfrm>
            <a:off x="6910341" y="1329136"/>
            <a:ext cx="3686175" cy="466861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20608E-12CE-4A10-9EB8-957A0190879A}"/>
              </a:ext>
            </a:extLst>
          </p:cNvPr>
          <p:cNvSpPr txBox="1">
            <a:spLocks/>
          </p:cNvSpPr>
          <p:nvPr/>
        </p:nvSpPr>
        <p:spPr>
          <a:xfrm>
            <a:off x="1384917" y="1505958"/>
            <a:ext cx="5525424" cy="4344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position: (1, -3)</a:t>
            </a:r>
          </a:p>
          <a:p>
            <a:r>
              <a:rPr lang="en-US" dirty="0"/>
              <a:t>Target position: (14,-1)</a:t>
            </a:r>
          </a:p>
          <a:p>
            <a:r>
              <a:rPr lang="en-US" dirty="0"/>
              <a:t>Several Human-shape model are moving around</a:t>
            </a:r>
          </a:p>
          <a:p>
            <a:r>
              <a:rPr lang="en-US" dirty="0"/>
              <a:t>Main Goal: Develop a navigation algorithm that reach the goal as fast as possible.</a:t>
            </a:r>
          </a:p>
          <a:p>
            <a:r>
              <a:rPr lang="en-US" dirty="0"/>
              <a:t>Secondary Goal:</a:t>
            </a:r>
            <a:r>
              <a:rPr lang="zh-CN" altLang="en-US" dirty="0"/>
              <a:t> </a:t>
            </a:r>
            <a:r>
              <a:rPr lang="en-US" dirty="0"/>
              <a:t>minimize human-robot interaction, computational resource usage and predictable robot movement. </a:t>
            </a:r>
          </a:p>
          <a:p>
            <a:r>
              <a:rPr lang="en-US" dirty="0"/>
              <a:t>Wall Tracker: Robot should try to move along the wall and therefore reduce interaction with human.</a:t>
            </a:r>
          </a:p>
        </p:txBody>
      </p:sp>
    </p:spTree>
    <p:extLst>
      <p:ext uri="{BB962C8B-B14F-4D97-AF65-F5344CB8AC3E}">
        <p14:creationId xmlns:p14="http://schemas.microsoft.com/office/powerpoint/2010/main" val="42932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A828-22B0-4CB8-BB42-C12798B5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7059-2EF5-4620-8647-6291B7476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954" y="1994230"/>
            <a:ext cx="5176308" cy="3424107"/>
          </a:xfrm>
        </p:spPr>
        <p:txBody>
          <a:bodyPr/>
          <a:lstStyle/>
          <a:p>
            <a:r>
              <a:rPr lang="en-US" dirty="0"/>
              <a:t>Acquire wall location using gazebo interface </a:t>
            </a:r>
          </a:p>
          <a:p>
            <a:r>
              <a:rPr lang="en-US" dirty="0"/>
              <a:t>Construct visibility graph using python library </a:t>
            </a:r>
            <a:r>
              <a:rPr lang="en-US" dirty="0" err="1"/>
              <a:t>pyvisgraph</a:t>
            </a:r>
            <a:endParaRPr lang="en-US" dirty="0"/>
          </a:p>
          <a:p>
            <a:r>
              <a:rPr lang="en-US" dirty="0"/>
              <a:t>Calculate shortest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DC290-FDB0-42B1-AFC9-2F6104869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13472" r="24610" b="5694"/>
          <a:stretch/>
        </p:blipFill>
        <p:spPr>
          <a:xfrm>
            <a:off x="6075254" y="1579106"/>
            <a:ext cx="5343525" cy="42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BE79-C5EB-45E0-8526-674AC0FE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C4F6-A7B2-42DD-98C2-BCB529F573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2042" y="1357313"/>
            <a:ext cx="6453122" cy="4696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Shortest Path: (1,-3), (5, -2.5), (14, -1)</a:t>
            </a:r>
          </a:p>
          <a:p>
            <a:r>
              <a:rPr lang="en-US" dirty="0"/>
              <a:t>For two adjacent point in the path, if one of the coordinate are the same, the path is a straight line. Otherwise the path is a oblique line.</a:t>
            </a:r>
          </a:p>
          <a:p>
            <a:r>
              <a:rPr lang="en-US" dirty="0"/>
              <a:t>For oblique line, there are two possible path as shown below. Sample the path and choose the one that contains longer wall.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a </a:t>
            </a:r>
            <a:r>
              <a:rPr lang="en-US" altLang="zh-CN" dirty="0"/>
              <a:t>basin action set that </a:t>
            </a:r>
            <a:r>
              <a:rPr lang="en-US" dirty="0"/>
              <a:t>contains all the horizontal and vertical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91FD3-9DD6-40BB-8FF4-9A54D96C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3" t="25139" r="37891" b="9019"/>
          <a:stretch/>
        </p:blipFill>
        <p:spPr>
          <a:xfrm>
            <a:off x="7569323" y="1461783"/>
            <a:ext cx="2762251" cy="4515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782ACE-BDA0-4AD8-BA93-02CF3500E122}"/>
              </a:ext>
            </a:extLst>
          </p:cNvPr>
          <p:cNvCxnSpPr>
            <a:cxnSpLocks/>
          </p:cNvCxnSpPr>
          <p:nvPr/>
        </p:nvCxnSpPr>
        <p:spPr>
          <a:xfrm>
            <a:off x="9557404" y="3195729"/>
            <a:ext cx="293869" cy="2028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5781E-9D2B-46ED-B016-9EF27231FE96}"/>
              </a:ext>
            </a:extLst>
          </p:cNvPr>
          <p:cNvCxnSpPr/>
          <p:nvPr/>
        </p:nvCxnSpPr>
        <p:spPr>
          <a:xfrm>
            <a:off x="9370973" y="2148164"/>
            <a:ext cx="186431" cy="1047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83611173-9C6B-40D9-9E92-1902B13E4C9A}"/>
              </a:ext>
            </a:extLst>
          </p:cNvPr>
          <p:cNvSpPr/>
          <p:nvPr/>
        </p:nvSpPr>
        <p:spPr>
          <a:xfrm rot="10800000" flipH="1">
            <a:off x="3895725" y="3640907"/>
            <a:ext cx="1249162" cy="1002810"/>
          </a:xfrm>
          <a:prstGeom prst="bentUpArrow">
            <a:avLst>
              <a:gd name="adj1" fmla="val 25000"/>
              <a:gd name="adj2" fmla="val 2694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F8622C09-ADBE-4318-89EF-A69620B81A81}"/>
              </a:ext>
            </a:extLst>
          </p:cNvPr>
          <p:cNvSpPr/>
          <p:nvPr/>
        </p:nvSpPr>
        <p:spPr>
          <a:xfrm rot="16200000" flipH="1" flipV="1">
            <a:off x="3510420" y="4012282"/>
            <a:ext cx="1266821" cy="1022725"/>
          </a:xfrm>
          <a:prstGeom prst="bentUpArrow">
            <a:avLst>
              <a:gd name="adj1" fmla="val 25000"/>
              <a:gd name="adj2" fmla="val 26948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40060-35A9-4D30-BB25-3CAAE218AA2B}"/>
              </a:ext>
            </a:extLst>
          </p:cNvPr>
          <p:cNvCxnSpPr>
            <a:cxnSpLocks/>
          </p:cNvCxnSpPr>
          <p:nvPr/>
        </p:nvCxnSpPr>
        <p:spPr>
          <a:xfrm>
            <a:off x="3818899" y="3815042"/>
            <a:ext cx="1139557" cy="1133475"/>
          </a:xfrm>
          <a:prstGeom prst="straightConnector1">
            <a:avLst/>
          </a:prstGeom>
          <a:ln w="698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E49CE00E-F683-44C4-8A98-34B888DB3D34}"/>
              </a:ext>
            </a:extLst>
          </p:cNvPr>
          <p:cNvSpPr/>
          <p:nvPr/>
        </p:nvSpPr>
        <p:spPr>
          <a:xfrm rot="10800000" flipH="1">
            <a:off x="9417571" y="2111797"/>
            <a:ext cx="293869" cy="1047566"/>
          </a:xfrm>
          <a:prstGeom prst="bentUpArrow">
            <a:avLst>
              <a:gd name="adj1" fmla="val 25000"/>
              <a:gd name="adj2" fmla="val 26948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CC31E1FB-F29F-4106-9B19-8288CF3AA56A}"/>
              </a:ext>
            </a:extLst>
          </p:cNvPr>
          <p:cNvSpPr/>
          <p:nvPr/>
        </p:nvSpPr>
        <p:spPr>
          <a:xfrm rot="16200000" flipH="1" flipV="1">
            <a:off x="8819799" y="2549196"/>
            <a:ext cx="1047564" cy="245503"/>
          </a:xfrm>
          <a:prstGeom prst="bentUpArrow">
            <a:avLst>
              <a:gd name="adj1" fmla="val 25000"/>
              <a:gd name="adj2" fmla="val 26948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8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9E82-A2EE-4E52-B0D8-3582EBA8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DE3A-10B4-4C9D-9C40-89755A9A84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53754"/>
            <a:ext cx="10363826" cy="3424107"/>
          </a:xfrm>
        </p:spPr>
        <p:txBody>
          <a:bodyPr/>
          <a:lstStyle/>
          <a:p>
            <a:r>
              <a:rPr lang="en-US" altLang="zh-CN" dirty="0"/>
              <a:t>Further proceed the action: if the path is too short(&lt;=0.5), replace the pass with the action ‘calibration’</a:t>
            </a:r>
          </a:p>
          <a:p>
            <a:r>
              <a:rPr lang="en-US" altLang="zh-CN" dirty="0"/>
              <a:t>Move the path away from the wall if any wall contains in the path</a:t>
            </a:r>
          </a:p>
          <a:p>
            <a:r>
              <a:rPr lang="en-US" altLang="zh-CN" dirty="0"/>
              <a:t>Adding transaction: 90 degree turn, U turn, S turn</a:t>
            </a:r>
          </a:p>
          <a:p>
            <a:r>
              <a:rPr lang="en-US" dirty="0"/>
              <a:t>Adding calibration action: if the path is too short or after turning. </a:t>
            </a:r>
          </a:p>
          <a:p>
            <a:r>
              <a:rPr lang="en-US" dirty="0"/>
              <a:t>Combine everything together. </a:t>
            </a:r>
            <a:r>
              <a:rPr lang="en-US" dirty="0" err="1"/>
              <a:t>Finatl</a:t>
            </a:r>
            <a:r>
              <a:rPr lang="en-US" dirty="0"/>
              <a:t> navigation stack should looks like: </a:t>
            </a:r>
          </a:p>
          <a:p>
            <a:r>
              <a:rPr lang="en-US" dirty="0"/>
              <a:t>Cali-&gt;Forward-&gt;Turn-&gt;Cali-&gt;Forward-&gt;Turn-&gt;Cali….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B92A9F-AF77-48CD-8315-9862F121E17A}"/>
              </a:ext>
            </a:extLst>
          </p:cNvPr>
          <p:cNvCxnSpPr/>
          <p:nvPr/>
        </p:nvCxnSpPr>
        <p:spPr>
          <a:xfrm>
            <a:off x="9988367" y="1606104"/>
            <a:ext cx="1066800" cy="133350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AD478AE1-B075-4DAE-830E-5F746F90C650}"/>
              </a:ext>
            </a:extLst>
          </p:cNvPr>
          <p:cNvSpPr/>
          <p:nvPr/>
        </p:nvSpPr>
        <p:spPr>
          <a:xfrm>
            <a:off x="11287438" y="1606104"/>
            <a:ext cx="247650" cy="1049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374011-1D08-428E-8D2F-CDC7BEEC92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3768" y="3191535"/>
            <a:ext cx="910469" cy="295278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CE1D07-E1FB-4E65-A7B1-7A8A3C6F0B46}"/>
              </a:ext>
            </a:extLst>
          </p:cNvPr>
          <p:cNvSpPr/>
          <p:nvPr/>
        </p:nvSpPr>
        <p:spPr>
          <a:xfrm>
            <a:off x="8501376" y="2582287"/>
            <a:ext cx="100013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37BE2-0D98-40C2-8934-A3F60E85B645}"/>
              </a:ext>
            </a:extLst>
          </p:cNvPr>
          <p:cNvSpPr/>
          <p:nvPr/>
        </p:nvSpPr>
        <p:spPr>
          <a:xfrm>
            <a:off x="8501376" y="3461032"/>
            <a:ext cx="100013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7159-D7B6-4CAC-880C-375C3D27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7DD-B176-4D61-A2D2-1B9543C85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79067" cy="3424107"/>
          </a:xfrm>
        </p:spPr>
        <p:txBody>
          <a:bodyPr/>
          <a:lstStyle/>
          <a:p>
            <a:r>
              <a:rPr lang="en-US" dirty="0"/>
              <a:t>Define each action using their length, direction, angle in one or more while loop. </a:t>
            </a:r>
          </a:p>
          <a:p>
            <a:r>
              <a:rPr lang="en-US" dirty="0"/>
              <a:t>Forward, Turn, </a:t>
            </a:r>
            <a:r>
              <a:rPr lang="en-US" dirty="0" err="1"/>
              <a:t>Sturn</a:t>
            </a:r>
            <a:r>
              <a:rPr lang="en-US" dirty="0"/>
              <a:t>, </a:t>
            </a:r>
            <a:r>
              <a:rPr lang="en-US" dirty="0" err="1"/>
              <a:t>Uturn</a:t>
            </a:r>
            <a:r>
              <a:rPr lang="en-US" dirty="0"/>
              <a:t>, Calibration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FA05D-5ABE-4CA4-8C02-ED159A61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" t="14294" r="70079" b="49770"/>
          <a:stretch/>
        </p:blipFill>
        <p:spPr>
          <a:xfrm>
            <a:off x="5592841" y="804519"/>
            <a:ext cx="6599159" cy="4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0068-474E-43E4-A8FE-A8A235C9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51203"/>
            <a:ext cx="9603275" cy="1049235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93D542-420A-4A86-95AD-CFAD707389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r1.mp4</a:t>
            </a:r>
            <a:r>
              <a:rPr lang="en-US" dirty="0"/>
              <a:t> 16:40-17:14</a:t>
            </a:r>
          </a:p>
          <a:p>
            <a:r>
              <a:rPr lang="en-US" dirty="0">
                <a:hlinkClick r:id="rId3" action="ppaction://hlinkfile"/>
              </a:rPr>
              <a:t>r2.mp4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r3.mp4</a:t>
            </a:r>
            <a:r>
              <a:rPr lang="en-US" dirty="0"/>
              <a:t> 41:10</a:t>
            </a:r>
            <a:r>
              <a:rPr lang="en-US" altLang="zh-CN" dirty="0"/>
              <a:t>-41:55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A5A3-3A52-4543-9435-73AA9E9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7626-CB1B-41C0-A33B-46BFF6B6A8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53754"/>
            <a:ext cx="10363826" cy="3424107"/>
          </a:xfrm>
        </p:spPr>
        <p:txBody>
          <a:bodyPr/>
          <a:lstStyle/>
          <a:p>
            <a:r>
              <a:rPr lang="en-US" dirty="0"/>
              <a:t>Collide with ‘human’. Usually getting hit from the back.</a:t>
            </a:r>
          </a:p>
          <a:p>
            <a:r>
              <a:rPr lang="en-US" dirty="0"/>
              <a:t>Adding collision avoidance system using laser scanner data</a:t>
            </a:r>
          </a:p>
          <a:p>
            <a:r>
              <a:rPr lang="en-US" dirty="0"/>
              <a:t>Avoid dangerous zone in the map</a:t>
            </a:r>
          </a:p>
          <a:p>
            <a:r>
              <a:rPr lang="en-US" dirty="0"/>
              <a:t>Deal with inaccuracy map</a:t>
            </a:r>
          </a:p>
          <a:p>
            <a:r>
              <a:rPr lang="en-US" dirty="0"/>
              <a:t>More simulation on complex map</a:t>
            </a:r>
          </a:p>
          <a:p>
            <a:r>
              <a:rPr lang="en-US" dirty="0"/>
              <a:t>Algorithm complexity analysis. Hopefully lower than A/D star</a:t>
            </a:r>
          </a:p>
        </p:txBody>
      </p:sp>
    </p:spTree>
    <p:extLst>
      <p:ext uri="{BB962C8B-B14F-4D97-AF65-F5344CB8AC3E}">
        <p14:creationId xmlns:p14="http://schemas.microsoft.com/office/powerpoint/2010/main" val="28217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9351-D2F0-4B1A-A866-5A336322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49" y="311909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Question &amp; suggestion?</a:t>
            </a:r>
          </a:p>
        </p:txBody>
      </p:sp>
    </p:spTree>
    <p:extLst>
      <p:ext uri="{BB962C8B-B14F-4D97-AF65-F5344CB8AC3E}">
        <p14:creationId xmlns:p14="http://schemas.microsoft.com/office/powerpoint/2010/main" val="954342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382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CPE631 Final Project Pedsim simulation</vt:lpstr>
      <vt:lpstr>Indoor Navigation</vt:lpstr>
      <vt:lpstr>Navigation step by step</vt:lpstr>
      <vt:lpstr>Navigation step by step</vt:lpstr>
      <vt:lpstr>Navigation step by step</vt:lpstr>
      <vt:lpstr>Action space</vt:lpstr>
      <vt:lpstr>Result</vt:lpstr>
      <vt:lpstr>Problem and future work</vt:lpstr>
      <vt:lpstr>Question &amp; suggestion?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CPE631 Final Project</dc:title>
  <dc:creator>Zha guanghua</dc:creator>
  <cp:lastModifiedBy>Zha guanghua</cp:lastModifiedBy>
  <cp:revision>17</cp:revision>
  <dcterms:created xsi:type="dcterms:W3CDTF">2019-05-06T05:48:49Z</dcterms:created>
  <dcterms:modified xsi:type="dcterms:W3CDTF">2019-05-06T08:22:53Z</dcterms:modified>
</cp:coreProperties>
</file>