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355" r:id="rId3"/>
    <p:sldId id="356" r:id="rId4"/>
    <p:sldId id="369" r:id="rId5"/>
    <p:sldId id="373" r:id="rId6"/>
    <p:sldId id="357" r:id="rId7"/>
    <p:sldId id="365" r:id="rId8"/>
    <p:sldId id="366" r:id="rId9"/>
    <p:sldId id="372" r:id="rId10"/>
    <p:sldId id="383" r:id="rId11"/>
    <p:sldId id="381" r:id="rId12"/>
    <p:sldId id="359" r:id="rId13"/>
    <p:sldId id="363" r:id="rId14"/>
    <p:sldId id="379" r:id="rId15"/>
    <p:sldId id="385" r:id="rId16"/>
    <p:sldId id="380" r:id="rId17"/>
    <p:sldId id="384" r:id="rId18"/>
    <p:sldId id="374" r:id="rId19"/>
    <p:sldId id="361" r:id="rId20"/>
    <p:sldId id="360" r:id="rId21"/>
    <p:sldId id="353" r:id="rId22"/>
  </p:sldIdLst>
  <p:sldSz cx="9144000" cy="5143500" type="screen16x9"/>
  <p:notesSz cx="6858000" cy="9144000"/>
  <p:embeddedFontLst>
    <p:embeddedFont>
      <p:font typeface="a옛날목욕탕L" panose="02020600000000000000" pitchFamily="18" charset="-127"/>
      <p:regular r:id="rId24"/>
    </p:embeddedFont>
    <p:embeddedFont>
      <p:font typeface="Catamaran" panose="020B0600000101010101" charset="0"/>
      <p:regular r:id="rId25"/>
      <p:bold r:id="rId26"/>
    </p:embeddedFont>
    <p:embeddedFont>
      <p:font typeface="Lobster Two" panose="020B0600000101010101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7A2EF-E27D-4FD0-978D-0583ECA389CB}">
  <a:tblStyle styleId="{7D37A2EF-E27D-4FD0-978D-0583ECA389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87" autoAdjust="0"/>
  </p:normalViewPr>
  <p:slideViewPr>
    <p:cSldViewPr snapToGrid="0">
      <p:cViewPr varScale="1">
        <p:scale>
          <a:sx n="125" d="100"/>
          <a:sy n="125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a9c51e1610_1_3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a9c51e1610_1_3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48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1916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a9c51e1610_1_2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a9c51e1610_1_2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1517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9c51e1610_1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9c51e1610_1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958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9c51e1610_1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9c51e1610_1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168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9c51e1610_1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9c51e1610_1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4620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9c51e1610_1_1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9c51e1610_1_1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294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9c51e1610_1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9c51e1610_1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585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a9b9d42111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a9b9d42111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085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a9b9d4211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a9b9d4211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26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a9c51e1610_1_5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a9c51e1610_1_5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558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a9b9d4211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a9b9d4211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225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9c51e1610_1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a9c51e1610_1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13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9c51e1610_1_1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9c51e1610_1_1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9c51e1610_1_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a9c51e1610_1_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97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a9c51e1610_1_4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a9c51e1610_1_4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8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a9b9d42111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a9b9d42111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18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a9c51e1610_1_2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a9c51e1610_1_2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89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99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a9c51e1610_1_2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a9c51e1610_1_2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61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-127699" y="4379877"/>
            <a:ext cx="9341583" cy="763624"/>
          </a:xfrm>
          <a:custGeom>
            <a:avLst/>
            <a:gdLst/>
            <a:ahLst/>
            <a:cxnLst/>
            <a:rect l="l" t="t" r="r" b="b"/>
            <a:pathLst>
              <a:path w="285719" h="23356" extrusionOk="0">
                <a:moveTo>
                  <a:pt x="0" y="1"/>
                </a:moveTo>
                <a:lnTo>
                  <a:pt x="0" y="23356"/>
                </a:lnTo>
                <a:lnTo>
                  <a:pt x="285718" y="23356"/>
                </a:lnTo>
                <a:lnTo>
                  <a:pt x="2857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149654" y="37536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43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19" y="0"/>
                  <a:pt x="4857" y="921"/>
                  <a:pt x="4083" y="2284"/>
                </a:cubicBezTo>
                <a:cubicBezTo>
                  <a:pt x="3656" y="2008"/>
                  <a:pt x="3163" y="1861"/>
                  <a:pt x="2656" y="1861"/>
                </a:cubicBezTo>
                <a:cubicBezTo>
                  <a:pt x="2653" y="1861"/>
                  <a:pt x="2650" y="1861"/>
                  <a:pt x="2647" y="1861"/>
                </a:cubicBezTo>
                <a:cubicBezTo>
                  <a:pt x="2646" y="1861"/>
                  <a:pt x="2645" y="1861"/>
                  <a:pt x="2644" y="1861"/>
                </a:cubicBezTo>
                <a:cubicBezTo>
                  <a:pt x="1182" y="1861"/>
                  <a:pt x="0" y="3046"/>
                  <a:pt x="0" y="4508"/>
                </a:cubicBezTo>
                <a:lnTo>
                  <a:pt x="17238" y="4508"/>
                </a:lnTo>
                <a:cubicBezTo>
                  <a:pt x="17240" y="3839"/>
                  <a:pt x="16833" y="3236"/>
                  <a:pt x="16211" y="2990"/>
                </a:cubicBezTo>
                <a:cubicBezTo>
                  <a:pt x="16015" y="2912"/>
                  <a:pt x="15811" y="2875"/>
                  <a:pt x="15608" y="2875"/>
                </a:cubicBezTo>
                <a:cubicBezTo>
                  <a:pt x="15167" y="2875"/>
                  <a:pt x="14735" y="3054"/>
                  <a:pt x="14421" y="3387"/>
                </a:cubicBezTo>
                <a:cubicBezTo>
                  <a:pt x="14046" y="2808"/>
                  <a:pt x="13410" y="2479"/>
                  <a:pt x="12750" y="2479"/>
                </a:cubicBezTo>
                <a:cubicBezTo>
                  <a:pt x="12526" y="2479"/>
                  <a:pt x="12298" y="2517"/>
                  <a:pt x="12077" y="2597"/>
                </a:cubicBezTo>
                <a:cubicBezTo>
                  <a:pt x="11357" y="1065"/>
                  <a:pt x="9804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531438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21" y="0"/>
                  <a:pt x="4858" y="922"/>
                  <a:pt x="4083" y="2284"/>
                </a:cubicBezTo>
                <a:cubicBezTo>
                  <a:pt x="3658" y="2008"/>
                  <a:pt x="3163" y="1860"/>
                  <a:pt x="2657" y="1860"/>
                </a:cubicBezTo>
                <a:cubicBezTo>
                  <a:pt x="2654" y="1860"/>
                  <a:pt x="2651" y="1860"/>
                  <a:pt x="2648" y="1860"/>
                </a:cubicBezTo>
                <a:cubicBezTo>
                  <a:pt x="1186" y="1860"/>
                  <a:pt x="0" y="3044"/>
                  <a:pt x="0" y="4508"/>
                </a:cubicBezTo>
                <a:lnTo>
                  <a:pt x="17240" y="4508"/>
                </a:lnTo>
                <a:cubicBezTo>
                  <a:pt x="17240" y="3838"/>
                  <a:pt x="16833" y="3236"/>
                  <a:pt x="16211" y="2990"/>
                </a:cubicBezTo>
                <a:cubicBezTo>
                  <a:pt x="16015" y="2912"/>
                  <a:pt x="15811" y="2874"/>
                  <a:pt x="15608" y="2874"/>
                </a:cubicBezTo>
                <a:cubicBezTo>
                  <a:pt x="15167" y="2874"/>
                  <a:pt x="14735" y="3053"/>
                  <a:pt x="14421" y="3387"/>
                </a:cubicBezTo>
                <a:cubicBezTo>
                  <a:pt x="14046" y="2808"/>
                  <a:pt x="13411" y="2479"/>
                  <a:pt x="12751" y="2479"/>
                </a:cubicBezTo>
                <a:cubicBezTo>
                  <a:pt x="12527" y="2479"/>
                  <a:pt x="12299" y="2517"/>
                  <a:pt x="12077" y="2596"/>
                </a:cubicBezTo>
                <a:cubicBezTo>
                  <a:pt x="11359" y="1065"/>
                  <a:pt x="9806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191036" y="2016786"/>
            <a:ext cx="418659" cy="109463"/>
          </a:xfrm>
          <a:custGeom>
            <a:avLst/>
            <a:gdLst/>
            <a:ahLst/>
            <a:cxnLst/>
            <a:rect l="l" t="t" r="r" b="b"/>
            <a:pathLst>
              <a:path w="12805" h="3348" extrusionOk="0">
                <a:moveTo>
                  <a:pt x="6864" y="1"/>
                </a:moveTo>
                <a:cubicBezTo>
                  <a:pt x="6820" y="1"/>
                  <a:pt x="6776" y="2"/>
                  <a:pt x="6732" y="3"/>
                </a:cubicBezTo>
                <a:cubicBezTo>
                  <a:pt x="5483" y="52"/>
                  <a:pt x="4364" y="796"/>
                  <a:pt x="3835" y="1930"/>
                </a:cubicBezTo>
                <a:cubicBezTo>
                  <a:pt x="3679" y="1874"/>
                  <a:pt x="3515" y="1844"/>
                  <a:pt x="3348" y="1843"/>
                </a:cubicBezTo>
                <a:cubicBezTo>
                  <a:pt x="3347" y="1843"/>
                  <a:pt x="3345" y="1843"/>
                  <a:pt x="3343" y="1843"/>
                </a:cubicBezTo>
                <a:cubicBezTo>
                  <a:pt x="2841" y="1843"/>
                  <a:pt x="2373" y="2097"/>
                  <a:pt x="2094" y="2515"/>
                </a:cubicBezTo>
                <a:cubicBezTo>
                  <a:pt x="1861" y="2267"/>
                  <a:pt x="1540" y="2134"/>
                  <a:pt x="1213" y="2134"/>
                </a:cubicBezTo>
                <a:cubicBezTo>
                  <a:pt x="1062" y="2134"/>
                  <a:pt x="911" y="2162"/>
                  <a:pt x="766" y="2220"/>
                </a:cubicBezTo>
                <a:cubicBezTo>
                  <a:pt x="304" y="2403"/>
                  <a:pt x="0" y="2851"/>
                  <a:pt x="2" y="3348"/>
                </a:cubicBezTo>
                <a:lnTo>
                  <a:pt x="12805" y="3348"/>
                </a:lnTo>
                <a:cubicBezTo>
                  <a:pt x="12803" y="2263"/>
                  <a:pt x="11925" y="1382"/>
                  <a:pt x="10840" y="1382"/>
                </a:cubicBezTo>
                <a:cubicBezTo>
                  <a:pt x="10839" y="1382"/>
                  <a:pt x="10838" y="1382"/>
                  <a:pt x="10837" y="1382"/>
                </a:cubicBezTo>
                <a:cubicBezTo>
                  <a:pt x="10459" y="1382"/>
                  <a:pt x="10089" y="1491"/>
                  <a:pt x="9771" y="1697"/>
                </a:cubicBezTo>
                <a:cubicBezTo>
                  <a:pt x="9178" y="646"/>
                  <a:pt x="8065" y="1"/>
                  <a:pt x="68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11700" y="2791000"/>
            <a:ext cx="85206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 flipH="1">
            <a:off x="2191050" y="3635500"/>
            <a:ext cx="4761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"/>
              <a:buNone/>
              <a:defRPr sz="2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2">
    <p:bg>
      <p:bgPr>
        <a:solidFill>
          <a:schemeClr val="accent6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2656800" y="481891"/>
            <a:ext cx="38304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-56950" y="4384750"/>
            <a:ext cx="93372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21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8" name="Google Shape;158;p21"/>
          <p:cNvSpPr/>
          <p:nvPr/>
        </p:nvSpPr>
        <p:spPr>
          <a:xfrm>
            <a:off x="-371730" y="1919676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1502423" y="807451"/>
            <a:ext cx="534923" cy="13980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812048" y="2910651"/>
            <a:ext cx="534923" cy="13980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8682325" y="-5675"/>
            <a:ext cx="534900" cy="439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33">
    <p:bg>
      <p:bgPr>
        <a:solidFill>
          <a:schemeClr val="accent6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2148750" y="480231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 idx="2"/>
          </p:nvPr>
        </p:nvSpPr>
        <p:spPr>
          <a:xfrm>
            <a:off x="748779" y="294537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1"/>
          </p:nvPr>
        </p:nvSpPr>
        <p:spPr>
          <a:xfrm flipH="1">
            <a:off x="748909" y="3261224"/>
            <a:ext cx="1926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 idx="3"/>
          </p:nvPr>
        </p:nvSpPr>
        <p:spPr>
          <a:xfrm>
            <a:off x="2999341" y="294537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4"/>
          </p:nvPr>
        </p:nvSpPr>
        <p:spPr>
          <a:xfrm flipH="1">
            <a:off x="2999472" y="3261224"/>
            <a:ext cx="1926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title" idx="5"/>
          </p:nvPr>
        </p:nvSpPr>
        <p:spPr>
          <a:xfrm>
            <a:off x="748779" y="166147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6"/>
          </p:nvPr>
        </p:nvSpPr>
        <p:spPr>
          <a:xfrm flipH="1">
            <a:off x="748909" y="2011450"/>
            <a:ext cx="1926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 idx="7"/>
          </p:nvPr>
        </p:nvSpPr>
        <p:spPr>
          <a:xfrm>
            <a:off x="2999341" y="166147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ubTitle" idx="8"/>
          </p:nvPr>
        </p:nvSpPr>
        <p:spPr>
          <a:xfrm flipH="1">
            <a:off x="2999472" y="2011450"/>
            <a:ext cx="1926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 idx="9"/>
          </p:nvPr>
        </p:nvSpPr>
        <p:spPr>
          <a:xfrm>
            <a:off x="5249891" y="294537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3"/>
          </p:nvPr>
        </p:nvSpPr>
        <p:spPr>
          <a:xfrm flipH="1">
            <a:off x="5250022" y="3261224"/>
            <a:ext cx="1926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title" idx="14"/>
          </p:nvPr>
        </p:nvSpPr>
        <p:spPr>
          <a:xfrm>
            <a:off x="5249891" y="166147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15"/>
          </p:nvPr>
        </p:nvSpPr>
        <p:spPr>
          <a:xfrm flipH="1">
            <a:off x="5250022" y="2011450"/>
            <a:ext cx="1926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-67325" y="4374375"/>
            <a:ext cx="92994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24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2" name="Google Shape;202;p24"/>
          <p:cNvSpPr/>
          <p:nvPr/>
        </p:nvSpPr>
        <p:spPr>
          <a:xfrm>
            <a:off x="8343645" y="367101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7626789" y="1389300"/>
            <a:ext cx="634274" cy="165773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359214" y="473500"/>
            <a:ext cx="634274" cy="165773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41">
    <p:bg>
      <p:bgPr>
        <a:solidFill>
          <a:schemeClr val="accent6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2656800" y="481891"/>
            <a:ext cx="38304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-371730" y="1919676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502423" y="807451"/>
            <a:ext cx="534923" cy="13980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7812048" y="2910651"/>
            <a:ext cx="534923" cy="13980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8">
  <p:cSld name="CUSTOM_46">
    <p:bg>
      <p:bgPr>
        <a:solidFill>
          <a:schemeClr val="accent6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1018075" y="1508876"/>
            <a:ext cx="315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 idx="2" hasCustomPrompt="1"/>
          </p:nvPr>
        </p:nvSpPr>
        <p:spPr>
          <a:xfrm>
            <a:off x="1018075" y="688833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1"/>
          </p:nvPr>
        </p:nvSpPr>
        <p:spPr>
          <a:xfrm flipH="1">
            <a:off x="1017950" y="2544334"/>
            <a:ext cx="2372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-57825" y="4374375"/>
            <a:ext cx="75759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"/>
          <p:cNvSpPr/>
          <p:nvPr/>
        </p:nvSpPr>
        <p:spPr>
          <a:xfrm rot="5400000">
            <a:off x="4907425" y="2478350"/>
            <a:ext cx="45612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6803425" y="408675"/>
            <a:ext cx="23940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-12775" y="738175"/>
            <a:ext cx="9335925" cy="4030700"/>
          </a:xfrm>
          <a:custGeom>
            <a:avLst/>
            <a:gdLst/>
            <a:ahLst/>
            <a:cxnLst/>
            <a:rect l="l" t="t" r="r" b="b"/>
            <a:pathLst>
              <a:path w="373437" h="161228" extrusionOk="0">
                <a:moveTo>
                  <a:pt x="0" y="161228"/>
                </a:moveTo>
                <a:lnTo>
                  <a:pt x="288812" y="161228"/>
                </a:lnTo>
                <a:lnTo>
                  <a:pt x="288812" y="1812"/>
                </a:lnTo>
                <a:lnTo>
                  <a:pt x="370849" y="1812"/>
                </a:lnTo>
                <a:lnTo>
                  <a:pt x="373437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50" name="Google Shape;250;p29"/>
          <p:cNvSpPr/>
          <p:nvPr/>
        </p:nvSpPr>
        <p:spPr>
          <a:xfrm>
            <a:off x="5224670" y="408676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4304535" y="1874976"/>
            <a:ext cx="534923" cy="13980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54_1">
    <p:bg>
      <p:bgPr>
        <a:solidFill>
          <a:schemeClr val="accen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5_1">
    <p:bg>
      <p:bgPr>
        <a:solidFill>
          <a:schemeClr val="accent6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018075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1001058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 flipH="1">
            <a:off x="1017950" y="2671643"/>
            <a:ext cx="2372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145500" y="4374375"/>
            <a:ext cx="93777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" name="Google Shape;24;p3"/>
          <p:cNvSpPr/>
          <p:nvPr/>
        </p:nvSpPr>
        <p:spPr>
          <a:xfrm>
            <a:off x="4415995" y="2007889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357345" y="161514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6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6800" y="486752"/>
            <a:ext cx="38304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/>
          </p:nvPr>
        </p:nvSpPr>
        <p:spPr>
          <a:xfrm>
            <a:off x="780707" y="3173037"/>
            <a:ext cx="19233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780786" y="3593337"/>
            <a:ext cx="1923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/>
          </p:nvPr>
        </p:nvSpPr>
        <p:spPr>
          <a:xfrm>
            <a:off x="6441135" y="2090718"/>
            <a:ext cx="19233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441115" y="2511018"/>
            <a:ext cx="1923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-371730" y="1919676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1502423" y="807451"/>
            <a:ext cx="534923" cy="13980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7812048" y="2910651"/>
            <a:ext cx="534923" cy="13980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">
    <p:bg>
      <p:bgPr>
        <a:solidFill>
          <a:schemeClr val="accen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148750" y="474247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" hasCustomPrompt="1"/>
          </p:nvPr>
        </p:nvSpPr>
        <p:spPr>
          <a:xfrm>
            <a:off x="576075" y="148327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3"/>
          </p:nvPr>
        </p:nvSpPr>
        <p:spPr>
          <a:xfrm>
            <a:off x="1386375" y="140172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 flipH="1">
            <a:off x="2829002" y="1389725"/>
            <a:ext cx="1650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4" hasCustomPrompt="1"/>
          </p:nvPr>
        </p:nvSpPr>
        <p:spPr>
          <a:xfrm>
            <a:off x="576075" y="2310550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5"/>
          </p:nvPr>
        </p:nvSpPr>
        <p:spPr>
          <a:xfrm>
            <a:off x="1386375" y="2229000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 flipH="1">
            <a:off x="2829002" y="2217000"/>
            <a:ext cx="1650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7" hasCustomPrompt="1"/>
          </p:nvPr>
        </p:nvSpPr>
        <p:spPr>
          <a:xfrm>
            <a:off x="576075" y="313782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8"/>
          </p:nvPr>
        </p:nvSpPr>
        <p:spPr>
          <a:xfrm>
            <a:off x="1386375" y="305627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9"/>
          </p:nvPr>
        </p:nvSpPr>
        <p:spPr>
          <a:xfrm flipH="1">
            <a:off x="2829002" y="3044275"/>
            <a:ext cx="1650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13" hasCustomPrompt="1"/>
          </p:nvPr>
        </p:nvSpPr>
        <p:spPr>
          <a:xfrm>
            <a:off x="4454392" y="148327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14"/>
          </p:nvPr>
        </p:nvSpPr>
        <p:spPr>
          <a:xfrm>
            <a:off x="5264617" y="140172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5"/>
          </p:nvPr>
        </p:nvSpPr>
        <p:spPr>
          <a:xfrm flipH="1">
            <a:off x="6707243" y="1389725"/>
            <a:ext cx="1650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6" hasCustomPrompt="1"/>
          </p:nvPr>
        </p:nvSpPr>
        <p:spPr>
          <a:xfrm>
            <a:off x="4454392" y="2310550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17"/>
          </p:nvPr>
        </p:nvSpPr>
        <p:spPr>
          <a:xfrm>
            <a:off x="5264617" y="2229000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8"/>
          </p:nvPr>
        </p:nvSpPr>
        <p:spPr>
          <a:xfrm flipH="1">
            <a:off x="6707243" y="2217000"/>
            <a:ext cx="1650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19" hasCustomPrompt="1"/>
          </p:nvPr>
        </p:nvSpPr>
        <p:spPr>
          <a:xfrm>
            <a:off x="4454392" y="313782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20"/>
          </p:nvPr>
        </p:nvSpPr>
        <p:spPr>
          <a:xfrm>
            <a:off x="5264617" y="305627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1"/>
          </p:nvPr>
        </p:nvSpPr>
        <p:spPr>
          <a:xfrm flipH="1">
            <a:off x="6707243" y="3044275"/>
            <a:ext cx="1650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127699" y="4379877"/>
            <a:ext cx="9341583" cy="763624"/>
          </a:xfrm>
          <a:custGeom>
            <a:avLst/>
            <a:gdLst/>
            <a:ahLst/>
            <a:cxnLst/>
            <a:rect l="l" t="t" r="r" b="b"/>
            <a:pathLst>
              <a:path w="285719" h="23356" extrusionOk="0">
                <a:moveTo>
                  <a:pt x="0" y="1"/>
                </a:moveTo>
                <a:lnTo>
                  <a:pt x="0" y="23356"/>
                </a:lnTo>
                <a:lnTo>
                  <a:pt x="285718" y="23356"/>
                </a:lnTo>
                <a:lnTo>
                  <a:pt x="2857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" name="Google Shape;93;p14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4" name="Google Shape;94;p14"/>
          <p:cNvSpPr/>
          <p:nvPr/>
        </p:nvSpPr>
        <p:spPr>
          <a:xfrm>
            <a:off x="-255796" y="50691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8554579" y="2786641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7558377" y="331321"/>
            <a:ext cx="460681" cy="12043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bg>
      <p:bgPr>
        <a:solidFill>
          <a:schemeClr val="accent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6"/>
          <p:cNvGrpSpPr/>
          <p:nvPr/>
        </p:nvGrpSpPr>
        <p:grpSpPr>
          <a:xfrm>
            <a:off x="-100000" y="408675"/>
            <a:ext cx="9558175" cy="4741800"/>
            <a:chOff x="-100000" y="408675"/>
            <a:chExt cx="9558175" cy="4741800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-48350" y="408675"/>
              <a:ext cx="9420950" cy="4741800"/>
              <a:chOff x="-48350" y="408675"/>
              <a:chExt cx="9420950" cy="4741800"/>
            </a:xfrm>
          </p:grpSpPr>
          <p:sp>
            <p:nvSpPr>
              <p:cNvPr id="112" name="Google Shape;112;p16"/>
              <p:cNvSpPr/>
              <p:nvPr/>
            </p:nvSpPr>
            <p:spPr>
              <a:xfrm>
                <a:off x="1395000" y="408675"/>
                <a:ext cx="7977600" cy="76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-48350" y="4374375"/>
                <a:ext cx="1318800" cy="76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rot="-5400000">
                <a:off x="-1215525" y="2394975"/>
                <a:ext cx="4741800" cy="76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16"/>
            <p:cNvSpPr/>
            <p:nvPr/>
          </p:nvSpPr>
          <p:spPr>
            <a:xfrm>
              <a:off x="-100000" y="809050"/>
              <a:ext cx="9558175" cy="3970425"/>
            </a:xfrm>
            <a:custGeom>
              <a:avLst/>
              <a:gdLst/>
              <a:ahLst/>
              <a:cxnLst/>
              <a:rect l="l" t="t" r="r" b="b"/>
              <a:pathLst>
                <a:path w="382327" h="158817" extrusionOk="0">
                  <a:moveTo>
                    <a:pt x="0" y="158817"/>
                  </a:moveTo>
                  <a:lnTo>
                    <a:pt x="50255" y="158817"/>
                  </a:lnTo>
                  <a:lnTo>
                    <a:pt x="50255" y="0"/>
                  </a:lnTo>
                  <a:lnTo>
                    <a:pt x="379272" y="0"/>
                  </a:lnTo>
                  <a:lnTo>
                    <a:pt x="382327" y="278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3369000" y="483948"/>
            <a:ext cx="2406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bg>
      <p:bgPr>
        <a:solidFill>
          <a:schemeClr val="accent6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564050" y="2701125"/>
            <a:ext cx="27744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 flipH="1">
            <a:off x="1563951" y="3226593"/>
            <a:ext cx="2774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749829" y="13166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8554579" y="2786641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558377" y="331321"/>
            <a:ext cx="460681" cy="12043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 idx="2"/>
          </p:nvPr>
        </p:nvSpPr>
        <p:spPr>
          <a:xfrm>
            <a:off x="4805649" y="2701405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3"/>
          </p:nvPr>
        </p:nvSpPr>
        <p:spPr>
          <a:xfrm flipH="1">
            <a:off x="4805551" y="3226593"/>
            <a:ext cx="2774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-221600" y="408675"/>
            <a:ext cx="1411700" cy="4812396"/>
            <a:chOff x="-221600" y="408675"/>
            <a:chExt cx="1411700" cy="4812396"/>
          </a:xfrm>
        </p:grpSpPr>
        <p:sp>
          <p:nvSpPr>
            <p:cNvPr id="126" name="Google Shape;126;p17"/>
            <p:cNvSpPr/>
            <p:nvPr/>
          </p:nvSpPr>
          <p:spPr>
            <a:xfrm>
              <a:off x="-48350" y="408675"/>
              <a:ext cx="604200" cy="7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 rot="5400000">
              <a:off x="-1600650" y="2430321"/>
              <a:ext cx="4812300" cy="7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-221600" y="791352"/>
              <a:ext cx="1041200" cy="4400775"/>
            </a:xfrm>
            <a:custGeom>
              <a:avLst/>
              <a:gdLst/>
              <a:ahLst/>
              <a:cxnLst/>
              <a:rect l="l" t="t" r="r" b="b"/>
              <a:pathLst>
                <a:path w="41648" h="176031" extrusionOk="0">
                  <a:moveTo>
                    <a:pt x="41648" y="176031"/>
                  </a:moveTo>
                  <a:lnTo>
                    <a:pt x="41648" y="0"/>
                  </a:lnTo>
                  <a:lnTo>
                    <a:pt x="6109" y="0"/>
                  </a:lnTo>
                  <a:lnTo>
                    <a:pt x="0" y="166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129" name="Google Shape;129;p17"/>
          <p:cNvSpPr txBox="1">
            <a:spLocks noGrp="1"/>
          </p:cNvSpPr>
          <p:nvPr>
            <p:ph type="title" idx="4"/>
          </p:nvPr>
        </p:nvSpPr>
        <p:spPr>
          <a:xfrm>
            <a:off x="2148750" y="483737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">
    <p:bg>
      <p:bgPr>
        <a:solidFill>
          <a:schemeClr val="accen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2148750" y="480513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2"/>
          </p:nvPr>
        </p:nvSpPr>
        <p:spPr>
          <a:xfrm>
            <a:off x="1358431" y="3256650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 flipH="1">
            <a:off x="1358431" y="3590847"/>
            <a:ext cx="1926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 idx="3"/>
          </p:nvPr>
        </p:nvSpPr>
        <p:spPr>
          <a:xfrm>
            <a:off x="3608994" y="3256650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4"/>
          </p:nvPr>
        </p:nvSpPr>
        <p:spPr>
          <a:xfrm flipH="1">
            <a:off x="3608994" y="3590847"/>
            <a:ext cx="1926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5"/>
          </p:nvPr>
        </p:nvSpPr>
        <p:spPr>
          <a:xfrm>
            <a:off x="5859569" y="3256650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6"/>
          </p:nvPr>
        </p:nvSpPr>
        <p:spPr>
          <a:xfrm flipH="1">
            <a:off x="5859569" y="3590847"/>
            <a:ext cx="1926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6">
    <p:bg>
      <p:bgPr>
        <a:solidFill>
          <a:schemeClr val="accent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906939" y="827835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 flipH="1">
            <a:off x="906939" y="1033962"/>
            <a:ext cx="27744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4574575" y="-13200"/>
            <a:ext cx="4569300" cy="51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2"/>
          </p:nvPr>
        </p:nvSpPr>
        <p:spPr>
          <a:xfrm>
            <a:off x="5481563" y="2992363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3"/>
          </p:nvPr>
        </p:nvSpPr>
        <p:spPr>
          <a:xfrm flipH="1">
            <a:off x="5471976" y="3432440"/>
            <a:ext cx="2774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None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9">
    <p:bg>
      <p:bgPr>
        <a:solidFill>
          <a:schemeClr val="accent6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2667750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 idx="2" hasCustomPrompt="1"/>
          </p:nvPr>
        </p:nvSpPr>
        <p:spPr>
          <a:xfrm>
            <a:off x="3712050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20"/>
          <p:cNvSpPr/>
          <p:nvPr/>
        </p:nvSpPr>
        <p:spPr>
          <a:xfrm rot="5400000">
            <a:off x="6196950" y="2164800"/>
            <a:ext cx="5156700" cy="80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 flipH="1">
            <a:off x="3385800" y="2670649"/>
            <a:ext cx="2372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-76820" y="4383865"/>
            <a:ext cx="92397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8548645" y="2651476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7693845" y="1724839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3896849" y="558750"/>
            <a:ext cx="785600" cy="20532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3270" y="-45835"/>
            <a:ext cx="8928450" cy="4824825"/>
          </a:xfrm>
          <a:custGeom>
            <a:avLst/>
            <a:gdLst/>
            <a:ahLst/>
            <a:cxnLst/>
            <a:rect l="l" t="t" r="r" b="b"/>
            <a:pathLst>
              <a:path w="357138" h="192993" extrusionOk="0">
                <a:moveTo>
                  <a:pt x="0" y="192993"/>
                </a:moveTo>
                <a:lnTo>
                  <a:pt x="352218" y="192993"/>
                </a:lnTo>
                <a:lnTo>
                  <a:pt x="352218" y="0"/>
                </a:lnTo>
                <a:lnTo>
                  <a:pt x="357138" y="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70" r:id="rId11"/>
    <p:sldLayoutId id="2147483672" r:id="rId12"/>
    <p:sldLayoutId id="2147483675" r:id="rId13"/>
    <p:sldLayoutId id="2147483681" r:id="rId14"/>
    <p:sldLayoutId id="214748368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ctrTitle"/>
          </p:nvPr>
        </p:nvSpPr>
        <p:spPr>
          <a:xfrm>
            <a:off x="3001408" y="2487700"/>
            <a:ext cx="3141184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미미여지도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7" name="Google Shape;297;p39"/>
          <p:cNvSpPr txBox="1">
            <a:spLocks noGrp="1"/>
          </p:cNvSpPr>
          <p:nvPr>
            <p:ph type="subTitle" idx="1"/>
          </p:nvPr>
        </p:nvSpPr>
        <p:spPr>
          <a:xfrm flipH="1">
            <a:off x="5487236" y="3675142"/>
            <a:ext cx="47619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김지은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김동걸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김유리 안동규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안세익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8" name="Google Shape;298;p39"/>
          <p:cNvSpPr/>
          <p:nvPr/>
        </p:nvSpPr>
        <p:spPr>
          <a:xfrm>
            <a:off x="2894143" y="2910400"/>
            <a:ext cx="151500" cy="15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6098358" y="2935568"/>
            <a:ext cx="151500" cy="15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39"/>
          <p:cNvGrpSpPr/>
          <p:nvPr/>
        </p:nvGrpSpPr>
        <p:grpSpPr>
          <a:xfrm>
            <a:off x="-773903" y="-249867"/>
            <a:ext cx="4156002" cy="1804947"/>
            <a:chOff x="6577073" y="1154992"/>
            <a:chExt cx="1766783" cy="767311"/>
          </a:xfrm>
        </p:grpSpPr>
        <p:sp>
          <p:nvSpPr>
            <p:cNvPr id="403" name="Google Shape;403;p39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5487236" y="-111698"/>
            <a:ext cx="3994641" cy="1396690"/>
            <a:chOff x="7728651" y="357232"/>
            <a:chExt cx="2090013" cy="730754"/>
          </a:xfrm>
        </p:grpSpPr>
        <p:sp>
          <p:nvSpPr>
            <p:cNvPr id="415" name="Google Shape;415;p39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41EB462-1D9F-46EB-B66F-330FEA178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56" y="282465"/>
            <a:ext cx="2403596" cy="2403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516;p46">
            <a:extLst>
              <a:ext uri="{FF2B5EF4-FFF2-40B4-BE49-F238E27FC236}">
                <a16:creationId xmlns:a16="http://schemas.microsoft.com/office/drawing/2014/main" id="{C1F9FA28-4E92-418A-A433-92F8B7114929}"/>
              </a:ext>
            </a:extLst>
          </p:cNvPr>
          <p:cNvSpPr/>
          <p:nvPr/>
        </p:nvSpPr>
        <p:spPr>
          <a:xfrm>
            <a:off x="4906444" y="560529"/>
            <a:ext cx="3307602" cy="32759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16;p46">
            <a:extLst>
              <a:ext uri="{FF2B5EF4-FFF2-40B4-BE49-F238E27FC236}">
                <a16:creationId xmlns:a16="http://schemas.microsoft.com/office/drawing/2014/main" id="{8C44FD1B-8CC1-42E3-B174-6072EC769DB9}"/>
              </a:ext>
            </a:extLst>
          </p:cNvPr>
          <p:cNvSpPr/>
          <p:nvPr/>
        </p:nvSpPr>
        <p:spPr>
          <a:xfrm>
            <a:off x="744509" y="578966"/>
            <a:ext cx="3307602" cy="32759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63"/>
          <p:cNvSpPr txBox="1">
            <a:spLocks noGrp="1"/>
          </p:cNvSpPr>
          <p:nvPr>
            <p:ph type="title"/>
          </p:nvPr>
        </p:nvSpPr>
        <p:spPr>
          <a:xfrm>
            <a:off x="2656800" y="301878"/>
            <a:ext cx="38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맛집 추천</a:t>
            </a:r>
            <a:endParaRPr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02" name="Google Shape;1202;p63"/>
          <p:cNvSpPr/>
          <p:nvPr/>
        </p:nvSpPr>
        <p:spPr>
          <a:xfrm>
            <a:off x="2176520" y="3854920"/>
            <a:ext cx="180600" cy="180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63"/>
          <p:cNvSpPr/>
          <p:nvPr/>
        </p:nvSpPr>
        <p:spPr>
          <a:xfrm>
            <a:off x="6560245" y="3854920"/>
            <a:ext cx="180600" cy="180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5" name="Google Shape;1205;p63"/>
          <p:cNvCxnSpPr/>
          <p:nvPr/>
        </p:nvCxnSpPr>
        <p:spPr>
          <a:xfrm>
            <a:off x="2266820" y="3863595"/>
            <a:ext cx="0" cy="52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63"/>
          <p:cNvCxnSpPr>
            <a:cxnSpLocks/>
          </p:cNvCxnSpPr>
          <p:nvPr/>
        </p:nvCxnSpPr>
        <p:spPr>
          <a:xfrm>
            <a:off x="6633340" y="3891795"/>
            <a:ext cx="0" cy="57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E4C207CE-9294-42A3-9A6E-031E6FF107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9"/>
          <a:stretch/>
        </p:blipFill>
        <p:spPr>
          <a:xfrm>
            <a:off x="1322660" y="1026456"/>
            <a:ext cx="2151300" cy="238097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6AA28CA-C435-416B-9CD1-E14F4E83C8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20" b="-1"/>
          <a:stretch/>
        </p:blipFill>
        <p:spPr>
          <a:xfrm>
            <a:off x="5237558" y="1458056"/>
            <a:ext cx="2645373" cy="15459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EC447DB-0245-4648-B7E7-D323EFB48A60}"/>
              </a:ext>
            </a:extLst>
          </p:cNvPr>
          <p:cNvSpPr/>
          <p:nvPr/>
        </p:nvSpPr>
        <p:spPr>
          <a:xfrm>
            <a:off x="2114970" y="1121186"/>
            <a:ext cx="566680" cy="12954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E72572-9A35-4D45-8322-822995F2FEB3}"/>
              </a:ext>
            </a:extLst>
          </p:cNvPr>
          <p:cNvSpPr/>
          <p:nvPr/>
        </p:nvSpPr>
        <p:spPr>
          <a:xfrm>
            <a:off x="6276904" y="1584960"/>
            <a:ext cx="566680" cy="12354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25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9">
            <a:extLst>
              <a:ext uri="{FF2B5EF4-FFF2-40B4-BE49-F238E27FC236}">
                <a16:creationId xmlns:a16="http://schemas.microsoft.com/office/drawing/2014/main" id="{3AD09C5A-9BA2-4777-A79A-4F4A89BE4350}"/>
              </a:ext>
            </a:extLst>
          </p:cNvPr>
          <p:cNvSpPr txBox="1">
            <a:spLocks/>
          </p:cNvSpPr>
          <p:nvPr/>
        </p:nvSpPr>
        <p:spPr>
          <a:xfrm>
            <a:off x="551465" y="1606738"/>
            <a:ext cx="810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 lang="ko-KR" altLang="en-US"/>
          </a:p>
        </p:txBody>
      </p:sp>
      <p:sp>
        <p:nvSpPr>
          <p:cNvPr id="87" name="Google Shape;1078;p38">
            <a:extLst>
              <a:ext uri="{FF2B5EF4-FFF2-40B4-BE49-F238E27FC236}">
                <a16:creationId xmlns:a16="http://schemas.microsoft.com/office/drawing/2014/main" id="{8DE37570-88B3-478F-A1FC-33422E11EAE0}"/>
              </a:ext>
            </a:extLst>
          </p:cNvPr>
          <p:cNvSpPr/>
          <p:nvPr/>
        </p:nvSpPr>
        <p:spPr>
          <a:xfrm>
            <a:off x="853800" y="193559"/>
            <a:ext cx="2109657" cy="412898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rgbClr val="43434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C96B45-EA52-41CC-A6B2-637933E78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1" y="518161"/>
            <a:ext cx="1973580" cy="348234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BDD539-68E2-4D50-837C-F426BC3AEE1B}"/>
              </a:ext>
            </a:extLst>
          </p:cNvPr>
          <p:cNvGrpSpPr/>
          <p:nvPr/>
        </p:nvGrpSpPr>
        <p:grpSpPr>
          <a:xfrm>
            <a:off x="929642" y="518162"/>
            <a:ext cx="1973580" cy="3482340"/>
            <a:chOff x="5746563" y="488529"/>
            <a:chExt cx="2267903" cy="375895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9172E3E-0BF0-4A27-AFE4-992029AB4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6563" y="488529"/>
              <a:ext cx="2267903" cy="375895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3178CC-29FF-4491-802A-EE515E89F1BB}"/>
                </a:ext>
              </a:extLst>
            </p:cNvPr>
            <p:cNvSpPr/>
            <p:nvPr/>
          </p:nvSpPr>
          <p:spPr>
            <a:xfrm>
              <a:off x="5818411" y="2430780"/>
              <a:ext cx="2140608" cy="135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443EE88-1083-4020-AE83-B80D176D2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06" t="69132" r="2493" b="12966"/>
            <a:stretch/>
          </p:blipFill>
          <p:spPr>
            <a:xfrm>
              <a:off x="5782486" y="2571750"/>
              <a:ext cx="2196055" cy="69911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3356C02-31A1-40BC-A526-F446979B5BDC}"/>
              </a:ext>
            </a:extLst>
          </p:cNvPr>
          <p:cNvSpPr txBox="1"/>
          <p:nvPr/>
        </p:nvSpPr>
        <p:spPr>
          <a:xfrm>
            <a:off x="3677804" y="1406470"/>
            <a:ext cx="436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내 코스 및 맛집 저장</a:t>
            </a:r>
            <a:endParaRPr lang="en-US" altLang="ko-KR" sz="2400" dirty="0">
              <a:solidFill>
                <a:srgbClr val="434343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91870-7DA8-4C08-A3C6-CB06A11FE18A}"/>
              </a:ext>
            </a:extLst>
          </p:cNvPr>
          <p:cNvSpPr txBox="1"/>
          <p:nvPr/>
        </p:nvSpPr>
        <p:spPr>
          <a:xfrm>
            <a:off x="3677805" y="2041419"/>
            <a:ext cx="428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방문 예정 맛집 및 여행 코스 저장 </a:t>
            </a:r>
            <a:endParaRPr lang="en-US" altLang="ko-KR" sz="1600" dirty="0">
              <a:solidFill>
                <a:srgbClr val="434343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/>
              <a:t>- </a:t>
            </a:r>
            <a:r>
              <a:rPr lang="ko-KR" altLang="en-US" sz="1600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방문 후 리뷰 작성</a:t>
            </a:r>
          </a:p>
        </p:txBody>
      </p:sp>
    </p:spTree>
    <p:extLst>
      <p:ext uri="{BB962C8B-B14F-4D97-AF65-F5344CB8AC3E}">
        <p14:creationId xmlns:p14="http://schemas.microsoft.com/office/powerpoint/2010/main" val="202713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59"/>
          <p:cNvGrpSpPr/>
          <p:nvPr/>
        </p:nvGrpSpPr>
        <p:grpSpPr>
          <a:xfrm>
            <a:off x="-487827" y="1790700"/>
            <a:ext cx="2499508" cy="2889343"/>
            <a:chOff x="1976000" y="238025"/>
            <a:chExt cx="464625" cy="578125"/>
          </a:xfrm>
        </p:grpSpPr>
        <p:sp>
          <p:nvSpPr>
            <p:cNvPr id="1006" name="Google Shape;1006;p59"/>
            <p:cNvSpPr/>
            <p:nvPr/>
          </p:nvSpPr>
          <p:spPr>
            <a:xfrm>
              <a:off x="2130750" y="238025"/>
              <a:ext cx="79100" cy="186825"/>
            </a:xfrm>
            <a:custGeom>
              <a:avLst/>
              <a:gdLst/>
              <a:ahLst/>
              <a:cxnLst/>
              <a:rect l="l" t="t" r="r" b="b"/>
              <a:pathLst>
                <a:path w="3164" h="7473" extrusionOk="0">
                  <a:moveTo>
                    <a:pt x="2751" y="1"/>
                  </a:moveTo>
                  <a:cubicBezTo>
                    <a:pt x="2706" y="1"/>
                    <a:pt x="2661" y="9"/>
                    <a:pt x="2617" y="27"/>
                  </a:cubicBezTo>
                  <a:lnTo>
                    <a:pt x="524" y="803"/>
                  </a:lnTo>
                  <a:cubicBezTo>
                    <a:pt x="212" y="920"/>
                    <a:pt x="0" y="1226"/>
                    <a:pt x="0" y="1567"/>
                  </a:cubicBezTo>
                  <a:lnTo>
                    <a:pt x="0" y="7109"/>
                  </a:lnTo>
                  <a:cubicBezTo>
                    <a:pt x="0" y="7310"/>
                    <a:pt x="164" y="7472"/>
                    <a:pt x="364" y="7473"/>
                  </a:cubicBezTo>
                  <a:lnTo>
                    <a:pt x="364" y="7473"/>
                  </a:lnTo>
                  <a:cubicBezTo>
                    <a:pt x="566" y="7472"/>
                    <a:pt x="728" y="7310"/>
                    <a:pt x="727" y="7109"/>
                  </a:cubicBezTo>
                  <a:lnTo>
                    <a:pt x="727" y="1567"/>
                  </a:lnTo>
                  <a:cubicBezTo>
                    <a:pt x="726" y="1532"/>
                    <a:pt x="746" y="1500"/>
                    <a:pt x="777" y="1485"/>
                  </a:cubicBezTo>
                  <a:lnTo>
                    <a:pt x="2869" y="708"/>
                  </a:lnTo>
                  <a:cubicBezTo>
                    <a:pt x="3063" y="643"/>
                    <a:pt x="3164" y="430"/>
                    <a:pt x="3093" y="238"/>
                  </a:cubicBezTo>
                  <a:cubicBezTo>
                    <a:pt x="3038" y="91"/>
                    <a:pt x="2899" y="1"/>
                    <a:pt x="2751" y="1"/>
                  </a:cubicBezTo>
                  <a:close/>
                  <a:moveTo>
                    <a:pt x="364" y="7473"/>
                  </a:moveTo>
                  <a:cubicBezTo>
                    <a:pt x="364" y="7473"/>
                    <a:pt x="364" y="7473"/>
                    <a:pt x="364" y="7473"/>
                  </a:cubicBezTo>
                  <a:lnTo>
                    <a:pt x="365" y="7473"/>
                  </a:lnTo>
                  <a:cubicBezTo>
                    <a:pt x="365" y="7473"/>
                    <a:pt x="365" y="7473"/>
                    <a:pt x="364" y="74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9"/>
            <p:cNvSpPr/>
            <p:nvPr/>
          </p:nvSpPr>
          <p:spPr>
            <a:xfrm>
              <a:off x="1994800" y="415750"/>
              <a:ext cx="289025" cy="400400"/>
            </a:xfrm>
            <a:custGeom>
              <a:avLst/>
              <a:gdLst/>
              <a:ahLst/>
              <a:cxnLst/>
              <a:rect l="l" t="t" r="r" b="b"/>
              <a:pathLst>
                <a:path w="11561" h="16016" extrusionOk="0">
                  <a:moveTo>
                    <a:pt x="0" y="0"/>
                  </a:moveTo>
                  <a:lnTo>
                    <a:pt x="1806" y="15583"/>
                  </a:lnTo>
                  <a:cubicBezTo>
                    <a:pt x="1834" y="15829"/>
                    <a:pt x="2036" y="16016"/>
                    <a:pt x="2276" y="16016"/>
                  </a:cubicBezTo>
                  <a:lnTo>
                    <a:pt x="9285" y="16016"/>
                  </a:lnTo>
                  <a:cubicBezTo>
                    <a:pt x="9525" y="16016"/>
                    <a:pt x="9727" y="15829"/>
                    <a:pt x="9755" y="15583"/>
                  </a:cubicBezTo>
                  <a:lnTo>
                    <a:pt x="1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9"/>
            <p:cNvSpPr/>
            <p:nvPr/>
          </p:nvSpPr>
          <p:spPr>
            <a:xfrm>
              <a:off x="1995400" y="420975"/>
              <a:ext cx="83900" cy="395175"/>
            </a:xfrm>
            <a:custGeom>
              <a:avLst/>
              <a:gdLst/>
              <a:ahLst/>
              <a:cxnLst/>
              <a:rect l="l" t="t" r="r" b="b"/>
              <a:pathLst>
                <a:path w="3356" h="15807" extrusionOk="0">
                  <a:moveTo>
                    <a:pt x="0" y="0"/>
                  </a:moveTo>
                  <a:lnTo>
                    <a:pt x="1782" y="15374"/>
                  </a:lnTo>
                  <a:cubicBezTo>
                    <a:pt x="1810" y="15621"/>
                    <a:pt x="2012" y="15807"/>
                    <a:pt x="2252" y="15807"/>
                  </a:cubicBezTo>
                  <a:lnTo>
                    <a:pt x="3355" y="15807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9"/>
            <p:cNvSpPr/>
            <p:nvPr/>
          </p:nvSpPr>
          <p:spPr>
            <a:xfrm>
              <a:off x="2110400" y="420975"/>
              <a:ext cx="57800" cy="395175"/>
            </a:xfrm>
            <a:custGeom>
              <a:avLst/>
              <a:gdLst/>
              <a:ahLst/>
              <a:cxnLst/>
              <a:rect l="l" t="t" r="r" b="b"/>
              <a:pathLst>
                <a:path w="2312" h="15807" extrusionOk="0">
                  <a:moveTo>
                    <a:pt x="1" y="0"/>
                  </a:moveTo>
                  <a:lnTo>
                    <a:pt x="356" y="15807"/>
                  </a:lnTo>
                  <a:lnTo>
                    <a:pt x="1957" y="15807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9"/>
            <p:cNvSpPr/>
            <p:nvPr/>
          </p:nvSpPr>
          <p:spPr>
            <a:xfrm>
              <a:off x="2199325" y="420975"/>
              <a:ext cx="83900" cy="395175"/>
            </a:xfrm>
            <a:custGeom>
              <a:avLst/>
              <a:gdLst/>
              <a:ahLst/>
              <a:cxnLst/>
              <a:rect l="l" t="t" r="r" b="b"/>
              <a:pathLst>
                <a:path w="3356" h="15807" extrusionOk="0">
                  <a:moveTo>
                    <a:pt x="1067" y="0"/>
                  </a:moveTo>
                  <a:lnTo>
                    <a:pt x="1" y="15807"/>
                  </a:lnTo>
                  <a:lnTo>
                    <a:pt x="1104" y="15807"/>
                  </a:lnTo>
                  <a:cubicBezTo>
                    <a:pt x="1344" y="15807"/>
                    <a:pt x="1546" y="15621"/>
                    <a:pt x="1574" y="15374"/>
                  </a:cubicBezTo>
                  <a:lnTo>
                    <a:pt x="33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9"/>
            <p:cNvSpPr/>
            <p:nvPr/>
          </p:nvSpPr>
          <p:spPr>
            <a:xfrm>
              <a:off x="2007475" y="360975"/>
              <a:ext cx="263625" cy="58525"/>
            </a:xfrm>
            <a:custGeom>
              <a:avLst/>
              <a:gdLst/>
              <a:ahLst/>
              <a:cxnLst/>
              <a:rect l="l" t="t" r="r" b="b"/>
              <a:pathLst>
                <a:path w="10545" h="2341" extrusionOk="0">
                  <a:moveTo>
                    <a:pt x="692" y="0"/>
                  </a:moveTo>
                  <a:cubicBezTo>
                    <a:pt x="559" y="3"/>
                    <a:pt x="446" y="98"/>
                    <a:pt x="422" y="228"/>
                  </a:cubicBezTo>
                  <a:lnTo>
                    <a:pt x="1" y="2341"/>
                  </a:lnTo>
                  <a:lnTo>
                    <a:pt x="10545" y="2341"/>
                  </a:lnTo>
                  <a:lnTo>
                    <a:pt x="10125" y="227"/>
                  </a:lnTo>
                  <a:cubicBezTo>
                    <a:pt x="10101" y="98"/>
                    <a:pt x="9988" y="3"/>
                    <a:pt x="9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9"/>
            <p:cNvSpPr/>
            <p:nvPr/>
          </p:nvSpPr>
          <p:spPr>
            <a:xfrm>
              <a:off x="1976000" y="396300"/>
              <a:ext cx="326600" cy="48775"/>
            </a:xfrm>
            <a:custGeom>
              <a:avLst/>
              <a:gdLst/>
              <a:ahLst/>
              <a:cxnLst/>
              <a:rect l="l" t="t" r="r" b="b"/>
              <a:pathLst>
                <a:path w="13064" h="1951" extrusionOk="0">
                  <a:moveTo>
                    <a:pt x="413" y="0"/>
                  </a:moveTo>
                  <a:cubicBezTo>
                    <a:pt x="185" y="0"/>
                    <a:pt x="1" y="184"/>
                    <a:pt x="1" y="412"/>
                  </a:cubicBezTo>
                  <a:lnTo>
                    <a:pt x="1" y="1539"/>
                  </a:lnTo>
                  <a:cubicBezTo>
                    <a:pt x="1" y="1766"/>
                    <a:pt x="184" y="1950"/>
                    <a:pt x="411" y="1950"/>
                  </a:cubicBezTo>
                  <a:cubicBezTo>
                    <a:pt x="411" y="1950"/>
                    <a:pt x="412" y="1950"/>
                    <a:pt x="413" y="1950"/>
                  </a:cubicBezTo>
                  <a:lnTo>
                    <a:pt x="12651" y="1950"/>
                  </a:lnTo>
                  <a:cubicBezTo>
                    <a:pt x="12879" y="1950"/>
                    <a:pt x="13063" y="1766"/>
                    <a:pt x="13064" y="1539"/>
                  </a:cubicBezTo>
                  <a:lnTo>
                    <a:pt x="13064" y="412"/>
                  </a:lnTo>
                  <a:cubicBezTo>
                    <a:pt x="13063" y="184"/>
                    <a:pt x="12879" y="0"/>
                    <a:pt x="12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9"/>
            <p:cNvSpPr/>
            <p:nvPr/>
          </p:nvSpPr>
          <p:spPr>
            <a:xfrm>
              <a:off x="2256325" y="509350"/>
              <a:ext cx="52200" cy="246900"/>
            </a:xfrm>
            <a:custGeom>
              <a:avLst/>
              <a:gdLst/>
              <a:ahLst/>
              <a:cxnLst/>
              <a:rect l="l" t="t" r="r" b="b"/>
              <a:pathLst>
                <a:path w="2088" h="9876" extrusionOk="0">
                  <a:moveTo>
                    <a:pt x="1369" y="0"/>
                  </a:moveTo>
                  <a:cubicBezTo>
                    <a:pt x="1363" y="0"/>
                    <a:pt x="1356" y="0"/>
                    <a:pt x="1350" y="1"/>
                  </a:cubicBezTo>
                  <a:lnTo>
                    <a:pt x="421" y="43"/>
                  </a:lnTo>
                  <a:cubicBezTo>
                    <a:pt x="180" y="54"/>
                    <a:pt x="1" y="281"/>
                    <a:pt x="21" y="543"/>
                  </a:cubicBezTo>
                  <a:lnTo>
                    <a:pt x="728" y="9528"/>
                  </a:lnTo>
                  <a:cubicBezTo>
                    <a:pt x="743" y="9723"/>
                    <a:pt x="912" y="9875"/>
                    <a:pt x="1113" y="9875"/>
                  </a:cubicBezTo>
                  <a:cubicBezTo>
                    <a:pt x="1117" y="9875"/>
                    <a:pt x="1122" y="9875"/>
                    <a:pt x="1127" y="9875"/>
                  </a:cubicBezTo>
                  <a:lnTo>
                    <a:pt x="1720" y="9857"/>
                  </a:lnTo>
                  <a:lnTo>
                    <a:pt x="1720" y="9856"/>
                  </a:lnTo>
                  <a:cubicBezTo>
                    <a:pt x="1926" y="9850"/>
                    <a:pt x="2087" y="9685"/>
                    <a:pt x="2081" y="9484"/>
                  </a:cubicBezTo>
                  <a:lnTo>
                    <a:pt x="1803" y="463"/>
                  </a:lnTo>
                  <a:cubicBezTo>
                    <a:pt x="1795" y="205"/>
                    <a:pt x="1602" y="0"/>
                    <a:pt x="1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9"/>
            <p:cNvSpPr/>
            <p:nvPr/>
          </p:nvSpPr>
          <p:spPr>
            <a:xfrm>
              <a:off x="2205225" y="483450"/>
              <a:ext cx="84775" cy="240000"/>
            </a:xfrm>
            <a:custGeom>
              <a:avLst/>
              <a:gdLst/>
              <a:ahLst/>
              <a:cxnLst/>
              <a:rect l="l" t="t" r="r" b="b"/>
              <a:pathLst>
                <a:path w="3391" h="9600" extrusionOk="0">
                  <a:moveTo>
                    <a:pt x="1352" y="0"/>
                  </a:moveTo>
                  <a:cubicBezTo>
                    <a:pt x="1331" y="0"/>
                    <a:pt x="1309" y="2"/>
                    <a:pt x="1287" y="6"/>
                  </a:cubicBezTo>
                  <a:lnTo>
                    <a:pt x="381" y="157"/>
                  </a:lnTo>
                  <a:cubicBezTo>
                    <a:pt x="146" y="196"/>
                    <a:pt x="1" y="436"/>
                    <a:pt x="58" y="689"/>
                  </a:cubicBezTo>
                  <a:lnTo>
                    <a:pt x="2030" y="9307"/>
                  </a:lnTo>
                  <a:cubicBezTo>
                    <a:pt x="2070" y="9478"/>
                    <a:pt x="2232" y="9599"/>
                    <a:pt x="2411" y="9599"/>
                  </a:cubicBezTo>
                  <a:cubicBezTo>
                    <a:pt x="2432" y="9599"/>
                    <a:pt x="2453" y="9597"/>
                    <a:pt x="2473" y="9594"/>
                  </a:cubicBezTo>
                  <a:lnTo>
                    <a:pt x="3054" y="9502"/>
                  </a:lnTo>
                  <a:cubicBezTo>
                    <a:pt x="3256" y="9469"/>
                    <a:pt x="3390" y="9289"/>
                    <a:pt x="3356" y="9097"/>
                  </a:cubicBezTo>
                  <a:lnTo>
                    <a:pt x="1799" y="400"/>
                  </a:lnTo>
                  <a:cubicBezTo>
                    <a:pt x="1757" y="168"/>
                    <a:pt x="15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9"/>
            <p:cNvSpPr/>
            <p:nvPr/>
          </p:nvSpPr>
          <p:spPr>
            <a:xfrm>
              <a:off x="2164500" y="509325"/>
              <a:ext cx="102125" cy="232750"/>
            </a:xfrm>
            <a:custGeom>
              <a:avLst/>
              <a:gdLst/>
              <a:ahLst/>
              <a:cxnLst/>
              <a:rect l="l" t="t" r="r" b="b"/>
              <a:pathLst>
                <a:path w="4085" h="9310" extrusionOk="0">
                  <a:moveTo>
                    <a:pt x="1321" y="1"/>
                  </a:moveTo>
                  <a:cubicBezTo>
                    <a:pt x="1290" y="1"/>
                    <a:pt x="1259" y="5"/>
                    <a:pt x="1227" y="12"/>
                  </a:cubicBezTo>
                  <a:lnTo>
                    <a:pt x="350" y="226"/>
                  </a:lnTo>
                  <a:cubicBezTo>
                    <a:pt x="122" y="282"/>
                    <a:pt x="1" y="526"/>
                    <a:pt x="79" y="769"/>
                  </a:cubicBezTo>
                  <a:lnTo>
                    <a:pt x="2747" y="9047"/>
                  </a:lnTo>
                  <a:cubicBezTo>
                    <a:pt x="2798" y="9205"/>
                    <a:pt x="2955" y="9310"/>
                    <a:pt x="3122" y="9310"/>
                  </a:cubicBezTo>
                  <a:cubicBezTo>
                    <a:pt x="3150" y="9310"/>
                    <a:pt x="3179" y="9307"/>
                    <a:pt x="3208" y="9300"/>
                  </a:cubicBezTo>
                  <a:lnTo>
                    <a:pt x="3772" y="9172"/>
                  </a:lnTo>
                  <a:lnTo>
                    <a:pt x="3771" y="9172"/>
                  </a:lnTo>
                  <a:cubicBezTo>
                    <a:pt x="3967" y="9128"/>
                    <a:pt x="4085" y="8943"/>
                    <a:pt x="4035" y="8755"/>
                  </a:cubicBezTo>
                  <a:lnTo>
                    <a:pt x="1763" y="358"/>
                  </a:lnTo>
                  <a:cubicBezTo>
                    <a:pt x="1706" y="147"/>
                    <a:pt x="1518" y="1"/>
                    <a:pt x="1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9"/>
            <p:cNvSpPr/>
            <p:nvPr/>
          </p:nvSpPr>
          <p:spPr>
            <a:xfrm>
              <a:off x="2302075" y="483450"/>
              <a:ext cx="47225" cy="246750"/>
            </a:xfrm>
            <a:custGeom>
              <a:avLst/>
              <a:gdLst/>
              <a:ahLst/>
              <a:cxnLst/>
              <a:rect l="l" t="t" r="r" b="b"/>
              <a:pathLst>
                <a:path w="1889" h="9870" extrusionOk="0">
                  <a:moveTo>
                    <a:pt x="525" y="1"/>
                  </a:moveTo>
                  <a:cubicBezTo>
                    <a:pt x="287" y="1"/>
                    <a:pt x="93" y="211"/>
                    <a:pt x="91" y="472"/>
                  </a:cubicBezTo>
                  <a:lnTo>
                    <a:pt x="2" y="9499"/>
                  </a:lnTo>
                  <a:cubicBezTo>
                    <a:pt x="1" y="9699"/>
                    <a:pt x="165" y="9861"/>
                    <a:pt x="371" y="9863"/>
                  </a:cubicBezTo>
                  <a:lnTo>
                    <a:pt x="965" y="9870"/>
                  </a:lnTo>
                  <a:cubicBezTo>
                    <a:pt x="967" y="9870"/>
                    <a:pt x="968" y="9870"/>
                    <a:pt x="970" y="9870"/>
                  </a:cubicBezTo>
                  <a:cubicBezTo>
                    <a:pt x="1174" y="9870"/>
                    <a:pt x="1346" y="9713"/>
                    <a:pt x="1357" y="9515"/>
                  </a:cubicBezTo>
                  <a:lnTo>
                    <a:pt x="1875" y="516"/>
                  </a:lnTo>
                  <a:cubicBezTo>
                    <a:pt x="1889" y="253"/>
                    <a:pt x="1705" y="31"/>
                    <a:pt x="1465" y="25"/>
                  </a:cubicBezTo>
                  <a:lnTo>
                    <a:pt x="535" y="1"/>
                  </a:lnTo>
                  <a:cubicBezTo>
                    <a:pt x="532" y="1"/>
                    <a:pt x="529" y="1"/>
                    <a:pt x="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9"/>
            <p:cNvSpPr/>
            <p:nvPr/>
          </p:nvSpPr>
          <p:spPr>
            <a:xfrm>
              <a:off x="2319275" y="487075"/>
              <a:ext cx="80075" cy="240500"/>
            </a:xfrm>
            <a:custGeom>
              <a:avLst/>
              <a:gdLst/>
              <a:ahLst/>
              <a:cxnLst/>
              <a:rect l="l" t="t" r="r" b="b"/>
              <a:pathLst>
                <a:path w="3203" h="9620" extrusionOk="0">
                  <a:moveTo>
                    <a:pt x="1850" y="1"/>
                  </a:moveTo>
                  <a:cubicBezTo>
                    <a:pt x="1635" y="1"/>
                    <a:pt x="1440" y="173"/>
                    <a:pt x="1403" y="409"/>
                  </a:cubicBezTo>
                  <a:lnTo>
                    <a:pt x="30" y="9137"/>
                  </a:lnTo>
                  <a:cubicBezTo>
                    <a:pt x="0" y="9330"/>
                    <a:pt x="138" y="9507"/>
                    <a:pt x="340" y="9536"/>
                  </a:cubicBezTo>
                  <a:lnTo>
                    <a:pt x="339" y="9536"/>
                  </a:lnTo>
                  <a:lnTo>
                    <a:pt x="922" y="9615"/>
                  </a:lnTo>
                  <a:cubicBezTo>
                    <a:pt x="940" y="9618"/>
                    <a:pt x="959" y="9619"/>
                    <a:pt x="977" y="9619"/>
                  </a:cubicBezTo>
                  <a:cubicBezTo>
                    <a:pt x="1158" y="9619"/>
                    <a:pt x="1322" y="9494"/>
                    <a:pt x="1358" y="9320"/>
                  </a:cubicBezTo>
                  <a:lnTo>
                    <a:pt x="3149" y="661"/>
                  </a:lnTo>
                  <a:cubicBezTo>
                    <a:pt x="3202" y="408"/>
                    <a:pt x="3051" y="172"/>
                    <a:pt x="2816" y="136"/>
                  </a:cubicBezTo>
                  <a:lnTo>
                    <a:pt x="1906" y="4"/>
                  </a:lnTo>
                  <a:cubicBezTo>
                    <a:pt x="1888" y="2"/>
                    <a:pt x="1869" y="1"/>
                    <a:pt x="1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9"/>
            <p:cNvSpPr/>
            <p:nvPr/>
          </p:nvSpPr>
          <p:spPr>
            <a:xfrm>
              <a:off x="2342925" y="512150"/>
              <a:ext cx="97700" cy="233625"/>
            </a:xfrm>
            <a:custGeom>
              <a:avLst/>
              <a:gdLst/>
              <a:ahLst/>
              <a:cxnLst/>
              <a:rect l="l" t="t" r="r" b="b"/>
              <a:pathLst>
                <a:path w="3908" h="9345" extrusionOk="0">
                  <a:moveTo>
                    <a:pt x="2585" y="0"/>
                  </a:moveTo>
                  <a:cubicBezTo>
                    <a:pt x="2385" y="0"/>
                    <a:pt x="2196" y="151"/>
                    <a:pt x="2142" y="367"/>
                  </a:cubicBezTo>
                  <a:lnTo>
                    <a:pt x="47" y="8811"/>
                  </a:lnTo>
                  <a:cubicBezTo>
                    <a:pt x="1" y="8998"/>
                    <a:pt x="122" y="9180"/>
                    <a:pt x="319" y="9220"/>
                  </a:cubicBezTo>
                  <a:lnTo>
                    <a:pt x="887" y="9337"/>
                  </a:lnTo>
                  <a:cubicBezTo>
                    <a:pt x="913" y="9342"/>
                    <a:pt x="940" y="9345"/>
                    <a:pt x="966" y="9345"/>
                  </a:cubicBezTo>
                  <a:cubicBezTo>
                    <a:pt x="1135" y="9345"/>
                    <a:pt x="1293" y="9236"/>
                    <a:pt x="1340" y="9076"/>
                  </a:cubicBezTo>
                  <a:lnTo>
                    <a:pt x="3834" y="741"/>
                  </a:lnTo>
                  <a:cubicBezTo>
                    <a:pt x="3908" y="498"/>
                    <a:pt x="3781" y="256"/>
                    <a:pt x="3553" y="206"/>
                  </a:cubicBezTo>
                  <a:lnTo>
                    <a:pt x="2670" y="10"/>
                  </a:lnTo>
                  <a:cubicBezTo>
                    <a:pt x="2642" y="3"/>
                    <a:pt x="2613" y="0"/>
                    <a:pt x="2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9"/>
            <p:cNvSpPr/>
            <p:nvPr/>
          </p:nvSpPr>
          <p:spPr>
            <a:xfrm>
              <a:off x="2176350" y="590925"/>
              <a:ext cx="259750" cy="225225"/>
            </a:xfrm>
            <a:custGeom>
              <a:avLst/>
              <a:gdLst/>
              <a:ahLst/>
              <a:cxnLst/>
              <a:rect l="l" t="t" r="r" b="b"/>
              <a:pathLst>
                <a:path w="10390" h="9009" extrusionOk="0">
                  <a:moveTo>
                    <a:pt x="284" y="1"/>
                  </a:moveTo>
                  <a:cubicBezTo>
                    <a:pt x="123" y="1"/>
                    <a:pt x="0" y="147"/>
                    <a:pt x="28" y="306"/>
                  </a:cubicBezTo>
                  <a:lnTo>
                    <a:pt x="1491" y="8793"/>
                  </a:lnTo>
                  <a:cubicBezTo>
                    <a:pt x="1512" y="8917"/>
                    <a:pt x="1620" y="9009"/>
                    <a:pt x="1747" y="9009"/>
                  </a:cubicBezTo>
                  <a:lnTo>
                    <a:pt x="8642" y="9009"/>
                  </a:lnTo>
                  <a:cubicBezTo>
                    <a:pt x="8768" y="9009"/>
                    <a:pt x="8876" y="8917"/>
                    <a:pt x="8899" y="8793"/>
                  </a:cubicBezTo>
                  <a:lnTo>
                    <a:pt x="10361" y="306"/>
                  </a:lnTo>
                  <a:cubicBezTo>
                    <a:pt x="10389" y="146"/>
                    <a:pt x="10266" y="1"/>
                    <a:pt x="10104" y="1"/>
                  </a:cubicBezTo>
                  <a:lnTo>
                    <a:pt x="7716" y="1"/>
                  </a:lnTo>
                  <a:cubicBezTo>
                    <a:pt x="7608" y="1"/>
                    <a:pt x="7511" y="69"/>
                    <a:pt x="7473" y="170"/>
                  </a:cubicBezTo>
                  <a:cubicBezTo>
                    <a:pt x="7110" y="1113"/>
                    <a:pt x="6204" y="1735"/>
                    <a:pt x="5194" y="1735"/>
                  </a:cubicBezTo>
                  <a:cubicBezTo>
                    <a:pt x="4184" y="1735"/>
                    <a:pt x="3278" y="1113"/>
                    <a:pt x="2916" y="170"/>
                  </a:cubicBezTo>
                  <a:cubicBezTo>
                    <a:pt x="2878" y="69"/>
                    <a:pt x="2781" y="1"/>
                    <a:pt x="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9"/>
            <p:cNvSpPr/>
            <p:nvPr/>
          </p:nvSpPr>
          <p:spPr>
            <a:xfrm>
              <a:off x="2321675" y="590925"/>
              <a:ext cx="114425" cy="225225"/>
            </a:xfrm>
            <a:custGeom>
              <a:avLst/>
              <a:gdLst/>
              <a:ahLst/>
              <a:cxnLst/>
              <a:rect l="l" t="t" r="r" b="b"/>
              <a:pathLst>
                <a:path w="4577" h="9009" extrusionOk="0">
                  <a:moveTo>
                    <a:pt x="1903" y="1"/>
                  </a:moveTo>
                  <a:cubicBezTo>
                    <a:pt x="1813" y="1"/>
                    <a:pt x="1731" y="47"/>
                    <a:pt x="1683" y="123"/>
                  </a:cubicBezTo>
                  <a:cubicBezTo>
                    <a:pt x="1718" y="178"/>
                    <a:pt x="1731" y="242"/>
                    <a:pt x="1720" y="306"/>
                  </a:cubicBezTo>
                  <a:lnTo>
                    <a:pt x="256" y="8793"/>
                  </a:lnTo>
                  <a:cubicBezTo>
                    <a:pt x="234" y="8917"/>
                    <a:pt x="126" y="9009"/>
                    <a:pt x="1" y="9009"/>
                  </a:cubicBezTo>
                  <a:lnTo>
                    <a:pt x="2829" y="9009"/>
                  </a:lnTo>
                  <a:cubicBezTo>
                    <a:pt x="2955" y="9009"/>
                    <a:pt x="3063" y="8917"/>
                    <a:pt x="3086" y="8793"/>
                  </a:cubicBezTo>
                  <a:lnTo>
                    <a:pt x="4548" y="306"/>
                  </a:lnTo>
                  <a:cubicBezTo>
                    <a:pt x="4576" y="146"/>
                    <a:pt x="4453" y="1"/>
                    <a:pt x="4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9"/>
            <p:cNvSpPr/>
            <p:nvPr/>
          </p:nvSpPr>
          <p:spPr>
            <a:xfrm>
              <a:off x="2193950" y="696800"/>
              <a:ext cx="224475" cy="41200"/>
            </a:xfrm>
            <a:custGeom>
              <a:avLst/>
              <a:gdLst/>
              <a:ahLst/>
              <a:cxnLst/>
              <a:rect l="l" t="t" r="r" b="b"/>
              <a:pathLst>
                <a:path w="8979" h="1648" extrusionOk="0">
                  <a:moveTo>
                    <a:pt x="1" y="1"/>
                  </a:moveTo>
                  <a:lnTo>
                    <a:pt x="286" y="1648"/>
                  </a:lnTo>
                  <a:lnTo>
                    <a:pt x="8695" y="1648"/>
                  </a:lnTo>
                  <a:lnTo>
                    <a:pt x="89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9"/>
            <p:cNvSpPr/>
            <p:nvPr/>
          </p:nvSpPr>
          <p:spPr>
            <a:xfrm>
              <a:off x="2340625" y="696800"/>
              <a:ext cx="77800" cy="41200"/>
            </a:xfrm>
            <a:custGeom>
              <a:avLst/>
              <a:gdLst/>
              <a:ahLst/>
              <a:cxnLst/>
              <a:rect l="l" t="t" r="r" b="b"/>
              <a:pathLst>
                <a:path w="3112" h="1648" extrusionOk="0">
                  <a:moveTo>
                    <a:pt x="284" y="1"/>
                  </a:moveTo>
                  <a:lnTo>
                    <a:pt x="0" y="1648"/>
                  </a:lnTo>
                  <a:lnTo>
                    <a:pt x="2828" y="1648"/>
                  </a:lnTo>
                  <a:lnTo>
                    <a:pt x="3000" y="649"/>
                  </a:lnTo>
                  <a:lnTo>
                    <a:pt x="3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9"/>
            <p:cNvSpPr/>
            <p:nvPr/>
          </p:nvSpPr>
          <p:spPr>
            <a:xfrm>
              <a:off x="2250612" y="665150"/>
              <a:ext cx="111150" cy="106975"/>
            </a:xfrm>
            <a:custGeom>
              <a:avLst/>
              <a:gdLst/>
              <a:ahLst/>
              <a:cxnLst/>
              <a:rect l="l" t="t" r="r" b="b"/>
              <a:pathLst>
                <a:path w="4446" h="4279" extrusionOk="0">
                  <a:moveTo>
                    <a:pt x="2307" y="1"/>
                  </a:moveTo>
                  <a:cubicBezTo>
                    <a:pt x="1442" y="1"/>
                    <a:pt x="662" y="522"/>
                    <a:pt x="332" y="1321"/>
                  </a:cubicBezTo>
                  <a:cubicBezTo>
                    <a:pt x="0" y="2121"/>
                    <a:pt x="183" y="3040"/>
                    <a:pt x="795" y="3651"/>
                  </a:cubicBezTo>
                  <a:cubicBezTo>
                    <a:pt x="1204" y="4061"/>
                    <a:pt x="1752" y="4278"/>
                    <a:pt x="2309" y="4278"/>
                  </a:cubicBezTo>
                  <a:cubicBezTo>
                    <a:pt x="2584" y="4278"/>
                    <a:pt x="2862" y="4225"/>
                    <a:pt x="3126" y="4116"/>
                  </a:cubicBezTo>
                  <a:cubicBezTo>
                    <a:pt x="3924" y="3784"/>
                    <a:pt x="4445" y="3004"/>
                    <a:pt x="4445" y="2140"/>
                  </a:cubicBezTo>
                  <a:cubicBezTo>
                    <a:pt x="4445" y="958"/>
                    <a:pt x="3488" y="1"/>
                    <a:pt x="2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9"/>
            <p:cNvSpPr/>
            <p:nvPr/>
          </p:nvSpPr>
          <p:spPr>
            <a:xfrm>
              <a:off x="2282962" y="665150"/>
              <a:ext cx="78800" cy="107000"/>
            </a:xfrm>
            <a:custGeom>
              <a:avLst/>
              <a:gdLst/>
              <a:ahLst/>
              <a:cxnLst/>
              <a:rect l="l" t="t" r="r" b="b"/>
              <a:pathLst>
                <a:path w="3152" h="4280" extrusionOk="0">
                  <a:moveTo>
                    <a:pt x="1013" y="1"/>
                  </a:moveTo>
                  <a:cubicBezTo>
                    <a:pt x="905" y="1"/>
                    <a:pt x="797" y="9"/>
                    <a:pt x="691" y="26"/>
                  </a:cubicBezTo>
                  <a:lnTo>
                    <a:pt x="1" y="4024"/>
                  </a:lnTo>
                  <a:cubicBezTo>
                    <a:pt x="325" y="4198"/>
                    <a:pt x="670" y="4279"/>
                    <a:pt x="1010" y="4279"/>
                  </a:cubicBezTo>
                  <a:cubicBezTo>
                    <a:pt x="1885" y="4279"/>
                    <a:pt x="2719" y="3739"/>
                    <a:pt x="3031" y="2845"/>
                  </a:cubicBezTo>
                  <a:lnTo>
                    <a:pt x="3151" y="2153"/>
                  </a:lnTo>
                  <a:lnTo>
                    <a:pt x="3151" y="2140"/>
                  </a:lnTo>
                  <a:cubicBezTo>
                    <a:pt x="3151" y="958"/>
                    <a:pt x="2194" y="1"/>
                    <a:pt x="10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554;p48">
            <a:extLst>
              <a:ext uri="{FF2B5EF4-FFF2-40B4-BE49-F238E27FC236}">
                <a16:creationId xmlns:a16="http://schemas.microsoft.com/office/drawing/2014/main" id="{8926D6EE-1DE1-4E11-91EE-184943C98D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39286" y="1846076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주요 기술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Google Shape;555;p48">
            <a:extLst>
              <a:ext uri="{FF2B5EF4-FFF2-40B4-BE49-F238E27FC236}">
                <a16:creationId xmlns:a16="http://schemas.microsoft.com/office/drawing/2014/main" id="{81F16CC3-F1A6-4176-A027-DA14B727577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12050" y="995248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39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487;p44">
            <a:extLst>
              <a:ext uri="{FF2B5EF4-FFF2-40B4-BE49-F238E27FC236}">
                <a16:creationId xmlns:a16="http://schemas.microsoft.com/office/drawing/2014/main" id="{ECD61EB6-6AF1-42E1-8687-50660D72C906}"/>
              </a:ext>
            </a:extLst>
          </p:cNvPr>
          <p:cNvSpPr/>
          <p:nvPr/>
        </p:nvSpPr>
        <p:spPr>
          <a:xfrm>
            <a:off x="1813122" y="2417795"/>
            <a:ext cx="2235269" cy="1648289"/>
          </a:xfrm>
          <a:custGeom>
            <a:avLst/>
            <a:gdLst/>
            <a:ahLst/>
            <a:cxnLst/>
            <a:rect l="l" t="t" r="r" b="b"/>
            <a:pathLst>
              <a:path w="85702" h="53960" extrusionOk="0">
                <a:moveTo>
                  <a:pt x="4369" y="0"/>
                </a:moveTo>
                <a:cubicBezTo>
                  <a:pt x="1949" y="0"/>
                  <a:pt x="0" y="1949"/>
                  <a:pt x="0" y="4369"/>
                </a:cubicBezTo>
                <a:lnTo>
                  <a:pt x="0" y="49591"/>
                </a:lnTo>
                <a:cubicBezTo>
                  <a:pt x="0" y="52010"/>
                  <a:pt x="1949" y="53959"/>
                  <a:pt x="4369" y="53959"/>
                </a:cubicBezTo>
                <a:lnTo>
                  <a:pt x="81333" y="53959"/>
                </a:lnTo>
                <a:cubicBezTo>
                  <a:pt x="83752" y="53959"/>
                  <a:pt x="85701" y="52010"/>
                  <a:pt x="85701" y="49591"/>
                </a:cubicBezTo>
                <a:lnTo>
                  <a:pt x="85701" y="4369"/>
                </a:lnTo>
                <a:cubicBezTo>
                  <a:pt x="85701" y="1949"/>
                  <a:pt x="83752" y="0"/>
                  <a:pt x="813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9" name="Google Shape;649;p50"/>
          <p:cNvSpPr txBox="1">
            <a:spLocks noGrp="1"/>
          </p:cNvSpPr>
          <p:nvPr>
            <p:ph type="title"/>
          </p:nvPr>
        </p:nvSpPr>
        <p:spPr>
          <a:xfrm>
            <a:off x="3369000" y="483948"/>
            <a:ext cx="24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빅데이터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51" name="Google Shape;651;p50"/>
          <p:cNvGrpSpPr/>
          <p:nvPr/>
        </p:nvGrpSpPr>
        <p:grpSpPr>
          <a:xfrm>
            <a:off x="126398" y="3277802"/>
            <a:ext cx="579012" cy="307818"/>
            <a:chOff x="1075400" y="3585950"/>
            <a:chExt cx="613100" cy="325975"/>
          </a:xfrm>
        </p:grpSpPr>
        <p:sp>
          <p:nvSpPr>
            <p:cNvPr id="652" name="Google Shape;652;p50"/>
            <p:cNvSpPr/>
            <p:nvPr/>
          </p:nvSpPr>
          <p:spPr>
            <a:xfrm>
              <a:off x="1099325" y="3585950"/>
              <a:ext cx="565200" cy="325975"/>
            </a:xfrm>
            <a:custGeom>
              <a:avLst/>
              <a:gdLst/>
              <a:ahLst/>
              <a:cxnLst/>
              <a:rect l="l" t="t" r="r" b="b"/>
              <a:pathLst>
                <a:path w="22608" h="13039" extrusionOk="0">
                  <a:moveTo>
                    <a:pt x="11303" y="0"/>
                  </a:moveTo>
                  <a:cubicBezTo>
                    <a:pt x="10533" y="0"/>
                    <a:pt x="9845" y="919"/>
                    <a:pt x="9102" y="1071"/>
                  </a:cubicBezTo>
                  <a:cubicBezTo>
                    <a:pt x="9010" y="1090"/>
                    <a:pt x="8916" y="1098"/>
                    <a:pt x="8819" y="1098"/>
                  </a:cubicBezTo>
                  <a:cubicBezTo>
                    <a:pt x="8291" y="1098"/>
                    <a:pt x="7696" y="860"/>
                    <a:pt x="7170" y="860"/>
                  </a:cubicBezTo>
                  <a:cubicBezTo>
                    <a:pt x="7000" y="860"/>
                    <a:pt x="6837" y="885"/>
                    <a:pt x="6686" y="950"/>
                  </a:cubicBezTo>
                  <a:cubicBezTo>
                    <a:pt x="5980" y="1253"/>
                    <a:pt x="5663" y="2379"/>
                    <a:pt x="5019" y="2823"/>
                  </a:cubicBezTo>
                  <a:cubicBezTo>
                    <a:pt x="4384" y="3262"/>
                    <a:pt x="3292" y="3105"/>
                    <a:pt x="2736" y="3677"/>
                  </a:cubicBezTo>
                  <a:cubicBezTo>
                    <a:pt x="2181" y="4244"/>
                    <a:pt x="2280" y="5413"/>
                    <a:pt x="1842" y="6070"/>
                  </a:cubicBezTo>
                  <a:cubicBezTo>
                    <a:pt x="1399" y="6735"/>
                    <a:pt x="630" y="7016"/>
                    <a:pt x="315" y="7755"/>
                  </a:cubicBezTo>
                  <a:cubicBezTo>
                    <a:pt x="0" y="8493"/>
                    <a:pt x="498" y="9539"/>
                    <a:pt x="319" y="10332"/>
                  </a:cubicBezTo>
                  <a:cubicBezTo>
                    <a:pt x="142" y="11116"/>
                    <a:pt x="1335" y="12898"/>
                    <a:pt x="1545" y="13038"/>
                  </a:cubicBezTo>
                  <a:lnTo>
                    <a:pt x="21146" y="13038"/>
                  </a:lnTo>
                  <a:cubicBezTo>
                    <a:pt x="21356" y="12898"/>
                    <a:pt x="22465" y="11116"/>
                    <a:pt x="22288" y="10332"/>
                  </a:cubicBezTo>
                  <a:cubicBezTo>
                    <a:pt x="22109" y="9539"/>
                    <a:pt x="22608" y="8493"/>
                    <a:pt x="22292" y="7755"/>
                  </a:cubicBezTo>
                  <a:cubicBezTo>
                    <a:pt x="21977" y="7016"/>
                    <a:pt x="21209" y="6733"/>
                    <a:pt x="20765" y="6068"/>
                  </a:cubicBezTo>
                  <a:cubicBezTo>
                    <a:pt x="20328" y="5413"/>
                    <a:pt x="20426" y="4243"/>
                    <a:pt x="19872" y="3676"/>
                  </a:cubicBezTo>
                  <a:cubicBezTo>
                    <a:pt x="19315" y="3107"/>
                    <a:pt x="18223" y="3262"/>
                    <a:pt x="17588" y="2823"/>
                  </a:cubicBezTo>
                  <a:cubicBezTo>
                    <a:pt x="16944" y="2378"/>
                    <a:pt x="16627" y="1253"/>
                    <a:pt x="15921" y="950"/>
                  </a:cubicBezTo>
                  <a:cubicBezTo>
                    <a:pt x="15770" y="885"/>
                    <a:pt x="15607" y="860"/>
                    <a:pt x="15437" y="860"/>
                  </a:cubicBezTo>
                  <a:cubicBezTo>
                    <a:pt x="14911" y="860"/>
                    <a:pt x="14316" y="1098"/>
                    <a:pt x="13788" y="1098"/>
                  </a:cubicBezTo>
                  <a:cubicBezTo>
                    <a:pt x="13691" y="1098"/>
                    <a:pt x="13597" y="1090"/>
                    <a:pt x="13505" y="1071"/>
                  </a:cubicBezTo>
                  <a:cubicBezTo>
                    <a:pt x="12762" y="919"/>
                    <a:pt x="12074" y="0"/>
                    <a:pt x="11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1110925" y="3634275"/>
              <a:ext cx="233275" cy="211200"/>
            </a:xfrm>
            <a:custGeom>
              <a:avLst/>
              <a:gdLst/>
              <a:ahLst/>
              <a:cxnLst/>
              <a:rect l="l" t="t" r="r" b="b"/>
              <a:pathLst>
                <a:path w="9331" h="8448" extrusionOk="0">
                  <a:moveTo>
                    <a:pt x="4854" y="1"/>
                  </a:moveTo>
                  <a:cubicBezTo>
                    <a:pt x="3742" y="1"/>
                    <a:pt x="2613" y="437"/>
                    <a:pt x="1746" y="1304"/>
                  </a:cubicBezTo>
                  <a:cubicBezTo>
                    <a:pt x="60" y="2989"/>
                    <a:pt x="1" y="5664"/>
                    <a:pt x="1613" y="7275"/>
                  </a:cubicBezTo>
                  <a:cubicBezTo>
                    <a:pt x="2396" y="8058"/>
                    <a:pt x="3429" y="8447"/>
                    <a:pt x="4478" y="8447"/>
                  </a:cubicBezTo>
                  <a:cubicBezTo>
                    <a:pt x="5589" y="8447"/>
                    <a:pt x="6717" y="8011"/>
                    <a:pt x="7584" y="7144"/>
                  </a:cubicBezTo>
                  <a:cubicBezTo>
                    <a:pt x="9271" y="5457"/>
                    <a:pt x="9330" y="2784"/>
                    <a:pt x="7717" y="1171"/>
                  </a:cubicBezTo>
                  <a:cubicBezTo>
                    <a:pt x="6935" y="389"/>
                    <a:pt x="5902" y="1"/>
                    <a:pt x="4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1152675" y="3672225"/>
              <a:ext cx="142925" cy="135275"/>
            </a:xfrm>
            <a:custGeom>
              <a:avLst/>
              <a:gdLst/>
              <a:ahLst/>
              <a:cxnLst/>
              <a:rect l="l" t="t" r="r" b="b"/>
              <a:pathLst>
                <a:path w="5717" h="5411" extrusionOk="0">
                  <a:moveTo>
                    <a:pt x="3184" y="0"/>
                  </a:moveTo>
                  <a:cubicBezTo>
                    <a:pt x="2427" y="0"/>
                    <a:pt x="1704" y="305"/>
                    <a:pt x="1150" y="860"/>
                  </a:cubicBezTo>
                  <a:cubicBezTo>
                    <a:pt x="60" y="1950"/>
                    <a:pt x="0" y="3665"/>
                    <a:pt x="1018" y="4683"/>
                  </a:cubicBezTo>
                  <a:cubicBezTo>
                    <a:pt x="1486" y="5153"/>
                    <a:pt x="2122" y="5411"/>
                    <a:pt x="2808" y="5411"/>
                  </a:cubicBezTo>
                  <a:lnTo>
                    <a:pt x="2808" y="5409"/>
                  </a:lnTo>
                  <a:cubicBezTo>
                    <a:pt x="3565" y="5409"/>
                    <a:pt x="4287" y="5104"/>
                    <a:pt x="4842" y="4551"/>
                  </a:cubicBezTo>
                  <a:cubicBezTo>
                    <a:pt x="5379" y="4013"/>
                    <a:pt x="5684" y="3312"/>
                    <a:pt x="5701" y="2578"/>
                  </a:cubicBezTo>
                  <a:cubicBezTo>
                    <a:pt x="5716" y="1868"/>
                    <a:pt x="5458" y="1211"/>
                    <a:pt x="4974" y="727"/>
                  </a:cubicBezTo>
                  <a:cubicBezTo>
                    <a:pt x="4505" y="259"/>
                    <a:pt x="3869" y="0"/>
                    <a:pt x="3184" y="0"/>
                  </a:cubicBezTo>
                  <a:close/>
                </a:path>
              </a:pathLst>
            </a:custGeom>
            <a:solidFill>
              <a:srgbClr val="ED8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1419625" y="3634275"/>
              <a:ext cx="233250" cy="211200"/>
            </a:xfrm>
            <a:custGeom>
              <a:avLst/>
              <a:gdLst/>
              <a:ahLst/>
              <a:cxnLst/>
              <a:rect l="l" t="t" r="r" b="b"/>
              <a:pathLst>
                <a:path w="9330" h="8448" extrusionOk="0">
                  <a:moveTo>
                    <a:pt x="4477" y="1"/>
                  </a:moveTo>
                  <a:cubicBezTo>
                    <a:pt x="3429" y="1"/>
                    <a:pt x="2396" y="389"/>
                    <a:pt x="1614" y="1171"/>
                  </a:cubicBezTo>
                  <a:cubicBezTo>
                    <a:pt x="1" y="2784"/>
                    <a:pt x="60" y="5457"/>
                    <a:pt x="1745" y="7144"/>
                  </a:cubicBezTo>
                  <a:cubicBezTo>
                    <a:pt x="2613" y="8011"/>
                    <a:pt x="3742" y="8447"/>
                    <a:pt x="4854" y="8447"/>
                  </a:cubicBezTo>
                  <a:cubicBezTo>
                    <a:pt x="5902" y="8447"/>
                    <a:pt x="6935" y="8059"/>
                    <a:pt x="7718" y="7277"/>
                  </a:cubicBezTo>
                  <a:cubicBezTo>
                    <a:pt x="9329" y="5664"/>
                    <a:pt x="9270" y="2991"/>
                    <a:pt x="7585" y="1304"/>
                  </a:cubicBezTo>
                  <a:cubicBezTo>
                    <a:pt x="6717" y="437"/>
                    <a:pt x="5588" y="1"/>
                    <a:pt x="4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1468225" y="3672225"/>
              <a:ext cx="142925" cy="135275"/>
            </a:xfrm>
            <a:custGeom>
              <a:avLst/>
              <a:gdLst/>
              <a:ahLst/>
              <a:cxnLst/>
              <a:rect l="l" t="t" r="r" b="b"/>
              <a:pathLst>
                <a:path w="5717" h="5411" extrusionOk="0">
                  <a:moveTo>
                    <a:pt x="2533" y="0"/>
                  </a:moveTo>
                  <a:cubicBezTo>
                    <a:pt x="1848" y="0"/>
                    <a:pt x="1212" y="259"/>
                    <a:pt x="743" y="727"/>
                  </a:cubicBezTo>
                  <a:cubicBezTo>
                    <a:pt x="260" y="1211"/>
                    <a:pt x="1" y="1868"/>
                    <a:pt x="18" y="2578"/>
                  </a:cubicBezTo>
                  <a:cubicBezTo>
                    <a:pt x="33" y="3312"/>
                    <a:pt x="338" y="4013"/>
                    <a:pt x="876" y="4551"/>
                  </a:cubicBezTo>
                  <a:cubicBezTo>
                    <a:pt x="1430" y="5104"/>
                    <a:pt x="2153" y="5409"/>
                    <a:pt x="2909" y="5409"/>
                  </a:cubicBezTo>
                  <a:lnTo>
                    <a:pt x="2909" y="5411"/>
                  </a:lnTo>
                  <a:cubicBezTo>
                    <a:pt x="3594" y="5411"/>
                    <a:pt x="4231" y="5153"/>
                    <a:pt x="4699" y="4683"/>
                  </a:cubicBezTo>
                  <a:cubicBezTo>
                    <a:pt x="5717" y="3665"/>
                    <a:pt x="5657" y="1950"/>
                    <a:pt x="4567" y="860"/>
                  </a:cubicBezTo>
                  <a:cubicBezTo>
                    <a:pt x="4012" y="305"/>
                    <a:pt x="3290" y="0"/>
                    <a:pt x="2533" y="0"/>
                  </a:cubicBezTo>
                  <a:close/>
                </a:path>
              </a:pathLst>
            </a:custGeom>
            <a:solidFill>
              <a:srgbClr val="ED8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1075400" y="3809750"/>
              <a:ext cx="134475" cy="101750"/>
            </a:xfrm>
            <a:custGeom>
              <a:avLst/>
              <a:gdLst/>
              <a:ahLst/>
              <a:cxnLst/>
              <a:rect l="l" t="t" r="r" b="b"/>
              <a:pathLst>
                <a:path w="5379" h="4070" extrusionOk="0">
                  <a:moveTo>
                    <a:pt x="2864" y="0"/>
                  </a:moveTo>
                  <a:cubicBezTo>
                    <a:pt x="2711" y="0"/>
                    <a:pt x="2555" y="11"/>
                    <a:pt x="2397" y="34"/>
                  </a:cubicBezTo>
                  <a:cubicBezTo>
                    <a:pt x="1001" y="239"/>
                    <a:pt x="0" y="1300"/>
                    <a:pt x="162" y="2405"/>
                  </a:cubicBezTo>
                  <a:cubicBezTo>
                    <a:pt x="306" y="3384"/>
                    <a:pt x="1314" y="4070"/>
                    <a:pt x="2513" y="4070"/>
                  </a:cubicBezTo>
                  <a:cubicBezTo>
                    <a:pt x="2667" y="4070"/>
                    <a:pt x="2824" y="4059"/>
                    <a:pt x="2982" y="4035"/>
                  </a:cubicBezTo>
                  <a:cubicBezTo>
                    <a:pt x="4377" y="3831"/>
                    <a:pt x="5379" y="2769"/>
                    <a:pt x="5217" y="1665"/>
                  </a:cubicBezTo>
                  <a:cubicBezTo>
                    <a:pt x="5073" y="684"/>
                    <a:pt x="4064" y="0"/>
                    <a:pt x="2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0"/>
            <p:cNvSpPr/>
            <p:nvPr/>
          </p:nvSpPr>
          <p:spPr>
            <a:xfrm>
              <a:off x="1554000" y="3809700"/>
              <a:ext cx="134500" cy="101800"/>
            </a:xfrm>
            <a:custGeom>
              <a:avLst/>
              <a:gdLst/>
              <a:ahLst/>
              <a:cxnLst/>
              <a:rect l="l" t="t" r="r" b="b"/>
              <a:pathLst>
                <a:path w="5380" h="4072" extrusionOk="0">
                  <a:moveTo>
                    <a:pt x="2516" y="1"/>
                  </a:moveTo>
                  <a:cubicBezTo>
                    <a:pt x="1316" y="1"/>
                    <a:pt x="306" y="686"/>
                    <a:pt x="162" y="1666"/>
                  </a:cubicBezTo>
                  <a:cubicBezTo>
                    <a:pt x="1" y="2771"/>
                    <a:pt x="1001" y="3832"/>
                    <a:pt x="2397" y="4037"/>
                  </a:cubicBezTo>
                  <a:cubicBezTo>
                    <a:pt x="2555" y="4060"/>
                    <a:pt x="2711" y="4071"/>
                    <a:pt x="2864" y="4071"/>
                  </a:cubicBezTo>
                  <a:cubicBezTo>
                    <a:pt x="4064" y="4071"/>
                    <a:pt x="5073" y="3386"/>
                    <a:pt x="5218" y="2405"/>
                  </a:cubicBezTo>
                  <a:cubicBezTo>
                    <a:pt x="5379" y="1301"/>
                    <a:pt x="4378" y="239"/>
                    <a:pt x="2983" y="35"/>
                  </a:cubicBezTo>
                  <a:cubicBezTo>
                    <a:pt x="2825" y="12"/>
                    <a:pt x="2669" y="1"/>
                    <a:pt x="2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0"/>
            <p:cNvSpPr/>
            <p:nvPr/>
          </p:nvSpPr>
          <p:spPr>
            <a:xfrm>
              <a:off x="1321300" y="3621500"/>
              <a:ext cx="121225" cy="84350"/>
            </a:xfrm>
            <a:custGeom>
              <a:avLst/>
              <a:gdLst/>
              <a:ahLst/>
              <a:cxnLst/>
              <a:rect l="l" t="t" r="r" b="b"/>
              <a:pathLst>
                <a:path w="4849" h="3374" extrusionOk="0">
                  <a:moveTo>
                    <a:pt x="2424" y="1"/>
                  </a:moveTo>
                  <a:cubicBezTo>
                    <a:pt x="1086" y="1"/>
                    <a:pt x="1" y="755"/>
                    <a:pt x="1" y="1687"/>
                  </a:cubicBezTo>
                  <a:cubicBezTo>
                    <a:pt x="1" y="2619"/>
                    <a:pt x="1086" y="3373"/>
                    <a:pt x="2424" y="3373"/>
                  </a:cubicBezTo>
                  <a:cubicBezTo>
                    <a:pt x="3763" y="3373"/>
                    <a:pt x="4848" y="2619"/>
                    <a:pt x="4848" y="1687"/>
                  </a:cubicBezTo>
                  <a:cubicBezTo>
                    <a:pt x="4848" y="756"/>
                    <a:pt x="3763" y="1"/>
                    <a:pt x="2424" y="1"/>
                  </a:cubicBezTo>
                  <a:close/>
                </a:path>
              </a:pathLst>
            </a:custGeom>
            <a:solidFill>
              <a:srgbClr val="DA4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1119750" y="3649750"/>
              <a:ext cx="524325" cy="262175"/>
            </a:xfrm>
            <a:custGeom>
              <a:avLst/>
              <a:gdLst/>
              <a:ahLst/>
              <a:cxnLst/>
              <a:rect l="l" t="t" r="r" b="b"/>
              <a:pathLst>
                <a:path w="20973" h="10487" extrusionOk="0">
                  <a:moveTo>
                    <a:pt x="10486" y="0"/>
                  </a:moveTo>
                  <a:cubicBezTo>
                    <a:pt x="4865" y="0"/>
                    <a:pt x="276" y="4424"/>
                    <a:pt x="12" y="9982"/>
                  </a:cubicBezTo>
                  <a:cubicBezTo>
                    <a:pt x="0" y="10257"/>
                    <a:pt x="220" y="10486"/>
                    <a:pt x="496" y="10486"/>
                  </a:cubicBezTo>
                  <a:lnTo>
                    <a:pt x="20476" y="10486"/>
                  </a:lnTo>
                  <a:cubicBezTo>
                    <a:pt x="20752" y="10486"/>
                    <a:pt x="20973" y="10257"/>
                    <a:pt x="20961" y="9982"/>
                  </a:cubicBezTo>
                  <a:cubicBezTo>
                    <a:pt x="20697" y="4424"/>
                    <a:pt x="16108" y="0"/>
                    <a:pt x="10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0"/>
            <p:cNvSpPr/>
            <p:nvPr/>
          </p:nvSpPr>
          <p:spPr>
            <a:xfrm>
              <a:off x="1346800" y="3649750"/>
              <a:ext cx="297275" cy="262175"/>
            </a:xfrm>
            <a:custGeom>
              <a:avLst/>
              <a:gdLst/>
              <a:ahLst/>
              <a:cxnLst/>
              <a:rect l="l" t="t" r="r" b="b"/>
              <a:pathLst>
                <a:path w="11891" h="10487" extrusionOk="0">
                  <a:moveTo>
                    <a:pt x="1404" y="0"/>
                  </a:moveTo>
                  <a:cubicBezTo>
                    <a:pt x="935" y="0"/>
                    <a:pt x="466" y="31"/>
                    <a:pt x="1" y="94"/>
                  </a:cubicBezTo>
                  <a:cubicBezTo>
                    <a:pt x="5127" y="780"/>
                    <a:pt x="9082" y="5171"/>
                    <a:pt x="9082" y="10486"/>
                  </a:cubicBezTo>
                  <a:lnTo>
                    <a:pt x="11394" y="10486"/>
                  </a:lnTo>
                  <a:cubicBezTo>
                    <a:pt x="11670" y="10486"/>
                    <a:pt x="11891" y="10257"/>
                    <a:pt x="11879" y="9982"/>
                  </a:cubicBezTo>
                  <a:cubicBezTo>
                    <a:pt x="11615" y="4424"/>
                    <a:pt x="7026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50"/>
          <p:cNvGrpSpPr/>
          <p:nvPr/>
        </p:nvGrpSpPr>
        <p:grpSpPr>
          <a:xfrm>
            <a:off x="204685" y="2443168"/>
            <a:ext cx="329506" cy="421429"/>
            <a:chOff x="1663525" y="4117175"/>
            <a:chExt cx="473700" cy="605850"/>
          </a:xfrm>
        </p:grpSpPr>
        <p:sp>
          <p:nvSpPr>
            <p:cNvPr id="663" name="Google Shape;663;p50"/>
            <p:cNvSpPr/>
            <p:nvPr/>
          </p:nvSpPr>
          <p:spPr>
            <a:xfrm>
              <a:off x="1717900" y="4179025"/>
              <a:ext cx="400700" cy="544000"/>
            </a:xfrm>
            <a:custGeom>
              <a:avLst/>
              <a:gdLst/>
              <a:ahLst/>
              <a:cxnLst/>
              <a:rect l="l" t="t" r="r" b="b"/>
              <a:pathLst>
                <a:path w="16028" h="21760" extrusionOk="0">
                  <a:moveTo>
                    <a:pt x="16027" y="1"/>
                  </a:moveTo>
                  <a:cubicBezTo>
                    <a:pt x="9769" y="1"/>
                    <a:pt x="4102" y="2538"/>
                    <a:pt x="0" y="6639"/>
                  </a:cubicBezTo>
                  <a:lnTo>
                    <a:pt x="14931" y="21569"/>
                  </a:lnTo>
                  <a:cubicBezTo>
                    <a:pt x="15062" y="21700"/>
                    <a:pt x="15223" y="21759"/>
                    <a:pt x="15381" y="21759"/>
                  </a:cubicBezTo>
                  <a:cubicBezTo>
                    <a:pt x="15711" y="21759"/>
                    <a:pt x="16027" y="21503"/>
                    <a:pt x="16027" y="21116"/>
                  </a:cubicBezTo>
                  <a:lnTo>
                    <a:pt x="16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2049350" y="4179025"/>
              <a:ext cx="69250" cy="544000"/>
            </a:xfrm>
            <a:custGeom>
              <a:avLst/>
              <a:gdLst/>
              <a:ahLst/>
              <a:cxnLst/>
              <a:rect l="l" t="t" r="r" b="b"/>
              <a:pathLst>
                <a:path w="2770" h="21760" extrusionOk="0">
                  <a:moveTo>
                    <a:pt x="2741" y="1"/>
                  </a:moveTo>
                  <a:cubicBezTo>
                    <a:pt x="1825" y="1"/>
                    <a:pt x="910" y="58"/>
                    <a:pt x="0" y="168"/>
                  </a:cubicBezTo>
                  <a:lnTo>
                    <a:pt x="0" y="19896"/>
                  </a:lnTo>
                  <a:lnTo>
                    <a:pt x="1673" y="21569"/>
                  </a:lnTo>
                  <a:cubicBezTo>
                    <a:pt x="1804" y="21700"/>
                    <a:pt x="1965" y="21759"/>
                    <a:pt x="2123" y="21759"/>
                  </a:cubicBezTo>
                  <a:cubicBezTo>
                    <a:pt x="2453" y="21759"/>
                    <a:pt x="2769" y="21503"/>
                    <a:pt x="2769" y="21116"/>
                  </a:cubicBezTo>
                  <a:lnTo>
                    <a:pt x="2769" y="1"/>
                  </a:lnTo>
                  <a:cubicBezTo>
                    <a:pt x="2760" y="1"/>
                    <a:pt x="2751" y="1"/>
                    <a:pt x="27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2016200" y="4244875"/>
              <a:ext cx="63850" cy="61450"/>
            </a:xfrm>
            <a:custGeom>
              <a:avLst/>
              <a:gdLst/>
              <a:ahLst/>
              <a:cxnLst/>
              <a:rect l="l" t="t" r="r" b="b"/>
              <a:pathLst>
                <a:path w="2554" h="2458" extrusionOk="0">
                  <a:moveTo>
                    <a:pt x="1326" y="1"/>
                  </a:moveTo>
                  <a:cubicBezTo>
                    <a:pt x="828" y="1"/>
                    <a:pt x="381" y="300"/>
                    <a:pt x="191" y="759"/>
                  </a:cubicBezTo>
                  <a:cubicBezTo>
                    <a:pt x="1" y="1218"/>
                    <a:pt x="106" y="1747"/>
                    <a:pt x="458" y="2097"/>
                  </a:cubicBezTo>
                  <a:cubicBezTo>
                    <a:pt x="692" y="2332"/>
                    <a:pt x="1007" y="2457"/>
                    <a:pt x="1327" y="2457"/>
                  </a:cubicBezTo>
                  <a:cubicBezTo>
                    <a:pt x="1484" y="2457"/>
                    <a:pt x="1644" y="2427"/>
                    <a:pt x="1795" y="2364"/>
                  </a:cubicBezTo>
                  <a:cubicBezTo>
                    <a:pt x="2255" y="2173"/>
                    <a:pt x="2554" y="1725"/>
                    <a:pt x="2554" y="1229"/>
                  </a:cubicBezTo>
                  <a:cubicBezTo>
                    <a:pt x="2554" y="551"/>
                    <a:pt x="2004" y="1"/>
                    <a:pt x="1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2049350" y="4244875"/>
              <a:ext cx="30700" cy="61425"/>
            </a:xfrm>
            <a:custGeom>
              <a:avLst/>
              <a:gdLst/>
              <a:ahLst/>
              <a:cxnLst/>
              <a:rect l="l" t="t" r="r" b="b"/>
              <a:pathLst>
                <a:path w="1228" h="2457" extrusionOk="0">
                  <a:moveTo>
                    <a:pt x="0" y="1"/>
                  </a:moveTo>
                  <a:lnTo>
                    <a:pt x="0" y="2457"/>
                  </a:lnTo>
                  <a:cubicBezTo>
                    <a:pt x="678" y="2457"/>
                    <a:pt x="1228" y="1907"/>
                    <a:pt x="1228" y="1229"/>
                  </a:cubicBezTo>
                  <a:cubicBezTo>
                    <a:pt x="1228" y="551"/>
                    <a:pt x="678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1899250" y="4443725"/>
              <a:ext cx="57750" cy="55525"/>
            </a:xfrm>
            <a:custGeom>
              <a:avLst/>
              <a:gdLst/>
              <a:ahLst/>
              <a:cxnLst/>
              <a:rect l="l" t="t" r="r" b="b"/>
              <a:pathLst>
                <a:path w="2310" h="2221" extrusionOk="0">
                  <a:moveTo>
                    <a:pt x="1199" y="0"/>
                  </a:moveTo>
                  <a:cubicBezTo>
                    <a:pt x="750" y="0"/>
                    <a:pt x="345" y="270"/>
                    <a:pt x="173" y="685"/>
                  </a:cubicBezTo>
                  <a:cubicBezTo>
                    <a:pt x="1" y="1100"/>
                    <a:pt x="96" y="1578"/>
                    <a:pt x="414" y="1895"/>
                  </a:cubicBezTo>
                  <a:cubicBezTo>
                    <a:pt x="626" y="2108"/>
                    <a:pt x="911" y="2220"/>
                    <a:pt x="1201" y="2220"/>
                  </a:cubicBezTo>
                  <a:cubicBezTo>
                    <a:pt x="1343" y="2220"/>
                    <a:pt x="1487" y="2193"/>
                    <a:pt x="1624" y="2136"/>
                  </a:cubicBezTo>
                  <a:cubicBezTo>
                    <a:pt x="2039" y="1964"/>
                    <a:pt x="2310" y="1559"/>
                    <a:pt x="2310" y="1110"/>
                  </a:cubicBezTo>
                  <a:cubicBezTo>
                    <a:pt x="2310" y="496"/>
                    <a:pt x="1813" y="0"/>
                    <a:pt x="1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2031150" y="4438225"/>
              <a:ext cx="60400" cy="58125"/>
            </a:xfrm>
            <a:custGeom>
              <a:avLst/>
              <a:gdLst/>
              <a:ahLst/>
              <a:cxnLst/>
              <a:rect l="l" t="t" r="r" b="b"/>
              <a:pathLst>
                <a:path w="2416" h="2325" extrusionOk="0">
                  <a:moveTo>
                    <a:pt x="1253" y="0"/>
                  </a:moveTo>
                  <a:cubicBezTo>
                    <a:pt x="783" y="0"/>
                    <a:pt x="360" y="284"/>
                    <a:pt x="179" y="718"/>
                  </a:cubicBezTo>
                  <a:cubicBezTo>
                    <a:pt x="0" y="1152"/>
                    <a:pt x="99" y="1652"/>
                    <a:pt x="431" y="1985"/>
                  </a:cubicBezTo>
                  <a:cubicBezTo>
                    <a:pt x="654" y="2207"/>
                    <a:pt x="951" y="2325"/>
                    <a:pt x="1253" y="2325"/>
                  </a:cubicBezTo>
                  <a:cubicBezTo>
                    <a:pt x="1403" y="2325"/>
                    <a:pt x="1554" y="2296"/>
                    <a:pt x="1698" y="2237"/>
                  </a:cubicBezTo>
                  <a:cubicBezTo>
                    <a:pt x="2133" y="2057"/>
                    <a:pt x="2416" y="1633"/>
                    <a:pt x="2416" y="1163"/>
                  </a:cubicBezTo>
                  <a:cubicBezTo>
                    <a:pt x="2416" y="521"/>
                    <a:pt x="1895" y="0"/>
                    <a:pt x="1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2049350" y="4438225"/>
              <a:ext cx="45775" cy="58150"/>
            </a:xfrm>
            <a:custGeom>
              <a:avLst/>
              <a:gdLst/>
              <a:ahLst/>
              <a:cxnLst/>
              <a:rect l="l" t="t" r="r" b="b"/>
              <a:pathLst>
                <a:path w="1831" h="2326" extrusionOk="0">
                  <a:moveTo>
                    <a:pt x="525" y="0"/>
                  </a:moveTo>
                  <a:cubicBezTo>
                    <a:pt x="342" y="0"/>
                    <a:pt x="163" y="43"/>
                    <a:pt x="0" y="126"/>
                  </a:cubicBezTo>
                  <a:lnTo>
                    <a:pt x="0" y="2200"/>
                  </a:lnTo>
                  <a:cubicBezTo>
                    <a:pt x="170" y="2286"/>
                    <a:pt x="349" y="2326"/>
                    <a:pt x="524" y="2326"/>
                  </a:cubicBezTo>
                  <a:cubicBezTo>
                    <a:pt x="1040" y="2326"/>
                    <a:pt x="1525" y="1978"/>
                    <a:pt x="1656" y="1433"/>
                  </a:cubicBezTo>
                  <a:cubicBezTo>
                    <a:pt x="1830" y="702"/>
                    <a:pt x="1277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2014400" y="4546175"/>
              <a:ext cx="69875" cy="64375"/>
            </a:xfrm>
            <a:custGeom>
              <a:avLst/>
              <a:gdLst/>
              <a:ahLst/>
              <a:cxnLst/>
              <a:rect l="l" t="t" r="r" b="b"/>
              <a:pathLst>
                <a:path w="2795" h="2575" extrusionOk="0">
                  <a:moveTo>
                    <a:pt x="1263" y="0"/>
                  </a:moveTo>
                  <a:cubicBezTo>
                    <a:pt x="566" y="0"/>
                    <a:pt x="0" y="566"/>
                    <a:pt x="0" y="1263"/>
                  </a:cubicBezTo>
                  <a:cubicBezTo>
                    <a:pt x="0" y="1450"/>
                    <a:pt x="153" y="1604"/>
                    <a:pt x="341" y="1604"/>
                  </a:cubicBezTo>
                  <a:lnTo>
                    <a:pt x="682" y="1604"/>
                  </a:lnTo>
                  <a:cubicBezTo>
                    <a:pt x="759" y="1604"/>
                    <a:pt x="820" y="1668"/>
                    <a:pt x="815" y="1745"/>
                  </a:cubicBezTo>
                  <a:lnTo>
                    <a:pt x="786" y="2275"/>
                  </a:lnTo>
                  <a:cubicBezTo>
                    <a:pt x="778" y="2438"/>
                    <a:pt x="909" y="2575"/>
                    <a:pt x="1073" y="2575"/>
                  </a:cubicBezTo>
                  <a:lnTo>
                    <a:pt x="1722" y="2575"/>
                  </a:lnTo>
                  <a:cubicBezTo>
                    <a:pt x="1886" y="2575"/>
                    <a:pt x="2017" y="2438"/>
                    <a:pt x="2008" y="2275"/>
                  </a:cubicBezTo>
                  <a:lnTo>
                    <a:pt x="1980" y="1745"/>
                  </a:lnTo>
                  <a:cubicBezTo>
                    <a:pt x="1976" y="1668"/>
                    <a:pt x="2037" y="1604"/>
                    <a:pt x="2113" y="1604"/>
                  </a:cubicBezTo>
                  <a:lnTo>
                    <a:pt x="2454" y="1604"/>
                  </a:lnTo>
                  <a:cubicBezTo>
                    <a:pt x="2643" y="1604"/>
                    <a:pt x="2795" y="1450"/>
                    <a:pt x="2795" y="1263"/>
                  </a:cubicBezTo>
                  <a:cubicBezTo>
                    <a:pt x="2795" y="566"/>
                    <a:pt x="2229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1929225" y="4312500"/>
              <a:ext cx="75900" cy="82300"/>
            </a:xfrm>
            <a:custGeom>
              <a:avLst/>
              <a:gdLst/>
              <a:ahLst/>
              <a:cxnLst/>
              <a:rect l="l" t="t" r="r" b="b"/>
              <a:pathLst>
                <a:path w="3036" h="3292" extrusionOk="0">
                  <a:moveTo>
                    <a:pt x="1488" y="0"/>
                  </a:moveTo>
                  <a:cubicBezTo>
                    <a:pt x="668" y="0"/>
                    <a:pt x="1" y="666"/>
                    <a:pt x="1" y="1488"/>
                  </a:cubicBezTo>
                  <a:lnTo>
                    <a:pt x="1" y="1804"/>
                  </a:lnTo>
                  <a:cubicBezTo>
                    <a:pt x="0" y="2626"/>
                    <a:pt x="666" y="3292"/>
                    <a:pt x="1488" y="3292"/>
                  </a:cubicBezTo>
                  <a:cubicBezTo>
                    <a:pt x="1710" y="3292"/>
                    <a:pt x="1891" y="3113"/>
                    <a:pt x="1891" y="2891"/>
                  </a:cubicBezTo>
                  <a:lnTo>
                    <a:pt x="1891" y="2489"/>
                  </a:lnTo>
                  <a:cubicBezTo>
                    <a:pt x="1891" y="2402"/>
                    <a:pt x="1962" y="2332"/>
                    <a:pt x="2049" y="2332"/>
                  </a:cubicBezTo>
                  <a:cubicBezTo>
                    <a:pt x="2051" y="2332"/>
                    <a:pt x="2054" y="2332"/>
                    <a:pt x="2057" y="2332"/>
                  </a:cubicBezTo>
                  <a:lnTo>
                    <a:pt x="2682" y="2366"/>
                  </a:lnTo>
                  <a:cubicBezTo>
                    <a:pt x="2688" y="2366"/>
                    <a:pt x="2694" y="2366"/>
                    <a:pt x="2701" y="2366"/>
                  </a:cubicBezTo>
                  <a:cubicBezTo>
                    <a:pt x="2884" y="2366"/>
                    <a:pt x="3036" y="2216"/>
                    <a:pt x="3036" y="2030"/>
                  </a:cubicBezTo>
                  <a:lnTo>
                    <a:pt x="3036" y="1262"/>
                  </a:lnTo>
                  <a:cubicBezTo>
                    <a:pt x="3036" y="1076"/>
                    <a:pt x="2884" y="926"/>
                    <a:pt x="2701" y="926"/>
                  </a:cubicBezTo>
                  <a:cubicBezTo>
                    <a:pt x="2694" y="926"/>
                    <a:pt x="2688" y="926"/>
                    <a:pt x="2682" y="926"/>
                  </a:cubicBezTo>
                  <a:lnTo>
                    <a:pt x="2057" y="960"/>
                  </a:lnTo>
                  <a:cubicBezTo>
                    <a:pt x="2054" y="960"/>
                    <a:pt x="2051" y="960"/>
                    <a:pt x="2049" y="960"/>
                  </a:cubicBezTo>
                  <a:cubicBezTo>
                    <a:pt x="1962" y="960"/>
                    <a:pt x="1891" y="890"/>
                    <a:pt x="1891" y="803"/>
                  </a:cubicBezTo>
                  <a:lnTo>
                    <a:pt x="1891" y="401"/>
                  </a:lnTo>
                  <a:cubicBezTo>
                    <a:pt x="1891" y="179"/>
                    <a:pt x="1710" y="0"/>
                    <a:pt x="1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1663525" y="4117175"/>
              <a:ext cx="473700" cy="300400"/>
            </a:xfrm>
            <a:custGeom>
              <a:avLst/>
              <a:gdLst/>
              <a:ahLst/>
              <a:cxnLst/>
              <a:rect l="l" t="t" r="r" b="b"/>
              <a:pathLst>
                <a:path w="18948" h="12016" extrusionOk="0">
                  <a:moveTo>
                    <a:pt x="17470" y="0"/>
                  </a:moveTo>
                  <a:cubicBezTo>
                    <a:pt x="10850" y="0"/>
                    <a:pt x="4857" y="2684"/>
                    <a:pt x="520" y="7022"/>
                  </a:cubicBezTo>
                  <a:lnTo>
                    <a:pt x="501" y="7040"/>
                  </a:lnTo>
                  <a:cubicBezTo>
                    <a:pt x="1" y="7542"/>
                    <a:pt x="1" y="8363"/>
                    <a:pt x="502" y="8865"/>
                  </a:cubicBezTo>
                  <a:lnTo>
                    <a:pt x="1441" y="9803"/>
                  </a:lnTo>
                  <a:cubicBezTo>
                    <a:pt x="1696" y="10057"/>
                    <a:pt x="2029" y="10184"/>
                    <a:pt x="2362" y="10184"/>
                  </a:cubicBezTo>
                  <a:cubicBezTo>
                    <a:pt x="2694" y="10184"/>
                    <a:pt x="3027" y="10057"/>
                    <a:pt x="3282" y="9803"/>
                  </a:cubicBezTo>
                  <a:lnTo>
                    <a:pt x="3291" y="9794"/>
                  </a:lnTo>
                  <a:lnTo>
                    <a:pt x="3300" y="9786"/>
                  </a:lnTo>
                  <a:cubicBezTo>
                    <a:pt x="3510" y="9575"/>
                    <a:pt x="3785" y="9471"/>
                    <a:pt x="4061" y="9471"/>
                  </a:cubicBezTo>
                  <a:cubicBezTo>
                    <a:pt x="4348" y="9471"/>
                    <a:pt x="4635" y="9584"/>
                    <a:pt x="4848" y="9808"/>
                  </a:cubicBezTo>
                  <a:lnTo>
                    <a:pt x="6761" y="11808"/>
                  </a:lnTo>
                  <a:cubicBezTo>
                    <a:pt x="6893" y="11946"/>
                    <a:pt x="7068" y="12015"/>
                    <a:pt x="7244" y="12015"/>
                  </a:cubicBezTo>
                  <a:cubicBezTo>
                    <a:pt x="7415" y="12015"/>
                    <a:pt x="7586" y="11950"/>
                    <a:pt x="7717" y="11819"/>
                  </a:cubicBezTo>
                  <a:cubicBezTo>
                    <a:pt x="7982" y="11549"/>
                    <a:pt x="7987" y="11117"/>
                    <a:pt x="7728" y="10841"/>
                  </a:cubicBezTo>
                  <a:lnTo>
                    <a:pt x="6352" y="9402"/>
                  </a:lnTo>
                  <a:cubicBezTo>
                    <a:pt x="6098" y="9136"/>
                    <a:pt x="6083" y="8711"/>
                    <a:pt x="6336" y="8445"/>
                  </a:cubicBezTo>
                  <a:cubicBezTo>
                    <a:pt x="6471" y="8303"/>
                    <a:pt x="6652" y="8232"/>
                    <a:pt x="6832" y="8232"/>
                  </a:cubicBezTo>
                  <a:cubicBezTo>
                    <a:pt x="7012" y="8232"/>
                    <a:pt x="7192" y="8302"/>
                    <a:pt x="7327" y="8442"/>
                  </a:cubicBezTo>
                  <a:lnTo>
                    <a:pt x="7760" y="8896"/>
                  </a:lnTo>
                  <a:cubicBezTo>
                    <a:pt x="7899" y="9041"/>
                    <a:pt x="8087" y="9117"/>
                    <a:pt x="8275" y="9117"/>
                  </a:cubicBezTo>
                  <a:cubicBezTo>
                    <a:pt x="8432" y="9117"/>
                    <a:pt x="8589" y="9064"/>
                    <a:pt x="8715" y="8954"/>
                  </a:cubicBezTo>
                  <a:cubicBezTo>
                    <a:pt x="9010" y="8698"/>
                    <a:pt x="9031" y="8248"/>
                    <a:pt x="8761" y="7965"/>
                  </a:cubicBezTo>
                  <a:lnTo>
                    <a:pt x="8447" y="7637"/>
                  </a:lnTo>
                  <a:cubicBezTo>
                    <a:pt x="7937" y="7104"/>
                    <a:pt x="8093" y="6229"/>
                    <a:pt x="8755" y="5908"/>
                  </a:cubicBezTo>
                  <a:cubicBezTo>
                    <a:pt x="11391" y="4635"/>
                    <a:pt x="14346" y="3921"/>
                    <a:pt x="17470" y="3921"/>
                  </a:cubicBezTo>
                  <a:lnTo>
                    <a:pt x="17648" y="3921"/>
                  </a:lnTo>
                  <a:cubicBezTo>
                    <a:pt x="17651" y="3921"/>
                    <a:pt x="17655" y="3921"/>
                    <a:pt x="17659" y="3921"/>
                  </a:cubicBezTo>
                  <a:cubicBezTo>
                    <a:pt x="18370" y="3921"/>
                    <a:pt x="18947" y="3344"/>
                    <a:pt x="18946" y="2632"/>
                  </a:cubicBezTo>
                  <a:lnTo>
                    <a:pt x="18946" y="1293"/>
                  </a:lnTo>
                  <a:cubicBezTo>
                    <a:pt x="18945" y="583"/>
                    <a:pt x="18372" y="6"/>
                    <a:pt x="17662" y="1"/>
                  </a:cubicBezTo>
                  <a:lnTo>
                    <a:pt x="17661" y="1"/>
                  </a:lnTo>
                  <a:cubicBezTo>
                    <a:pt x="17597" y="1"/>
                    <a:pt x="17534" y="0"/>
                    <a:pt x="17470" y="0"/>
                  </a:cubicBezTo>
                  <a:close/>
                </a:path>
              </a:pathLst>
            </a:custGeom>
            <a:solidFill>
              <a:srgbClr val="FFE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2066925" y="4117175"/>
              <a:ext cx="70250" cy="99125"/>
            </a:xfrm>
            <a:custGeom>
              <a:avLst/>
              <a:gdLst/>
              <a:ahLst/>
              <a:cxnLst/>
              <a:rect l="l" t="t" r="r" b="b"/>
              <a:pathLst>
                <a:path w="2810" h="3965" extrusionOk="0">
                  <a:moveTo>
                    <a:pt x="1334" y="0"/>
                  </a:moveTo>
                  <a:cubicBezTo>
                    <a:pt x="886" y="0"/>
                    <a:pt x="442" y="13"/>
                    <a:pt x="0" y="37"/>
                  </a:cubicBezTo>
                  <a:lnTo>
                    <a:pt x="0" y="3964"/>
                  </a:lnTo>
                  <a:cubicBezTo>
                    <a:pt x="441" y="3936"/>
                    <a:pt x="885" y="3920"/>
                    <a:pt x="1334" y="3920"/>
                  </a:cubicBezTo>
                  <a:cubicBezTo>
                    <a:pt x="1393" y="3920"/>
                    <a:pt x="1452" y="3920"/>
                    <a:pt x="1512" y="3921"/>
                  </a:cubicBezTo>
                  <a:cubicBezTo>
                    <a:pt x="1515" y="3921"/>
                    <a:pt x="1518" y="3921"/>
                    <a:pt x="1521" y="3921"/>
                  </a:cubicBezTo>
                  <a:cubicBezTo>
                    <a:pt x="2231" y="3921"/>
                    <a:pt x="2810" y="3344"/>
                    <a:pt x="2810" y="2632"/>
                  </a:cubicBezTo>
                  <a:lnTo>
                    <a:pt x="2810" y="1292"/>
                  </a:lnTo>
                  <a:cubicBezTo>
                    <a:pt x="2809" y="582"/>
                    <a:pt x="2235" y="6"/>
                    <a:pt x="1526" y="1"/>
                  </a:cubicBezTo>
                  <a:lnTo>
                    <a:pt x="1525" y="1"/>
                  </a:lnTo>
                  <a:cubicBezTo>
                    <a:pt x="1461" y="1"/>
                    <a:pt x="1398" y="0"/>
                    <a:pt x="1334" y="0"/>
                  </a:cubicBezTo>
                  <a:close/>
                </a:path>
              </a:pathLst>
            </a:custGeom>
            <a:solidFill>
              <a:srgbClr val="FFE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50"/>
          <p:cNvGrpSpPr/>
          <p:nvPr/>
        </p:nvGrpSpPr>
        <p:grpSpPr>
          <a:xfrm>
            <a:off x="158819" y="1629933"/>
            <a:ext cx="421429" cy="392840"/>
            <a:chOff x="1800700" y="1046275"/>
            <a:chExt cx="605850" cy="564750"/>
          </a:xfrm>
        </p:grpSpPr>
        <p:sp>
          <p:nvSpPr>
            <p:cNvPr id="675" name="Google Shape;675;p50"/>
            <p:cNvSpPr/>
            <p:nvPr/>
          </p:nvSpPr>
          <p:spPr>
            <a:xfrm>
              <a:off x="1832200" y="1396400"/>
              <a:ext cx="543050" cy="68225"/>
            </a:xfrm>
            <a:custGeom>
              <a:avLst/>
              <a:gdLst/>
              <a:ahLst/>
              <a:cxnLst/>
              <a:rect l="l" t="t" r="r" b="b"/>
              <a:pathLst>
                <a:path w="21722" h="2729" extrusionOk="0">
                  <a:moveTo>
                    <a:pt x="1202" y="1"/>
                  </a:moveTo>
                  <a:cubicBezTo>
                    <a:pt x="538" y="1"/>
                    <a:pt x="0" y="538"/>
                    <a:pt x="0" y="1202"/>
                  </a:cubicBezTo>
                  <a:lnTo>
                    <a:pt x="0" y="2255"/>
                  </a:lnTo>
                  <a:cubicBezTo>
                    <a:pt x="0" y="2516"/>
                    <a:pt x="212" y="2728"/>
                    <a:pt x="473" y="2728"/>
                  </a:cubicBezTo>
                  <a:lnTo>
                    <a:pt x="21249" y="2728"/>
                  </a:lnTo>
                  <a:cubicBezTo>
                    <a:pt x="21511" y="2728"/>
                    <a:pt x="21722" y="2516"/>
                    <a:pt x="21722" y="2255"/>
                  </a:cubicBezTo>
                  <a:lnTo>
                    <a:pt x="21722" y="1202"/>
                  </a:lnTo>
                  <a:cubicBezTo>
                    <a:pt x="21722" y="538"/>
                    <a:pt x="21184" y="1"/>
                    <a:pt x="20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1812725" y="1360500"/>
              <a:ext cx="581525" cy="61375"/>
            </a:xfrm>
            <a:custGeom>
              <a:avLst/>
              <a:gdLst/>
              <a:ahLst/>
              <a:cxnLst/>
              <a:rect l="l" t="t" r="r" b="b"/>
              <a:pathLst>
                <a:path w="23261" h="2455" extrusionOk="0">
                  <a:moveTo>
                    <a:pt x="1154" y="1"/>
                  </a:moveTo>
                  <a:cubicBezTo>
                    <a:pt x="529" y="1"/>
                    <a:pt x="1" y="522"/>
                    <a:pt x="1" y="1174"/>
                  </a:cubicBezTo>
                  <a:cubicBezTo>
                    <a:pt x="0" y="1977"/>
                    <a:pt x="790" y="2454"/>
                    <a:pt x="1799" y="2454"/>
                  </a:cubicBezTo>
                  <a:cubicBezTo>
                    <a:pt x="1960" y="2454"/>
                    <a:pt x="2126" y="2442"/>
                    <a:pt x="2296" y="2417"/>
                  </a:cubicBezTo>
                  <a:cubicBezTo>
                    <a:pt x="3448" y="2249"/>
                    <a:pt x="3463" y="1719"/>
                    <a:pt x="4629" y="1719"/>
                  </a:cubicBezTo>
                  <a:cubicBezTo>
                    <a:pt x="5797" y="1719"/>
                    <a:pt x="5797" y="2417"/>
                    <a:pt x="6964" y="2417"/>
                  </a:cubicBezTo>
                  <a:cubicBezTo>
                    <a:pt x="8130" y="2417"/>
                    <a:pt x="8130" y="1719"/>
                    <a:pt x="9298" y="1719"/>
                  </a:cubicBezTo>
                  <a:cubicBezTo>
                    <a:pt x="10464" y="1719"/>
                    <a:pt x="10464" y="2417"/>
                    <a:pt x="11631" y="2417"/>
                  </a:cubicBezTo>
                  <a:cubicBezTo>
                    <a:pt x="12799" y="2417"/>
                    <a:pt x="12797" y="1719"/>
                    <a:pt x="13965" y="1719"/>
                  </a:cubicBezTo>
                  <a:cubicBezTo>
                    <a:pt x="15131" y="1719"/>
                    <a:pt x="15132" y="2417"/>
                    <a:pt x="16298" y="2417"/>
                  </a:cubicBezTo>
                  <a:cubicBezTo>
                    <a:pt x="17466" y="2417"/>
                    <a:pt x="17466" y="1719"/>
                    <a:pt x="18632" y="1719"/>
                  </a:cubicBezTo>
                  <a:cubicBezTo>
                    <a:pt x="19799" y="1719"/>
                    <a:pt x="19813" y="2249"/>
                    <a:pt x="20965" y="2417"/>
                  </a:cubicBezTo>
                  <a:cubicBezTo>
                    <a:pt x="21135" y="2442"/>
                    <a:pt x="21302" y="2455"/>
                    <a:pt x="21463" y="2455"/>
                  </a:cubicBezTo>
                  <a:cubicBezTo>
                    <a:pt x="22472" y="2455"/>
                    <a:pt x="23261" y="1977"/>
                    <a:pt x="23261" y="1174"/>
                  </a:cubicBezTo>
                  <a:cubicBezTo>
                    <a:pt x="23261" y="521"/>
                    <a:pt x="22734" y="1"/>
                    <a:pt x="22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1800700" y="1458550"/>
              <a:ext cx="605850" cy="152475"/>
            </a:xfrm>
            <a:custGeom>
              <a:avLst/>
              <a:gdLst/>
              <a:ahLst/>
              <a:cxnLst/>
              <a:rect l="l" t="t" r="r" b="b"/>
              <a:pathLst>
                <a:path w="24234" h="6099" extrusionOk="0">
                  <a:moveTo>
                    <a:pt x="984" y="0"/>
                  </a:moveTo>
                  <a:cubicBezTo>
                    <a:pt x="441" y="0"/>
                    <a:pt x="0" y="441"/>
                    <a:pt x="0" y="983"/>
                  </a:cubicBezTo>
                  <a:cubicBezTo>
                    <a:pt x="0" y="3809"/>
                    <a:pt x="2290" y="6098"/>
                    <a:pt x="5115" y="6098"/>
                  </a:cubicBezTo>
                  <a:lnTo>
                    <a:pt x="19119" y="6098"/>
                  </a:lnTo>
                  <a:cubicBezTo>
                    <a:pt x="21943" y="6098"/>
                    <a:pt x="24234" y="3809"/>
                    <a:pt x="24234" y="983"/>
                  </a:cubicBezTo>
                  <a:cubicBezTo>
                    <a:pt x="24234" y="441"/>
                    <a:pt x="23793" y="0"/>
                    <a:pt x="23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1832075" y="1261025"/>
              <a:ext cx="543075" cy="68225"/>
            </a:xfrm>
            <a:custGeom>
              <a:avLst/>
              <a:gdLst/>
              <a:ahLst/>
              <a:cxnLst/>
              <a:rect l="l" t="t" r="r" b="b"/>
              <a:pathLst>
                <a:path w="21723" h="2729" extrusionOk="0">
                  <a:moveTo>
                    <a:pt x="473" y="0"/>
                  </a:moveTo>
                  <a:cubicBezTo>
                    <a:pt x="212" y="0"/>
                    <a:pt x="0" y="212"/>
                    <a:pt x="0" y="473"/>
                  </a:cubicBezTo>
                  <a:lnTo>
                    <a:pt x="0" y="1526"/>
                  </a:lnTo>
                  <a:cubicBezTo>
                    <a:pt x="0" y="2190"/>
                    <a:pt x="538" y="2728"/>
                    <a:pt x="1202" y="2728"/>
                  </a:cubicBezTo>
                  <a:lnTo>
                    <a:pt x="20522" y="2728"/>
                  </a:lnTo>
                  <a:cubicBezTo>
                    <a:pt x="21184" y="2728"/>
                    <a:pt x="21722" y="2190"/>
                    <a:pt x="21722" y="1526"/>
                  </a:cubicBezTo>
                  <a:lnTo>
                    <a:pt x="21722" y="473"/>
                  </a:lnTo>
                  <a:cubicBezTo>
                    <a:pt x="21722" y="212"/>
                    <a:pt x="21511" y="0"/>
                    <a:pt x="2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1814975" y="1323525"/>
              <a:ext cx="577300" cy="98350"/>
            </a:xfrm>
            <a:custGeom>
              <a:avLst/>
              <a:gdLst/>
              <a:ahLst/>
              <a:cxnLst/>
              <a:rect l="l" t="t" r="r" b="b"/>
              <a:pathLst>
                <a:path w="23092" h="3934" extrusionOk="0">
                  <a:moveTo>
                    <a:pt x="895" y="0"/>
                  </a:moveTo>
                  <a:cubicBezTo>
                    <a:pt x="410" y="0"/>
                    <a:pt x="0" y="396"/>
                    <a:pt x="9" y="879"/>
                  </a:cubicBezTo>
                  <a:cubicBezTo>
                    <a:pt x="18" y="1349"/>
                    <a:pt x="402" y="1726"/>
                    <a:pt x="872" y="1726"/>
                  </a:cubicBezTo>
                  <a:lnTo>
                    <a:pt x="14421" y="1726"/>
                  </a:lnTo>
                  <a:cubicBezTo>
                    <a:pt x="14641" y="1726"/>
                    <a:pt x="14854" y="1804"/>
                    <a:pt x="15022" y="1948"/>
                  </a:cubicBezTo>
                  <a:lnTo>
                    <a:pt x="16945" y="3595"/>
                  </a:lnTo>
                  <a:cubicBezTo>
                    <a:pt x="17209" y="3821"/>
                    <a:pt x="17535" y="3933"/>
                    <a:pt x="17860" y="3933"/>
                  </a:cubicBezTo>
                  <a:cubicBezTo>
                    <a:pt x="18225" y="3933"/>
                    <a:pt x="18589" y="3792"/>
                    <a:pt x="18862" y="3513"/>
                  </a:cubicBezTo>
                  <a:lnTo>
                    <a:pt x="20347" y="2001"/>
                  </a:lnTo>
                  <a:cubicBezTo>
                    <a:pt x="20520" y="1824"/>
                    <a:pt x="20758" y="1726"/>
                    <a:pt x="21005" y="1726"/>
                  </a:cubicBezTo>
                  <a:lnTo>
                    <a:pt x="22197" y="1726"/>
                  </a:lnTo>
                  <a:cubicBezTo>
                    <a:pt x="22680" y="1726"/>
                    <a:pt x="23091" y="1329"/>
                    <a:pt x="23082" y="846"/>
                  </a:cubicBezTo>
                  <a:cubicBezTo>
                    <a:pt x="23072" y="377"/>
                    <a:pt x="22689" y="0"/>
                    <a:pt x="22220" y="0"/>
                  </a:cubicBezTo>
                  <a:close/>
                </a:path>
              </a:pathLst>
            </a:custGeom>
            <a:solidFill>
              <a:srgbClr val="FFE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1800700" y="1046275"/>
              <a:ext cx="605850" cy="237125"/>
            </a:xfrm>
            <a:custGeom>
              <a:avLst/>
              <a:gdLst/>
              <a:ahLst/>
              <a:cxnLst/>
              <a:rect l="l" t="t" r="r" b="b"/>
              <a:pathLst>
                <a:path w="24234" h="9485" extrusionOk="0">
                  <a:moveTo>
                    <a:pt x="12117" y="1"/>
                  </a:moveTo>
                  <a:cubicBezTo>
                    <a:pt x="835" y="5"/>
                    <a:pt x="0" y="7448"/>
                    <a:pt x="0" y="8501"/>
                  </a:cubicBezTo>
                  <a:cubicBezTo>
                    <a:pt x="0" y="9044"/>
                    <a:pt x="441" y="9484"/>
                    <a:pt x="984" y="9484"/>
                  </a:cubicBezTo>
                  <a:lnTo>
                    <a:pt x="23249" y="9484"/>
                  </a:lnTo>
                  <a:cubicBezTo>
                    <a:pt x="23793" y="9484"/>
                    <a:pt x="24234" y="9044"/>
                    <a:pt x="24234" y="8501"/>
                  </a:cubicBezTo>
                  <a:cubicBezTo>
                    <a:pt x="24234" y="7448"/>
                    <a:pt x="23398" y="5"/>
                    <a:pt x="12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50"/>
          <p:cNvGrpSpPr/>
          <p:nvPr/>
        </p:nvGrpSpPr>
        <p:grpSpPr>
          <a:xfrm rot="1990720">
            <a:off x="5690053" y="-528294"/>
            <a:ext cx="4156002" cy="1804947"/>
            <a:chOff x="6577073" y="1154992"/>
            <a:chExt cx="1766783" cy="767311"/>
          </a:xfrm>
        </p:grpSpPr>
        <p:sp>
          <p:nvSpPr>
            <p:cNvPr id="688" name="Google Shape;688;p50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50"/>
          <p:cNvGrpSpPr/>
          <p:nvPr/>
        </p:nvGrpSpPr>
        <p:grpSpPr>
          <a:xfrm rot="-1990720" flipH="1">
            <a:off x="-743522" y="-528294"/>
            <a:ext cx="4156002" cy="1804947"/>
            <a:chOff x="6577073" y="1154992"/>
            <a:chExt cx="1766783" cy="767311"/>
          </a:xfrm>
        </p:grpSpPr>
        <p:sp>
          <p:nvSpPr>
            <p:cNvPr id="700" name="Google Shape;700;p50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761;p54">
            <a:extLst>
              <a:ext uri="{FF2B5EF4-FFF2-40B4-BE49-F238E27FC236}">
                <a16:creationId xmlns:a16="http://schemas.microsoft.com/office/drawing/2014/main" id="{7B3A87CA-3137-4E75-8062-DA4B2E650154}"/>
              </a:ext>
            </a:extLst>
          </p:cNvPr>
          <p:cNvSpPr txBox="1">
            <a:spLocks/>
          </p:cNvSpPr>
          <p:nvPr/>
        </p:nvSpPr>
        <p:spPr>
          <a:xfrm>
            <a:off x="1671038" y="3207693"/>
            <a:ext cx="2456199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 주관적인 특성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설문조사 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9" name="Google Shape;761;p54">
            <a:extLst>
              <a:ext uri="{FF2B5EF4-FFF2-40B4-BE49-F238E27FC236}">
                <a16:creationId xmlns:a16="http://schemas.microsoft.com/office/drawing/2014/main" id="{968F9508-9C5A-4A68-8E9E-71B175C1AAFB}"/>
              </a:ext>
            </a:extLst>
          </p:cNvPr>
          <p:cNvSpPr txBox="1">
            <a:spLocks/>
          </p:cNvSpPr>
          <p:nvPr/>
        </p:nvSpPr>
        <p:spPr>
          <a:xfrm>
            <a:off x="1702656" y="2622344"/>
            <a:ext cx="2456199" cy="45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컨텐츠 기반 필터링</a:t>
            </a:r>
          </a:p>
        </p:txBody>
      </p:sp>
      <p:sp>
        <p:nvSpPr>
          <p:cNvPr id="80" name="Google Shape;1979;p95">
            <a:extLst>
              <a:ext uri="{FF2B5EF4-FFF2-40B4-BE49-F238E27FC236}">
                <a16:creationId xmlns:a16="http://schemas.microsoft.com/office/drawing/2014/main" id="{51D12897-EBFF-4A8F-8836-C628B6CEA981}"/>
              </a:ext>
            </a:extLst>
          </p:cNvPr>
          <p:cNvSpPr/>
          <p:nvPr/>
        </p:nvSpPr>
        <p:spPr>
          <a:xfrm>
            <a:off x="6240185" y="3315140"/>
            <a:ext cx="255300" cy="25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87;p44">
            <a:extLst>
              <a:ext uri="{FF2B5EF4-FFF2-40B4-BE49-F238E27FC236}">
                <a16:creationId xmlns:a16="http://schemas.microsoft.com/office/drawing/2014/main" id="{521EF7A6-5C57-4D70-B696-A4CFC033E2E7}"/>
              </a:ext>
            </a:extLst>
          </p:cNvPr>
          <p:cNvSpPr/>
          <p:nvPr/>
        </p:nvSpPr>
        <p:spPr>
          <a:xfrm>
            <a:off x="4260216" y="2428291"/>
            <a:ext cx="2235269" cy="1648289"/>
          </a:xfrm>
          <a:custGeom>
            <a:avLst/>
            <a:gdLst/>
            <a:ahLst/>
            <a:cxnLst/>
            <a:rect l="l" t="t" r="r" b="b"/>
            <a:pathLst>
              <a:path w="85702" h="53960" extrusionOk="0">
                <a:moveTo>
                  <a:pt x="4369" y="0"/>
                </a:moveTo>
                <a:cubicBezTo>
                  <a:pt x="1949" y="0"/>
                  <a:pt x="0" y="1949"/>
                  <a:pt x="0" y="4369"/>
                </a:cubicBezTo>
                <a:lnTo>
                  <a:pt x="0" y="49591"/>
                </a:lnTo>
                <a:cubicBezTo>
                  <a:pt x="0" y="52010"/>
                  <a:pt x="1949" y="53959"/>
                  <a:pt x="4369" y="53959"/>
                </a:cubicBezTo>
                <a:lnTo>
                  <a:pt x="81333" y="53959"/>
                </a:lnTo>
                <a:cubicBezTo>
                  <a:pt x="83752" y="53959"/>
                  <a:pt x="85701" y="52010"/>
                  <a:pt x="85701" y="49591"/>
                </a:cubicBezTo>
                <a:lnTo>
                  <a:pt x="85701" y="4369"/>
                </a:lnTo>
                <a:cubicBezTo>
                  <a:pt x="85701" y="1949"/>
                  <a:pt x="83752" y="0"/>
                  <a:pt x="813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761;p54">
            <a:extLst>
              <a:ext uri="{FF2B5EF4-FFF2-40B4-BE49-F238E27FC236}">
                <a16:creationId xmlns:a16="http://schemas.microsoft.com/office/drawing/2014/main" id="{B87D4ABC-C8D5-4DC9-94AC-0D4DCB3149F8}"/>
              </a:ext>
            </a:extLst>
          </p:cNvPr>
          <p:cNvSpPr txBox="1">
            <a:spLocks/>
          </p:cNvSpPr>
          <p:nvPr/>
        </p:nvSpPr>
        <p:spPr>
          <a:xfrm>
            <a:off x="4118132" y="3241049"/>
            <a:ext cx="2456199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 기반 필터링 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5" name="Google Shape;761;p54">
            <a:extLst>
              <a:ext uri="{FF2B5EF4-FFF2-40B4-BE49-F238E27FC236}">
                <a16:creationId xmlns:a16="http://schemas.microsoft.com/office/drawing/2014/main" id="{BA06A1F5-B645-41DC-BF0C-C8973F60D2D5}"/>
              </a:ext>
            </a:extLst>
          </p:cNvPr>
          <p:cNvSpPr txBox="1">
            <a:spLocks/>
          </p:cNvSpPr>
          <p:nvPr/>
        </p:nvSpPr>
        <p:spPr>
          <a:xfrm>
            <a:off x="4149750" y="2632840"/>
            <a:ext cx="2456199" cy="45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협업 필터링</a:t>
            </a:r>
          </a:p>
        </p:txBody>
      </p:sp>
      <p:sp>
        <p:nvSpPr>
          <p:cNvPr id="126" name="Google Shape;487;p44">
            <a:extLst>
              <a:ext uri="{FF2B5EF4-FFF2-40B4-BE49-F238E27FC236}">
                <a16:creationId xmlns:a16="http://schemas.microsoft.com/office/drawing/2014/main" id="{187B62B1-7F8C-4AE5-A047-2B29D2D2B9A6}"/>
              </a:ext>
            </a:extLst>
          </p:cNvPr>
          <p:cNvSpPr/>
          <p:nvPr/>
        </p:nvSpPr>
        <p:spPr>
          <a:xfrm>
            <a:off x="6735494" y="2426135"/>
            <a:ext cx="2235269" cy="1648289"/>
          </a:xfrm>
          <a:custGeom>
            <a:avLst/>
            <a:gdLst/>
            <a:ahLst/>
            <a:cxnLst/>
            <a:rect l="l" t="t" r="r" b="b"/>
            <a:pathLst>
              <a:path w="85702" h="53960" extrusionOk="0">
                <a:moveTo>
                  <a:pt x="4369" y="0"/>
                </a:moveTo>
                <a:cubicBezTo>
                  <a:pt x="1949" y="0"/>
                  <a:pt x="0" y="1949"/>
                  <a:pt x="0" y="4369"/>
                </a:cubicBezTo>
                <a:lnTo>
                  <a:pt x="0" y="49591"/>
                </a:lnTo>
                <a:cubicBezTo>
                  <a:pt x="0" y="52010"/>
                  <a:pt x="1949" y="53959"/>
                  <a:pt x="4369" y="53959"/>
                </a:cubicBezTo>
                <a:lnTo>
                  <a:pt x="81333" y="53959"/>
                </a:lnTo>
                <a:cubicBezTo>
                  <a:pt x="83752" y="53959"/>
                  <a:pt x="85701" y="52010"/>
                  <a:pt x="85701" y="49591"/>
                </a:cubicBezTo>
                <a:lnTo>
                  <a:pt x="85701" y="4369"/>
                </a:lnTo>
                <a:cubicBezTo>
                  <a:pt x="85701" y="1949"/>
                  <a:pt x="83752" y="0"/>
                  <a:pt x="813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761;p54">
            <a:extLst>
              <a:ext uri="{FF2B5EF4-FFF2-40B4-BE49-F238E27FC236}">
                <a16:creationId xmlns:a16="http://schemas.microsoft.com/office/drawing/2014/main" id="{0C40D06F-2C4D-4F49-BF50-8780E6F23BCE}"/>
              </a:ext>
            </a:extLst>
          </p:cNvPr>
          <p:cNvSpPr txBox="1">
            <a:spLocks/>
          </p:cNvSpPr>
          <p:nvPr/>
        </p:nvSpPr>
        <p:spPr>
          <a:xfrm>
            <a:off x="6593410" y="3238893"/>
            <a:ext cx="2456199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키워드 빈도 분석 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761;p54">
            <a:extLst>
              <a:ext uri="{FF2B5EF4-FFF2-40B4-BE49-F238E27FC236}">
                <a16:creationId xmlns:a16="http://schemas.microsoft.com/office/drawing/2014/main" id="{03FD4F00-D7EC-4165-97A7-A8D709625440}"/>
              </a:ext>
            </a:extLst>
          </p:cNvPr>
          <p:cNvSpPr txBox="1">
            <a:spLocks/>
          </p:cNvSpPr>
          <p:nvPr/>
        </p:nvSpPr>
        <p:spPr>
          <a:xfrm>
            <a:off x="6625028" y="2630684"/>
            <a:ext cx="2456199" cy="45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텍스트 마이닝</a:t>
            </a:r>
          </a:p>
        </p:txBody>
      </p:sp>
    </p:spTree>
    <p:extLst>
      <p:ext uri="{BB962C8B-B14F-4D97-AF65-F5344CB8AC3E}">
        <p14:creationId xmlns:p14="http://schemas.microsoft.com/office/powerpoint/2010/main" val="35969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24" grpId="0"/>
      <p:bldP spid="125" grpId="0"/>
      <p:bldP spid="127" grpId="0"/>
      <p:bldP spid="1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487;p44">
            <a:extLst>
              <a:ext uri="{FF2B5EF4-FFF2-40B4-BE49-F238E27FC236}">
                <a16:creationId xmlns:a16="http://schemas.microsoft.com/office/drawing/2014/main" id="{ECD61EB6-6AF1-42E1-8687-50660D72C906}"/>
              </a:ext>
            </a:extLst>
          </p:cNvPr>
          <p:cNvSpPr/>
          <p:nvPr/>
        </p:nvSpPr>
        <p:spPr>
          <a:xfrm>
            <a:off x="2068251" y="1560953"/>
            <a:ext cx="3478490" cy="3225632"/>
          </a:xfrm>
          <a:custGeom>
            <a:avLst/>
            <a:gdLst/>
            <a:ahLst/>
            <a:cxnLst/>
            <a:rect l="l" t="t" r="r" b="b"/>
            <a:pathLst>
              <a:path w="85702" h="53960" extrusionOk="0">
                <a:moveTo>
                  <a:pt x="4369" y="0"/>
                </a:moveTo>
                <a:cubicBezTo>
                  <a:pt x="1949" y="0"/>
                  <a:pt x="0" y="1949"/>
                  <a:pt x="0" y="4369"/>
                </a:cubicBezTo>
                <a:lnTo>
                  <a:pt x="0" y="49591"/>
                </a:lnTo>
                <a:cubicBezTo>
                  <a:pt x="0" y="52010"/>
                  <a:pt x="1949" y="53959"/>
                  <a:pt x="4369" y="53959"/>
                </a:cubicBezTo>
                <a:lnTo>
                  <a:pt x="81333" y="53959"/>
                </a:lnTo>
                <a:cubicBezTo>
                  <a:pt x="83752" y="53959"/>
                  <a:pt x="85701" y="52010"/>
                  <a:pt x="85701" y="49591"/>
                </a:cubicBezTo>
                <a:lnTo>
                  <a:pt x="85701" y="4369"/>
                </a:lnTo>
                <a:cubicBezTo>
                  <a:pt x="85701" y="1949"/>
                  <a:pt x="83752" y="0"/>
                  <a:pt x="813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9" name="Google Shape;649;p50"/>
          <p:cNvSpPr txBox="1">
            <a:spLocks noGrp="1"/>
          </p:cNvSpPr>
          <p:nvPr>
            <p:ph type="title"/>
          </p:nvPr>
        </p:nvSpPr>
        <p:spPr>
          <a:xfrm>
            <a:off x="3369000" y="483948"/>
            <a:ext cx="24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 기술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74" name="Google Shape;674;p50"/>
          <p:cNvGrpSpPr/>
          <p:nvPr/>
        </p:nvGrpSpPr>
        <p:grpSpPr>
          <a:xfrm>
            <a:off x="2742546" y="1804347"/>
            <a:ext cx="255995" cy="269658"/>
            <a:chOff x="1800700" y="1046275"/>
            <a:chExt cx="605850" cy="564750"/>
          </a:xfrm>
        </p:grpSpPr>
        <p:sp>
          <p:nvSpPr>
            <p:cNvPr id="675" name="Google Shape;675;p50"/>
            <p:cNvSpPr/>
            <p:nvPr/>
          </p:nvSpPr>
          <p:spPr>
            <a:xfrm>
              <a:off x="1832200" y="1396400"/>
              <a:ext cx="543050" cy="68225"/>
            </a:xfrm>
            <a:custGeom>
              <a:avLst/>
              <a:gdLst/>
              <a:ahLst/>
              <a:cxnLst/>
              <a:rect l="l" t="t" r="r" b="b"/>
              <a:pathLst>
                <a:path w="21722" h="2729" extrusionOk="0">
                  <a:moveTo>
                    <a:pt x="1202" y="1"/>
                  </a:moveTo>
                  <a:cubicBezTo>
                    <a:pt x="538" y="1"/>
                    <a:pt x="0" y="538"/>
                    <a:pt x="0" y="1202"/>
                  </a:cubicBezTo>
                  <a:lnTo>
                    <a:pt x="0" y="2255"/>
                  </a:lnTo>
                  <a:cubicBezTo>
                    <a:pt x="0" y="2516"/>
                    <a:pt x="212" y="2728"/>
                    <a:pt x="473" y="2728"/>
                  </a:cubicBezTo>
                  <a:lnTo>
                    <a:pt x="21249" y="2728"/>
                  </a:lnTo>
                  <a:cubicBezTo>
                    <a:pt x="21511" y="2728"/>
                    <a:pt x="21722" y="2516"/>
                    <a:pt x="21722" y="2255"/>
                  </a:cubicBezTo>
                  <a:lnTo>
                    <a:pt x="21722" y="1202"/>
                  </a:lnTo>
                  <a:cubicBezTo>
                    <a:pt x="21722" y="538"/>
                    <a:pt x="21184" y="1"/>
                    <a:pt x="20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1812725" y="1360500"/>
              <a:ext cx="581525" cy="61375"/>
            </a:xfrm>
            <a:custGeom>
              <a:avLst/>
              <a:gdLst/>
              <a:ahLst/>
              <a:cxnLst/>
              <a:rect l="l" t="t" r="r" b="b"/>
              <a:pathLst>
                <a:path w="23261" h="2455" extrusionOk="0">
                  <a:moveTo>
                    <a:pt x="1154" y="1"/>
                  </a:moveTo>
                  <a:cubicBezTo>
                    <a:pt x="529" y="1"/>
                    <a:pt x="1" y="522"/>
                    <a:pt x="1" y="1174"/>
                  </a:cubicBezTo>
                  <a:cubicBezTo>
                    <a:pt x="0" y="1977"/>
                    <a:pt x="790" y="2454"/>
                    <a:pt x="1799" y="2454"/>
                  </a:cubicBezTo>
                  <a:cubicBezTo>
                    <a:pt x="1960" y="2454"/>
                    <a:pt x="2126" y="2442"/>
                    <a:pt x="2296" y="2417"/>
                  </a:cubicBezTo>
                  <a:cubicBezTo>
                    <a:pt x="3448" y="2249"/>
                    <a:pt x="3463" y="1719"/>
                    <a:pt x="4629" y="1719"/>
                  </a:cubicBezTo>
                  <a:cubicBezTo>
                    <a:pt x="5797" y="1719"/>
                    <a:pt x="5797" y="2417"/>
                    <a:pt x="6964" y="2417"/>
                  </a:cubicBezTo>
                  <a:cubicBezTo>
                    <a:pt x="8130" y="2417"/>
                    <a:pt x="8130" y="1719"/>
                    <a:pt x="9298" y="1719"/>
                  </a:cubicBezTo>
                  <a:cubicBezTo>
                    <a:pt x="10464" y="1719"/>
                    <a:pt x="10464" y="2417"/>
                    <a:pt x="11631" y="2417"/>
                  </a:cubicBezTo>
                  <a:cubicBezTo>
                    <a:pt x="12799" y="2417"/>
                    <a:pt x="12797" y="1719"/>
                    <a:pt x="13965" y="1719"/>
                  </a:cubicBezTo>
                  <a:cubicBezTo>
                    <a:pt x="15131" y="1719"/>
                    <a:pt x="15132" y="2417"/>
                    <a:pt x="16298" y="2417"/>
                  </a:cubicBezTo>
                  <a:cubicBezTo>
                    <a:pt x="17466" y="2417"/>
                    <a:pt x="17466" y="1719"/>
                    <a:pt x="18632" y="1719"/>
                  </a:cubicBezTo>
                  <a:cubicBezTo>
                    <a:pt x="19799" y="1719"/>
                    <a:pt x="19813" y="2249"/>
                    <a:pt x="20965" y="2417"/>
                  </a:cubicBezTo>
                  <a:cubicBezTo>
                    <a:pt x="21135" y="2442"/>
                    <a:pt x="21302" y="2455"/>
                    <a:pt x="21463" y="2455"/>
                  </a:cubicBezTo>
                  <a:cubicBezTo>
                    <a:pt x="22472" y="2455"/>
                    <a:pt x="23261" y="1977"/>
                    <a:pt x="23261" y="1174"/>
                  </a:cubicBezTo>
                  <a:cubicBezTo>
                    <a:pt x="23261" y="521"/>
                    <a:pt x="22734" y="1"/>
                    <a:pt x="22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1800700" y="1458550"/>
              <a:ext cx="605850" cy="152475"/>
            </a:xfrm>
            <a:custGeom>
              <a:avLst/>
              <a:gdLst/>
              <a:ahLst/>
              <a:cxnLst/>
              <a:rect l="l" t="t" r="r" b="b"/>
              <a:pathLst>
                <a:path w="24234" h="6099" extrusionOk="0">
                  <a:moveTo>
                    <a:pt x="984" y="0"/>
                  </a:moveTo>
                  <a:cubicBezTo>
                    <a:pt x="441" y="0"/>
                    <a:pt x="0" y="441"/>
                    <a:pt x="0" y="983"/>
                  </a:cubicBezTo>
                  <a:cubicBezTo>
                    <a:pt x="0" y="3809"/>
                    <a:pt x="2290" y="6098"/>
                    <a:pt x="5115" y="6098"/>
                  </a:cubicBezTo>
                  <a:lnTo>
                    <a:pt x="19119" y="6098"/>
                  </a:lnTo>
                  <a:cubicBezTo>
                    <a:pt x="21943" y="6098"/>
                    <a:pt x="24234" y="3809"/>
                    <a:pt x="24234" y="983"/>
                  </a:cubicBezTo>
                  <a:cubicBezTo>
                    <a:pt x="24234" y="441"/>
                    <a:pt x="23793" y="0"/>
                    <a:pt x="23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1832075" y="1261025"/>
              <a:ext cx="543075" cy="68225"/>
            </a:xfrm>
            <a:custGeom>
              <a:avLst/>
              <a:gdLst/>
              <a:ahLst/>
              <a:cxnLst/>
              <a:rect l="l" t="t" r="r" b="b"/>
              <a:pathLst>
                <a:path w="21723" h="2729" extrusionOk="0">
                  <a:moveTo>
                    <a:pt x="473" y="0"/>
                  </a:moveTo>
                  <a:cubicBezTo>
                    <a:pt x="212" y="0"/>
                    <a:pt x="0" y="212"/>
                    <a:pt x="0" y="473"/>
                  </a:cubicBezTo>
                  <a:lnTo>
                    <a:pt x="0" y="1526"/>
                  </a:lnTo>
                  <a:cubicBezTo>
                    <a:pt x="0" y="2190"/>
                    <a:pt x="538" y="2728"/>
                    <a:pt x="1202" y="2728"/>
                  </a:cubicBezTo>
                  <a:lnTo>
                    <a:pt x="20522" y="2728"/>
                  </a:lnTo>
                  <a:cubicBezTo>
                    <a:pt x="21184" y="2728"/>
                    <a:pt x="21722" y="2190"/>
                    <a:pt x="21722" y="1526"/>
                  </a:cubicBezTo>
                  <a:lnTo>
                    <a:pt x="21722" y="473"/>
                  </a:lnTo>
                  <a:cubicBezTo>
                    <a:pt x="21722" y="212"/>
                    <a:pt x="21511" y="0"/>
                    <a:pt x="2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1814975" y="1323525"/>
              <a:ext cx="577300" cy="98350"/>
            </a:xfrm>
            <a:custGeom>
              <a:avLst/>
              <a:gdLst/>
              <a:ahLst/>
              <a:cxnLst/>
              <a:rect l="l" t="t" r="r" b="b"/>
              <a:pathLst>
                <a:path w="23092" h="3934" extrusionOk="0">
                  <a:moveTo>
                    <a:pt x="895" y="0"/>
                  </a:moveTo>
                  <a:cubicBezTo>
                    <a:pt x="410" y="0"/>
                    <a:pt x="0" y="396"/>
                    <a:pt x="9" y="879"/>
                  </a:cubicBezTo>
                  <a:cubicBezTo>
                    <a:pt x="18" y="1349"/>
                    <a:pt x="402" y="1726"/>
                    <a:pt x="872" y="1726"/>
                  </a:cubicBezTo>
                  <a:lnTo>
                    <a:pt x="14421" y="1726"/>
                  </a:lnTo>
                  <a:cubicBezTo>
                    <a:pt x="14641" y="1726"/>
                    <a:pt x="14854" y="1804"/>
                    <a:pt x="15022" y="1948"/>
                  </a:cubicBezTo>
                  <a:lnTo>
                    <a:pt x="16945" y="3595"/>
                  </a:lnTo>
                  <a:cubicBezTo>
                    <a:pt x="17209" y="3821"/>
                    <a:pt x="17535" y="3933"/>
                    <a:pt x="17860" y="3933"/>
                  </a:cubicBezTo>
                  <a:cubicBezTo>
                    <a:pt x="18225" y="3933"/>
                    <a:pt x="18589" y="3792"/>
                    <a:pt x="18862" y="3513"/>
                  </a:cubicBezTo>
                  <a:lnTo>
                    <a:pt x="20347" y="2001"/>
                  </a:lnTo>
                  <a:cubicBezTo>
                    <a:pt x="20520" y="1824"/>
                    <a:pt x="20758" y="1726"/>
                    <a:pt x="21005" y="1726"/>
                  </a:cubicBezTo>
                  <a:lnTo>
                    <a:pt x="22197" y="1726"/>
                  </a:lnTo>
                  <a:cubicBezTo>
                    <a:pt x="22680" y="1726"/>
                    <a:pt x="23091" y="1329"/>
                    <a:pt x="23082" y="846"/>
                  </a:cubicBezTo>
                  <a:cubicBezTo>
                    <a:pt x="23072" y="377"/>
                    <a:pt x="22689" y="0"/>
                    <a:pt x="22220" y="0"/>
                  </a:cubicBezTo>
                  <a:close/>
                </a:path>
              </a:pathLst>
            </a:custGeom>
            <a:solidFill>
              <a:srgbClr val="FFE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1800700" y="1046275"/>
              <a:ext cx="605850" cy="237125"/>
            </a:xfrm>
            <a:custGeom>
              <a:avLst/>
              <a:gdLst/>
              <a:ahLst/>
              <a:cxnLst/>
              <a:rect l="l" t="t" r="r" b="b"/>
              <a:pathLst>
                <a:path w="24234" h="9485" extrusionOk="0">
                  <a:moveTo>
                    <a:pt x="12117" y="1"/>
                  </a:moveTo>
                  <a:cubicBezTo>
                    <a:pt x="835" y="5"/>
                    <a:pt x="0" y="7448"/>
                    <a:pt x="0" y="8501"/>
                  </a:cubicBezTo>
                  <a:cubicBezTo>
                    <a:pt x="0" y="9044"/>
                    <a:pt x="441" y="9484"/>
                    <a:pt x="984" y="9484"/>
                  </a:cubicBezTo>
                  <a:lnTo>
                    <a:pt x="23249" y="9484"/>
                  </a:lnTo>
                  <a:cubicBezTo>
                    <a:pt x="23793" y="9484"/>
                    <a:pt x="24234" y="9044"/>
                    <a:pt x="24234" y="8501"/>
                  </a:cubicBezTo>
                  <a:cubicBezTo>
                    <a:pt x="24234" y="7448"/>
                    <a:pt x="23398" y="5"/>
                    <a:pt x="12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50"/>
          <p:cNvGrpSpPr/>
          <p:nvPr/>
        </p:nvGrpSpPr>
        <p:grpSpPr>
          <a:xfrm rot="1990720">
            <a:off x="5690053" y="-528294"/>
            <a:ext cx="4156002" cy="1804947"/>
            <a:chOff x="6577073" y="1154992"/>
            <a:chExt cx="1766783" cy="767311"/>
          </a:xfrm>
        </p:grpSpPr>
        <p:sp>
          <p:nvSpPr>
            <p:cNvPr id="688" name="Google Shape;688;p50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50"/>
          <p:cNvGrpSpPr/>
          <p:nvPr/>
        </p:nvGrpSpPr>
        <p:grpSpPr>
          <a:xfrm rot="-1990720" flipH="1">
            <a:off x="-743522" y="-528294"/>
            <a:ext cx="4156002" cy="1804947"/>
            <a:chOff x="6577073" y="1154992"/>
            <a:chExt cx="1766783" cy="767311"/>
          </a:xfrm>
        </p:grpSpPr>
        <p:sp>
          <p:nvSpPr>
            <p:cNvPr id="700" name="Google Shape;700;p50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1979;p95">
            <a:extLst>
              <a:ext uri="{FF2B5EF4-FFF2-40B4-BE49-F238E27FC236}">
                <a16:creationId xmlns:a16="http://schemas.microsoft.com/office/drawing/2014/main" id="{51D12897-EBFF-4A8F-8836-C628B6CEA981}"/>
              </a:ext>
            </a:extLst>
          </p:cNvPr>
          <p:cNvSpPr/>
          <p:nvPr/>
        </p:nvSpPr>
        <p:spPr>
          <a:xfrm>
            <a:off x="6240185" y="3315140"/>
            <a:ext cx="255300" cy="25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87;p44">
            <a:extLst>
              <a:ext uri="{FF2B5EF4-FFF2-40B4-BE49-F238E27FC236}">
                <a16:creationId xmlns:a16="http://schemas.microsoft.com/office/drawing/2014/main" id="{5758ABA1-297C-4DDC-979B-18475A482B1F}"/>
              </a:ext>
            </a:extLst>
          </p:cNvPr>
          <p:cNvSpPr/>
          <p:nvPr/>
        </p:nvSpPr>
        <p:spPr>
          <a:xfrm>
            <a:off x="6109412" y="1539224"/>
            <a:ext cx="2456200" cy="3225632"/>
          </a:xfrm>
          <a:custGeom>
            <a:avLst/>
            <a:gdLst/>
            <a:ahLst/>
            <a:cxnLst/>
            <a:rect l="l" t="t" r="r" b="b"/>
            <a:pathLst>
              <a:path w="85702" h="53960" extrusionOk="0">
                <a:moveTo>
                  <a:pt x="4369" y="0"/>
                </a:moveTo>
                <a:cubicBezTo>
                  <a:pt x="1949" y="0"/>
                  <a:pt x="0" y="1949"/>
                  <a:pt x="0" y="4369"/>
                </a:cubicBezTo>
                <a:lnTo>
                  <a:pt x="0" y="49591"/>
                </a:lnTo>
                <a:cubicBezTo>
                  <a:pt x="0" y="52010"/>
                  <a:pt x="1949" y="53959"/>
                  <a:pt x="4369" y="53959"/>
                </a:cubicBezTo>
                <a:lnTo>
                  <a:pt x="81333" y="53959"/>
                </a:lnTo>
                <a:cubicBezTo>
                  <a:pt x="83752" y="53959"/>
                  <a:pt x="85701" y="52010"/>
                  <a:pt x="85701" y="49591"/>
                </a:cubicBezTo>
                <a:lnTo>
                  <a:pt x="85701" y="4369"/>
                </a:lnTo>
                <a:cubicBezTo>
                  <a:pt x="85701" y="1949"/>
                  <a:pt x="83752" y="0"/>
                  <a:pt x="813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761;p54">
            <a:extLst>
              <a:ext uri="{FF2B5EF4-FFF2-40B4-BE49-F238E27FC236}">
                <a16:creationId xmlns:a16="http://schemas.microsoft.com/office/drawing/2014/main" id="{11E3C7A6-95B9-4DE6-9AD3-80870CF16A87}"/>
              </a:ext>
            </a:extLst>
          </p:cNvPr>
          <p:cNvSpPr txBox="1">
            <a:spLocks/>
          </p:cNvSpPr>
          <p:nvPr/>
        </p:nvSpPr>
        <p:spPr>
          <a:xfrm>
            <a:off x="2121460" y="2449948"/>
            <a:ext cx="3372069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Python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Django 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Django REST framework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My SQL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drf-yasg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6" name="Google Shape;761;p54">
            <a:extLst>
              <a:ext uri="{FF2B5EF4-FFF2-40B4-BE49-F238E27FC236}">
                <a16:creationId xmlns:a16="http://schemas.microsoft.com/office/drawing/2014/main" id="{1D080214-C0E5-48C5-AC44-767F880CC3AD}"/>
              </a:ext>
            </a:extLst>
          </p:cNvPr>
          <p:cNvSpPr txBox="1">
            <a:spLocks/>
          </p:cNvSpPr>
          <p:nvPr/>
        </p:nvSpPr>
        <p:spPr>
          <a:xfrm>
            <a:off x="6109412" y="2639674"/>
            <a:ext cx="2456199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Vue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Vuetify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Vuex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SCSS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7" name="Google Shape;761;p54">
            <a:extLst>
              <a:ext uri="{FF2B5EF4-FFF2-40B4-BE49-F238E27FC236}">
                <a16:creationId xmlns:a16="http://schemas.microsoft.com/office/drawing/2014/main" id="{D86BD324-7156-4369-BD7C-78A1EC93548E}"/>
              </a:ext>
            </a:extLst>
          </p:cNvPr>
          <p:cNvSpPr txBox="1">
            <a:spLocks/>
          </p:cNvSpPr>
          <p:nvPr/>
        </p:nvSpPr>
        <p:spPr>
          <a:xfrm>
            <a:off x="2579396" y="1718809"/>
            <a:ext cx="2456199" cy="45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Backend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8" name="Google Shape;761;p54">
            <a:extLst>
              <a:ext uri="{FF2B5EF4-FFF2-40B4-BE49-F238E27FC236}">
                <a16:creationId xmlns:a16="http://schemas.microsoft.com/office/drawing/2014/main" id="{76DF0CAC-9DA8-4804-B1AE-159835B3BC7A}"/>
              </a:ext>
            </a:extLst>
          </p:cNvPr>
          <p:cNvSpPr txBox="1">
            <a:spLocks/>
          </p:cNvSpPr>
          <p:nvPr/>
        </p:nvSpPr>
        <p:spPr>
          <a:xfrm>
            <a:off x="6109412" y="1714066"/>
            <a:ext cx="2456199" cy="45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Frontend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62" name="Google Shape;662;p50"/>
          <p:cNvGrpSpPr/>
          <p:nvPr/>
        </p:nvGrpSpPr>
        <p:grpSpPr>
          <a:xfrm>
            <a:off x="6301076" y="1792576"/>
            <a:ext cx="188543" cy="288305"/>
            <a:chOff x="1663525" y="4117175"/>
            <a:chExt cx="473700" cy="605850"/>
          </a:xfrm>
        </p:grpSpPr>
        <p:sp>
          <p:nvSpPr>
            <p:cNvPr id="663" name="Google Shape;663;p50"/>
            <p:cNvSpPr/>
            <p:nvPr/>
          </p:nvSpPr>
          <p:spPr>
            <a:xfrm>
              <a:off x="1717900" y="4179025"/>
              <a:ext cx="400700" cy="544000"/>
            </a:xfrm>
            <a:custGeom>
              <a:avLst/>
              <a:gdLst/>
              <a:ahLst/>
              <a:cxnLst/>
              <a:rect l="l" t="t" r="r" b="b"/>
              <a:pathLst>
                <a:path w="16028" h="21760" extrusionOk="0">
                  <a:moveTo>
                    <a:pt x="16027" y="1"/>
                  </a:moveTo>
                  <a:cubicBezTo>
                    <a:pt x="9769" y="1"/>
                    <a:pt x="4102" y="2538"/>
                    <a:pt x="0" y="6639"/>
                  </a:cubicBezTo>
                  <a:lnTo>
                    <a:pt x="14931" y="21569"/>
                  </a:lnTo>
                  <a:cubicBezTo>
                    <a:pt x="15062" y="21700"/>
                    <a:pt x="15223" y="21759"/>
                    <a:pt x="15381" y="21759"/>
                  </a:cubicBezTo>
                  <a:cubicBezTo>
                    <a:pt x="15711" y="21759"/>
                    <a:pt x="16027" y="21503"/>
                    <a:pt x="16027" y="21116"/>
                  </a:cubicBezTo>
                  <a:lnTo>
                    <a:pt x="16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2049350" y="4179025"/>
              <a:ext cx="69250" cy="544000"/>
            </a:xfrm>
            <a:custGeom>
              <a:avLst/>
              <a:gdLst/>
              <a:ahLst/>
              <a:cxnLst/>
              <a:rect l="l" t="t" r="r" b="b"/>
              <a:pathLst>
                <a:path w="2770" h="21760" extrusionOk="0">
                  <a:moveTo>
                    <a:pt x="2741" y="1"/>
                  </a:moveTo>
                  <a:cubicBezTo>
                    <a:pt x="1825" y="1"/>
                    <a:pt x="910" y="58"/>
                    <a:pt x="0" y="168"/>
                  </a:cubicBezTo>
                  <a:lnTo>
                    <a:pt x="0" y="19896"/>
                  </a:lnTo>
                  <a:lnTo>
                    <a:pt x="1673" y="21569"/>
                  </a:lnTo>
                  <a:cubicBezTo>
                    <a:pt x="1804" y="21700"/>
                    <a:pt x="1965" y="21759"/>
                    <a:pt x="2123" y="21759"/>
                  </a:cubicBezTo>
                  <a:cubicBezTo>
                    <a:pt x="2453" y="21759"/>
                    <a:pt x="2769" y="21503"/>
                    <a:pt x="2769" y="21116"/>
                  </a:cubicBezTo>
                  <a:lnTo>
                    <a:pt x="2769" y="1"/>
                  </a:lnTo>
                  <a:cubicBezTo>
                    <a:pt x="2760" y="1"/>
                    <a:pt x="2751" y="1"/>
                    <a:pt x="27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2016200" y="4244875"/>
              <a:ext cx="63850" cy="61450"/>
            </a:xfrm>
            <a:custGeom>
              <a:avLst/>
              <a:gdLst/>
              <a:ahLst/>
              <a:cxnLst/>
              <a:rect l="l" t="t" r="r" b="b"/>
              <a:pathLst>
                <a:path w="2554" h="2458" extrusionOk="0">
                  <a:moveTo>
                    <a:pt x="1326" y="1"/>
                  </a:moveTo>
                  <a:cubicBezTo>
                    <a:pt x="828" y="1"/>
                    <a:pt x="381" y="300"/>
                    <a:pt x="191" y="759"/>
                  </a:cubicBezTo>
                  <a:cubicBezTo>
                    <a:pt x="1" y="1218"/>
                    <a:pt x="106" y="1747"/>
                    <a:pt x="458" y="2097"/>
                  </a:cubicBezTo>
                  <a:cubicBezTo>
                    <a:pt x="692" y="2332"/>
                    <a:pt x="1007" y="2457"/>
                    <a:pt x="1327" y="2457"/>
                  </a:cubicBezTo>
                  <a:cubicBezTo>
                    <a:pt x="1484" y="2457"/>
                    <a:pt x="1644" y="2427"/>
                    <a:pt x="1795" y="2364"/>
                  </a:cubicBezTo>
                  <a:cubicBezTo>
                    <a:pt x="2255" y="2173"/>
                    <a:pt x="2554" y="1725"/>
                    <a:pt x="2554" y="1229"/>
                  </a:cubicBezTo>
                  <a:cubicBezTo>
                    <a:pt x="2554" y="551"/>
                    <a:pt x="2004" y="1"/>
                    <a:pt x="1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2049350" y="4244875"/>
              <a:ext cx="30700" cy="61425"/>
            </a:xfrm>
            <a:custGeom>
              <a:avLst/>
              <a:gdLst/>
              <a:ahLst/>
              <a:cxnLst/>
              <a:rect l="l" t="t" r="r" b="b"/>
              <a:pathLst>
                <a:path w="1228" h="2457" extrusionOk="0">
                  <a:moveTo>
                    <a:pt x="0" y="1"/>
                  </a:moveTo>
                  <a:lnTo>
                    <a:pt x="0" y="2457"/>
                  </a:lnTo>
                  <a:cubicBezTo>
                    <a:pt x="678" y="2457"/>
                    <a:pt x="1228" y="1907"/>
                    <a:pt x="1228" y="1229"/>
                  </a:cubicBezTo>
                  <a:cubicBezTo>
                    <a:pt x="1228" y="551"/>
                    <a:pt x="678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1899250" y="4443725"/>
              <a:ext cx="57750" cy="55525"/>
            </a:xfrm>
            <a:custGeom>
              <a:avLst/>
              <a:gdLst/>
              <a:ahLst/>
              <a:cxnLst/>
              <a:rect l="l" t="t" r="r" b="b"/>
              <a:pathLst>
                <a:path w="2310" h="2221" extrusionOk="0">
                  <a:moveTo>
                    <a:pt x="1199" y="0"/>
                  </a:moveTo>
                  <a:cubicBezTo>
                    <a:pt x="750" y="0"/>
                    <a:pt x="345" y="270"/>
                    <a:pt x="173" y="685"/>
                  </a:cubicBezTo>
                  <a:cubicBezTo>
                    <a:pt x="1" y="1100"/>
                    <a:pt x="96" y="1578"/>
                    <a:pt x="414" y="1895"/>
                  </a:cubicBezTo>
                  <a:cubicBezTo>
                    <a:pt x="626" y="2108"/>
                    <a:pt x="911" y="2220"/>
                    <a:pt x="1201" y="2220"/>
                  </a:cubicBezTo>
                  <a:cubicBezTo>
                    <a:pt x="1343" y="2220"/>
                    <a:pt x="1487" y="2193"/>
                    <a:pt x="1624" y="2136"/>
                  </a:cubicBezTo>
                  <a:cubicBezTo>
                    <a:pt x="2039" y="1964"/>
                    <a:pt x="2310" y="1559"/>
                    <a:pt x="2310" y="1110"/>
                  </a:cubicBezTo>
                  <a:cubicBezTo>
                    <a:pt x="2310" y="496"/>
                    <a:pt x="1813" y="0"/>
                    <a:pt x="1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2031150" y="4438225"/>
              <a:ext cx="60400" cy="58125"/>
            </a:xfrm>
            <a:custGeom>
              <a:avLst/>
              <a:gdLst/>
              <a:ahLst/>
              <a:cxnLst/>
              <a:rect l="l" t="t" r="r" b="b"/>
              <a:pathLst>
                <a:path w="2416" h="2325" extrusionOk="0">
                  <a:moveTo>
                    <a:pt x="1253" y="0"/>
                  </a:moveTo>
                  <a:cubicBezTo>
                    <a:pt x="783" y="0"/>
                    <a:pt x="360" y="284"/>
                    <a:pt x="179" y="718"/>
                  </a:cubicBezTo>
                  <a:cubicBezTo>
                    <a:pt x="0" y="1152"/>
                    <a:pt x="99" y="1652"/>
                    <a:pt x="431" y="1985"/>
                  </a:cubicBezTo>
                  <a:cubicBezTo>
                    <a:pt x="654" y="2207"/>
                    <a:pt x="951" y="2325"/>
                    <a:pt x="1253" y="2325"/>
                  </a:cubicBezTo>
                  <a:cubicBezTo>
                    <a:pt x="1403" y="2325"/>
                    <a:pt x="1554" y="2296"/>
                    <a:pt x="1698" y="2237"/>
                  </a:cubicBezTo>
                  <a:cubicBezTo>
                    <a:pt x="2133" y="2057"/>
                    <a:pt x="2416" y="1633"/>
                    <a:pt x="2416" y="1163"/>
                  </a:cubicBezTo>
                  <a:cubicBezTo>
                    <a:pt x="2416" y="521"/>
                    <a:pt x="1895" y="0"/>
                    <a:pt x="1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2049350" y="4438225"/>
              <a:ext cx="45775" cy="58150"/>
            </a:xfrm>
            <a:custGeom>
              <a:avLst/>
              <a:gdLst/>
              <a:ahLst/>
              <a:cxnLst/>
              <a:rect l="l" t="t" r="r" b="b"/>
              <a:pathLst>
                <a:path w="1831" h="2326" extrusionOk="0">
                  <a:moveTo>
                    <a:pt x="525" y="0"/>
                  </a:moveTo>
                  <a:cubicBezTo>
                    <a:pt x="342" y="0"/>
                    <a:pt x="163" y="43"/>
                    <a:pt x="0" y="126"/>
                  </a:cubicBezTo>
                  <a:lnTo>
                    <a:pt x="0" y="2200"/>
                  </a:lnTo>
                  <a:cubicBezTo>
                    <a:pt x="170" y="2286"/>
                    <a:pt x="349" y="2326"/>
                    <a:pt x="524" y="2326"/>
                  </a:cubicBezTo>
                  <a:cubicBezTo>
                    <a:pt x="1040" y="2326"/>
                    <a:pt x="1525" y="1978"/>
                    <a:pt x="1656" y="1433"/>
                  </a:cubicBezTo>
                  <a:cubicBezTo>
                    <a:pt x="1830" y="702"/>
                    <a:pt x="1277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2014400" y="4546175"/>
              <a:ext cx="69875" cy="64375"/>
            </a:xfrm>
            <a:custGeom>
              <a:avLst/>
              <a:gdLst/>
              <a:ahLst/>
              <a:cxnLst/>
              <a:rect l="l" t="t" r="r" b="b"/>
              <a:pathLst>
                <a:path w="2795" h="2575" extrusionOk="0">
                  <a:moveTo>
                    <a:pt x="1263" y="0"/>
                  </a:moveTo>
                  <a:cubicBezTo>
                    <a:pt x="566" y="0"/>
                    <a:pt x="0" y="566"/>
                    <a:pt x="0" y="1263"/>
                  </a:cubicBezTo>
                  <a:cubicBezTo>
                    <a:pt x="0" y="1450"/>
                    <a:pt x="153" y="1604"/>
                    <a:pt x="341" y="1604"/>
                  </a:cubicBezTo>
                  <a:lnTo>
                    <a:pt x="682" y="1604"/>
                  </a:lnTo>
                  <a:cubicBezTo>
                    <a:pt x="759" y="1604"/>
                    <a:pt x="820" y="1668"/>
                    <a:pt x="815" y="1745"/>
                  </a:cubicBezTo>
                  <a:lnTo>
                    <a:pt x="786" y="2275"/>
                  </a:lnTo>
                  <a:cubicBezTo>
                    <a:pt x="778" y="2438"/>
                    <a:pt x="909" y="2575"/>
                    <a:pt x="1073" y="2575"/>
                  </a:cubicBezTo>
                  <a:lnTo>
                    <a:pt x="1722" y="2575"/>
                  </a:lnTo>
                  <a:cubicBezTo>
                    <a:pt x="1886" y="2575"/>
                    <a:pt x="2017" y="2438"/>
                    <a:pt x="2008" y="2275"/>
                  </a:cubicBezTo>
                  <a:lnTo>
                    <a:pt x="1980" y="1745"/>
                  </a:lnTo>
                  <a:cubicBezTo>
                    <a:pt x="1976" y="1668"/>
                    <a:pt x="2037" y="1604"/>
                    <a:pt x="2113" y="1604"/>
                  </a:cubicBezTo>
                  <a:lnTo>
                    <a:pt x="2454" y="1604"/>
                  </a:lnTo>
                  <a:cubicBezTo>
                    <a:pt x="2643" y="1604"/>
                    <a:pt x="2795" y="1450"/>
                    <a:pt x="2795" y="1263"/>
                  </a:cubicBezTo>
                  <a:cubicBezTo>
                    <a:pt x="2795" y="566"/>
                    <a:pt x="2229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1929225" y="4312500"/>
              <a:ext cx="75900" cy="82300"/>
            </a:xfrm>
            <a:custGeom>
              <a:avLst/>
              <a:gdLst/>
              <a:ahLst/>
              <a:cxnLst/>
              <a:rect l="l" t="t" r="r" b="b"/>
              <a:pathLst>
                <a:path w="3036" h="3292" extrusionOk="0">
                  <a:moveTo>
                    <a:pt x="1488" y="0"/>
                  </a:moveTo>
                  <a:cubicBezTo>
                    <a:pt x="668" y="0"/>
                    <a:pt x="1" y="666"/>
                    <a:pt x="1" y="1488"/>
                  </a:cubicBezTo>
                  <a:lnTo>
                    <a:pt x="1" y="1804"/>
                  </a:lnTo>
                  <a:cubicBezTo>
                    <a:pt x="0" y="2626"/>
                    <a:pt x="666" y="3292"/>
                    <a:pt x="1488" y="3292"/>
                  </a:cubicBezTo>
                  <a:cubicBezTo>
                    <a:pt x="1710" y="3292"/>
                    <a:pt x="1891" y="3113"/>
                    <a:pt x="1891" y="2891"/>
                  </a:cubicBezTo>
                  <a:lnTo>
                    <a:pt x="1891" y="2489"/>
                  </a:lnTo>
                  <a:cubicBezTo>
                    <a:pt x="1891" y="2402"/>
                    <a:pt x="1962" y="2332"/>
                    <a:pt x="2049" y="2332"/>
                  </a:cubicBezTo>
                  <a:cubicBezTo>
                    <a:pt x="2051" y="2332"/>
                    <a:pt x="2054" y="2332"/>
                    <a:pt x="2057" y="2332"/>
                  </a:cubicBezTo>
                  <a:lnTo>
                    <a:pt x="2682" y="2366"/>
                  </a:lnTo>
                  <a:cubicBezTo>
                    <a:pt x="2688" y="2366"/>
                    <a:pt x="2694" y="2366"/>
                    <a:pt x="2701" y="2366"/>
                  </a:cubicBezTo>
                  <a:cubicBezTo>
                    <a:pt x="2884" y="2366"/>
                    <a:pt x="3036" y="2216"/>
                    <a:pt x="3036" y="2030"/>
                  </a:cubicBezTo>
                  <a:lnTo>
                    <a:pt x="3036" y="1262"/>
                  </a:lnTo>
                  <a:cubicBezTo>
                    <a:pt x="3036" y="1076"/>
                    <a:pt x="2884" y="926"/>
                    <a:pt x="2701" y="926"/>
                  </a:cubicBezTo>
                  <a:cubicBezTo>
                    <a:pt x="2694" y="926"/>
                    <a:pt x="2688" y="926"/>
                    <a:pt x="2682" y="926"/>
                  </a:cubicBezTo>
                  <a:lnTo>
                    <a:pt x="2057" y="960"/>
                  </a:lnTo>
                  <a:cubicBezTo>
                    <a:pt x="2054" y="960"/>
                    <a:pt x="2051" y="960"/>
                    <a:pt x="2049" y="960"/>
                  </a:cubicBezTo>
                  <a:cubicBezTo>
                    <a:pt x="1962" y="960"/>
                    <a:pt x="1891" y="890"/>
                    <a:pt x="1891" y="803"/>
                  </a:cubicBezTo>
                  <a:lnTo>
                    <a:pt x="1891" y="401"/>
                  </a:lnTo>
                  <a:cubicBezTo>
                    <a:pt x="1891" y="179"/>
                    <a:pt x="1710" y="0"/>
                    <a:pt x="1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1663525" y="4117175"/>
              <a:ext cx="473700" cy="300400"/>
            </a:xfrm>
            <a:custGeom>
              <a:avLst/>
              <a:gdLst/>
              <a:ahLst/>
              <a:cxnLst/>
              <a:rect l="l" t="t" r="r" b="b"/>
              <a:pathLst>
                <a:path w="18948" h="12016" extrusionOk="0">
                  <a:moveTo>
                    <a:pt x="17470" y="0"/>
                  </a:moveTo>
                  <a:cubicBezTo>
                    <a:pt x="10850" y="0"/>
                    <a:pt x="4857" y="2684"/>
                    <a:pt x="520" y="7022"/>
                  </a:cubicBezTo>
                  <a:lnTo>
                    <a:pt x="501" y="7040"/>
                  </a:lnTo>
                  <a:cubicBezTo>
                    <a:pt x="1" y="7542"/>
                    <a:pt x="1" y="8363"/>
                    <a:pt x="502" y="8865"/>
                  </a:cubicBezTo>
                  <a:lnTo>
                    <a:pt x="1441" y="9803"/>
                  </a:lnTo>
                  <a:cubicBezTo>
                    <a:pt x="1696" y="10057"/>
                    <a:pt x="2029" y="10184"/>
                    <a:pt x="2362" y="10184"/>
                  </a:cubicBezTo>
                  <a:cubicBezTo>
                    <a:pt x="2694" y="10184"/>
                    <a:pt x="3027" y="10057"/>
                    <a:pt x="3282" y="9803"/>
                  </a:cubicBezTo>
                  <a:lnTo>
                    <a:pt x="3291" y="9794"/>
                  </a:lnTo>
                  <a:lnTo>
                    <a:pt x="3300" y="9786"/>
                  </a:lnTo>
                  <a:cubicBezTo>
                    <a:pt x="3510" y="9575"/>
                    <a:pt x="3785" y="9471"/>
                    <a:pt x="4061" y="9471"/>
                  </a:cubicBezTo>
                  <a:cubicBezTo>
                    <a:pt x="4348" y="9471"/>
                    <a:pt x="4635" y="9584"/>
                    <a:pt x="4848" y="9808"/>
                  </a:cubicBezTo>
                  <a:lnTo>
                    <a:pt x="6761" y="11808"/>
                  </a:lnTo>
                  <a:cubicBezTo>
                    <a:pt x="6893" y="11946"/>
                    <a:pt x="7068" y="12015"/>
                    <a:pt x="7244" y="12015"/>
                  </a:cubicBezTo>
                  <a:cubicBezTo>
                    <a:pt x="7415" y="12015"/>
                    <a:pt x="7586" y="11950"/>
                    <a:pt x="7717" y="11819"/>
                  </a:cubicBezTo>
                  <a:cubicBezTo>
                    <a:pt x="7982" y="11549"/>
                    <a:pt x="7987" y="11117"/>
                    <a:pt x="7728" y="10841"/>
                  </a:cubicBezTo>
                  <a:lnTo>
                    <a:pt x="6352" y="9402"/>
                  </a:lnTo>
                  <a:cubicBezTo>
                    <a:pt x="6098" y="9136"/>
                    <a:pt x="6083" y="8711"/>
                    <a:pt x="6336" y="8445"/>
                  </a:cubicBezTo>
                  <a:cubicBezTo>
                    <a:pt x="6471" y="8303"/>
                    <a:pt x="6652" y="8232"/>
                    <a:pt x="6832" y="8232"/>
                  </a:cubicBezTo>
                  <a:cubicBezTo>
                    <a:pt x="7012" y="8232"/>
                    <a:pt x="7192" y="8302"/>
                    <a:pt x="7327" y="8442"/>
                  </a:cubicBezTo>
                  <a:lnTo>
                    <a:pt x="7760" y="8896"/>
                  </a:lnTo>
                  <a:cubicBezTo>
                    <a:pt x="7899" y="9041"/>
                    <a:pt x="8087" y="9117"/>
                    <a:pt x="8275" y="9117"/>
                  </a:cubicBezTo>
                  <a:cubicBezTo>
                    <a:pt x="8432" y="9117"/>
                    <a:pt x="8589" y="9064"/>
                    <a:pt x="8715" y="8954"/>
                  </a:cubicBezTo>
                  <a:cubicBezTo>
                    <a:pt x="9010" y="8698"/>
                    <a:pt x="9031" y="8248"/>
                    <a:pt x="8761" y="7965"/>
                  </a:cubicBezTo>
                  <a:lnTo>
                    <a:pt x="8447" y="7637"/>
                  </a:lnTo>
                  <a:cubicBezTo>
                    <a:pt x="7937" y="7104"/>
                    <a:pt x="8093" y="6229"/>
                    <a:pt x="8755" y="5908"/>
                  </a:cubicBezTo>
                  <a:cubicBezTo>
                    <a:pt x="11391" y="4635"/>
                    <a:pt x="14346" y="3921"/>
                    <a:pt x="17470" y="3921"/>
                  </a:cubicBezTo>
                  <a:lnTo>
                    <a:pt x="17648" y="3921"/>
                  </a:lnTo>
                  <a:cubicBezTo>
                    <a:pt x="17651" y="3921"/>
                    <a:pt x="17655" y="3921"/>
                    <a:pt x="17659" y="3921"/>
                  </a:cubicBezTo>
                  <a:cubicBezTo>
                    <a:pt x="18370" y="3921"/>
                    <a:pt x="18947" y="3344"/>
                    <a:pt x="18946" y="2632"/>
                  </a:cubicBezTo>
                  <a:lnTo>
                    <a:pt x="18946" y="1293"/>
                  </a:lnTo>
                  <a:cubicBezTo>
                    <a:pt x="18945" y="583"/>
                    <a:pt x="18372" y="6"/>
                    <a:pt x="17662" y="1"/>
                  </a:cubicBezTo>
                  <a:lnTo>
                    <a:pt x="17661" y="1"/>
                  </a:lnTo>
                  <a:cubicBezTo>
                    <a:pt x="17597" y="1"/>
                    <a:pt x="17534" y="0"/>
                    <a:pt x="17470" y="0"/>
                  </a:cubicBezTo>
                  <a:close/>
                </a:path>
              </a:pathLst>
            </a:custGeom>
            <a:solidFill>
              <a:srgbClr val="FFE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2066925" y="4117175"/>
              <a:ext cx="70250" cy="99125"/>
            </a:xfrm>
            <a:custGeom>
              <a:avLst/>
              <a:gdLst/>
              <a:ahLst/>
              <a:cxnLst/>
              <a:rect l="l" t="t" r="r" b="b"/>
              <a:pathLst>
                <a:path w="2810" h="3965" extrusionOk="0">
                  <a:moveTo>
                    <a:pt x="1334" y="0"/>
                  </a:moveTo>
                  <a:cubicBezTo>
                    <a:pt x="886" y="0"/>
                    <a:pt x="442" y="13"/>
                    <a:pt x="0" y="37"/>
                  </a:cubicBezTo>
                  <a:lnTo>
                    <a:pt x="0" y="3964"/>
                  </a:lnTo>
                  <a:cubicBezTo>
                    <a:pt x="441" y="3936"/>
                    <a:pt x="885" y="3920"/>
                    <a:pt x="1334" y="3920"/>
                  </a:cubicBezTo>
                  <a:cubicBezTo>
                    <a:pt x="1393" y="3920"/>
                    <a:pt x="1452" y="3920"/>
                    <a:pt x="1512" y="3921"/>
                  </a:cubicBezTo>
                  <a:cubicBezTo>
                    <a:pt x="1515" y="3921"/>
                    <a:pt x="1518" y="3921"/>
                    <a:pt x="1521" y="3921"/>
                  </a:cubicBezTo>
                  <a:cubicBezTo>
                    <a:pt x="2231" y="3921"/>
                    <a:pt x="2810" y="3344"/>
                    <a:pt x="2810" y="2632"/>
                  </a:cubicBezTo>
                  <a:lnTo>
                    <a:pt x="2810" y="1292"/>
                  </a:lnTo>
                  <a:cubicBezTo>
                    <a:pt x="2809" y="582"/>
                    <a:pt x="2235" y="6"/>
                    <a:pt x="1526" y="1"/>
                  </a:cubicBezTo>
                  <a:lnTo>
                    <a:pt x="1525" y="1"/>
                  </a:lnTo>
                  <a:cubicBezTo>
                    <a:pt x="1461" y="1"/>
                    <a:pt x="1398" y="0"/>
                    <a:pt x="1334" y="0"/>
                  </a:cubicBezTo>
                  <a:close/>
                </a:path>
              </a:pathLst>
            </a:custGeom>
            <a:solidFill>
              <a:srgbClr val="FFE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6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0"/>
          <p:cNvSpPr txBox="1">
            <a:spLocks noGrp="1"/>
          </p:cNvSpPr>
          <p:nvPr>
            <p:ph type="title"/>
          </p:nvPr>
        </p:nvSpPr>
        <p:spPr>
          <a:xfrm>
            <a:off x="3351900" y="502131"/>
            <a:ext cx="24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시퀀스 다이어그램</a:t>
            </a:r>
            <a:endParaRPr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51" name="Google Shape;651;p50"/>
          <p:cNvGrpSpPr/>
          <p:nvPr/>
        </p:nvGrpSpPr>
        <p:grpSpPr>
          <a:xfrm>
            <a:off x="126398" y="3277802"/>
            <a:ext cx="579012" cy="307818"/>
            <a:chOff x="1075400" y="3585950"/>
            <a:chExt cx="613100" cy="325975"/>
          </a:xfrm>
        </p:grpSpPr>
        <p:sp>
          <p:nvSpPr>
            <p:cNvPr id="652" name="Google Shape;652;p50"/>
            <p:cNvSpPr/>
            <p:nvPr/>
          </p:nvSpPr>
          <p:spPr>
            <a:xfrm>
              <a:off x="1099325" y="3585950"/>
              <a:ext cx="565200" cy="325975"/>
            </a:xfrm>
            <a:custGeom>
              <a:avLst/>
              <a:gdLst/>
              <a:ahLst/>
              <a:cxnLst/>
              <a:rect l="l" t="t" r="r" b="b"/>
              <a:pathLst>
                <a:path w="22608" h="13039" extrusionOk="0">
                  <a:moveTo>
                    <a:pt x="11303" y="0"/>
                  </a:moveTo>
                  <a:cubicBezTo>
                    <a:pt x="10533" y="0"/>
                    <a:pt x="9845" y="919"/>
                    <a:pt x="9102" y="1071"/>
                  </a:cubicBezTo>
                  <a:cubicBezTo>
                    <a:pt x="9010" y="1090"/>
                    <a:pt x="8916" y="1098"/>
                    <a:pt x="8819" y="1098"/>
                  </a:cubicBezTo>
                  <a:cubicBezTo>
                    <a:pt x="8291" y="1098"/>
                    <a:pt x="7696" y="860"/>
                    <a:pt x="7170" y="860"/>
                  </a:cubicBezTo>
                  <a:cubicBezTo>
                    <a:pt x="7000" y="860"/>
                    <a:pt x="6837" y="885"/>
                    <a:pt x="6686" y="950"/>
                  </a:cubicBezTo>
                  <a:cubicBezTo>
                    <a:pt x="5980" y="1253"/>
                    <a:pt x="5663" y="2379"/>
                    <a:pt x="5019" y="2823"/>
                  </a:cubicBezTo>
                  <a:cubicBezTo>
                    <a:pt x="4384" y="3262"/>
                    <a:pt x="3292" y="3105"/>
                    <a:pt x="2736" y="3677"/>
                  </a:cubicBezTo>
                  <a:cubicBezTo>
                    <a:pt x="2181" y="4244"/>
                    <a:pt x="2280" y="5413"/>
                    <a:pt x="1842" y="6070"/>
                  </a:cubicBezTo>
                  <a:cubicBezTo>
                    <a:pt x="1399" y="6735"/>
                    <a:pt x="630" y="7016"/>
                    <a:pt x="315" y="7755"/>
                  </a:cubicBezTo>
                  <a:cubicBezTo>
                    <a:pt x="0" y="8493"/>
                    <a:pt x="498" y="9539"/>
                    <a:pt x="319" y="10332"/>
                  </a:cubicBezTo>
                  <a:cubicBezTo>
                    <a:pt x="142" y="11116"/>
                    <a:pt x="1335" y="12898"/>
                    <a:pt x="1545" y="13038"/>
                  </a:cubicBezTo>
                  <a:lnTo>
                    <a:pt x="21146" y="13038"/>
                  </a:lnTo>
                  <a:cubicBezTo>
                    <a:pt x="21356" y="12898"/>
                    <a:pt x="22465" y="11116"/>
                    <a:pt x="22288" y="10332"/>
                  </a:cubicBezTo>
                  <a:cubicBezTo>
                    <a:pt x="22109" y="9539"/>
                    <a:pt x="22608" y="8493"/>
                    <a:pt x="22292" y="7755"/>
                  </a:cubicBezTo>
                  <a:cubicBezTo>
                    <a:pt x="21977" y="7016"/>
                    <a:pt x="21209" y="6733"/>
                    <a:pt x="20765" y="6068"/>
                  </a:cubicBezTo>
                  <a:cubicBezTo>
                    <a:pt x="20328" y="5413"/>
                    <a:pt x="20426" y="4243"/>
                    <a:pt x="19872" y="3676"/>
                  </a:cubicBezTo>
                  <a:cubicBezTo>
                    <a:pt x="19315" y="3107"/>
                    <a:pt x="18223" y="3262"/>
                    <a:pt x="17588" y="2823"/>
                  </a:cubicBezTo>
                  <a:cubicBezTo>
                    <a:pt x="16944" y="2378"/>
                    <a:pt x="16627" y="1253"/>
                    <a:pt x="15921" y="950"/>
                  </a:cubicBezTo>
                  <a:cubicBezTo>
                    <a:pt x="15770" y="885"/>
                    <a:pt x="15607" y="860"/>
                    <a:pt x="15437" y="860"/>
                  </a:cubicBezTo>
                  <a:cubicBezTo>
                    <a:pt x="14911" y="860"/>
                    <a:pt x="14316" y="1098"/>
                    <a:pt x="13788" y="1098"/>
                  </a:cubicBezTo>
                  <a:cubicBezTo>
                    <a:pt x="13691" y="1098"/>
                    <a:pt x="13597" y="1090"/>
                    <a:pt x="13505" y="1071"/>
                  </a:cubicBezTo>
                  <a:cubicBezTo>
                    <a:pt x="12762" y="919"/>
                    <a:pt x="12074" y="0"/>
                    <a:pt x="11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1110925" y="3634275"/>
              <a:ext cx="233275" cy="211200"/>
            </a:xfrm>
            <a:custGeom>
              <a:avLst/>
              <a:gdLst/>
              <a:ahLst/>
              <a:cxnLst/>
              <a:rect l="l" t="t" r="r" b="b"/>
              <a:pathLst>
                <a:path w="9331" h="8448" extrusionOk="0">
                  <a:moveTo>
                    <a:pt x="4854" y="1"/>
                  </a:moveTo>
                  <a:cubicBezTo>
                    <a:pt x="3742" y="1"/>
                    <a:pt x="2613" y="437"/>
                    <a:pt x="1746" y="1304"/>
                  </a:cubicBezTo>
                  <a:cubicBezTo>
                    <a:pt x="60" y="2989"/>
                    <a:pt x="1" y="5664"/>
                    <a:pt x="1613" y="7275"/>
                  </a:cubicBezTo>
                  <a:cubicBezTo>
                    <a:pt x="2396" y="8058"/>
                    <a:pt x="3429" y="8447"/>
                    <a:pt x="4478" y="8447"/>
                  </a:cubicBezTo>
                  <a:cubicBezTo>
                    <a:pt x="5589" y="8447"/>
                    <a:pt x="6717" y="8011"/>
                    <a:pt x="7584" y="7144"/>
                  </a:cubicBezTo>
                  <a:cubicBezTo>
                    <a:pt x="9271" y="5457"/>
                    <a:pt x="9330" y="2784"/>
                    <a:pt x="7717" y="1171"/>
                  </a:cubicBezTo>
                  <a:cubicBezTo>
                    <a:pt x="6935" y="389"/>
                    <a:pt x="5902" y="1"/>
                    <a:pt x="4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1152675" y="3672225"/>
              <a:ext cx="142925" cy="135275"/>
            </a:xfrm>
            <a:custGeom>
              <a:avLst/>
              <a:gdLst/>
              <a:ahLst/>
              <a:cxnLst/>
              <a:rect l="l" t="t" r="r" b="b"/>
              <a:pathLst>
                <a:path w="5717" h="5411" extrusionOk="0">
                  <a:moveTo>
                    <a:pt x="3184" y="0"/>
                  </a:moveTo>
                  <a:cubicBezTo>
                    <a:pt x="2427" y="0"/>
                    <a:pt x="1704" y="305"/>
                    <a:pt x="1150" y="860"/>
                  </a:cubicBezTo>
                  <a:cubicBezTo>
                    <a:pt x="60" y="1950"/>
                    <a:pt x="0" y="3665"/>
                    <a:pt x="1018" y="4683"/>
                  </a:cubicBezTo>
                  <a:cubicBezTo>
                    <a:pt x="1486" y="5153"/>
                    <a:pt x="2122" y="5411"/>
                    <a:pt x="2808" y="5411"/>
                  </a:cubicBezTo>
                  <a:lnTo>
                    <a:pt x="2808" y="5409"/>
                  </a:lnTo>
                  <a:cubicBezTo>
                    <a:pt x="3565" y="5409"/>
                    <a:pt x="4287" y="5104"/>
                    <a:pt x="4842" y="4551"/>
                  </a:cubicBezTo>
                  <a:cubicBezTo>
                    <a:pt x="5379" y="4013"/>
                    <a:pt x="5684" y="3312"/>
                    <a:pt x="5701" y="2578"/>
                  </a:cubicBezTo>
                  <a:cubicBezTo>
                    <a:pt x="5716" y="1868"/>
                    <a:pt x="5458" y="1211"/>
                    <a:pt x="4974" y="727"/>
                  </a:cubicBezTo>
                  <a:cubicBezTo>
                    <a:pt x="4505" y="259"/>
                    <a:pt x="3869" y="0"/>
                    <a:pt x="3184" y="0"/>
                  </a:cubicBezTo>
                  <a:close/>
                </a:path>
              </a:pathLst>
            </a:custGeom>
            <a:solidFill>
              <a:srgbClr val="ED8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1419625" y="3634275"/>
              <a:ext cx="233250" cy="211200"/>
            </a:xfrm>
            <a:custGeom>
              <a:avLst/>
              <a:gdLst/>
              <a:ahLst/>
              <a:cxnLst/>
              <a:rect l="l" t="t" r="r" b="b"/>
              <a:pathLst>
                <a:path w="9330" h="8448" extrusionOk="0">
                  <a:moveTo>
                    <a:pt x="4477" y="1"/>
                  </a:moveTo>
                  <a:cubicBezTo>
                    <a:pt x="3429" y="1"/>
                    <a:pt x="2396" y="389"/>
                    <a:pt x="1614" y="1171"/>
                  </a:cubicBezTo>
                  <a:cubicBezTo>
                    <a:pt x="1" y="2784"/>
                    <a:pt x="60" y="5457"/>
                    <a:pt x="1745" y="7144"/>
                  </a:cubicBezTo>
                  <a:cubicBezTo>
                    <a:pt x="2613" y="8011"/>
                    <a:pt x="3742" y="8447"/>
                    <a:pt x="4854" y="8447"/>
                  </a:cubicBezTo>
                  <a:cubicBezTo>
                    <a:pt x="5902" y="8447"/>
                    <a:pt x="6935" y="8059"/>
                    <a:pt x="7718" y="7277"/>
                  </a:cubicBezTo>
                  <a:cubicBezTo>
                    <a:pt x="9329" y="5664"/>
                    <a:pt x="9270" y="2991"/>
                    <a:pt x="7585" y="1304"/>
                  </a:cubicBezTo>
                  <a:cubicBezTo>
                    <a:pt x="6717" y="437"/>
                    <a:pt x="5588" y="1"/>
                    <a:pt x="4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1468225" y="3672225"/>
              <a:ext cx="142925" cy="135275"/>
            </a:xfrm>
            <a:custGeom>
              <a:avLst/>
              <a:gdLst/>
              <a:ahLst/>
              <a:cxnLst/>
              <a:rect l="l" t="t" r="r" b="b"/>
              <a:pathLst>
                <a:path w="5717" h="5411" extrusionOk="0">
                  <a:moveTo>
                    <a:pt x="2533" y="0"/>
                  </a:moveTo>
                  <a:cubicBezTo>
                    <a:pt x="1848" y="0"/>
                    <a:pt x="1212" y="259"/>
                    <a:pt x="743" y="727"/>
                  </a:cubicBezTo>
                  <a:cubicBezTo>
                    <a:pt x="260" y="1211"/>
                    <a:pt x="1" y="1868"/>
                    <a:pt x="18" y="2578"/>
                  </a:cubicBezTo>
                  <a:cubicBezTo>
                    <a:pt x="33" y="3312"/>
                    <a:pt x="338" y="4013"/>
                    <a:pt x="876" y="4551"/>
                  </a:cubicBezTo>
                  <a:cubicBezTo>
                    <a:pt x="1430" y="5104"/>
                    <a:pt x="2153" y="5409"/>
                    <a:pt x="2909" y="5409"/>
                  </a:cubicBezTo>
                  <a:lnTo>
                    <a:pt x="2909" y="5411"/>
                  </a:lnTo>
                  <a:cubicBezTo>
                    <a:pt x="3594" y="5411"/>
                    <a:pt x="4231" y="5153"/>
                    <a:pt x="4699" y="4683"/>
                  </a:cubicBezTo>
                  <a:cubicBezTo>
                    <a:pt x="5717" y="3665"/>
                    <a:pt x="5657" y="1950"/>
                    <a:pt x="4567" y="860"/>
                  </a:cubicBezTo>
                  <a:cubicBezTo>
                    <a:pt x="4012" y="305"/>
                    <a:pt x="3290" y="0"/>
                    <a:pt x="2533" y="0"/>
                  </a:cubicBezTo>
                  <a:close/>
                </a:path>
              </a:pathLst>
            </a:custGeom>
            <a:solidFill>
              <a:srgbClr val="ED8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1075400" y="3809750"/>
              <a:ext cx="134475" cy="101750"/>
            </a:xfrm>
            <a:custGeom>
              <a:avLst/>
              <a:gdLst/>
              <a:ahLst/>
              <a:cxnLst/>
              <a:rect l="l" t="t" r="r" b="b"/>
              <a:pathLst>
                <a:path w="5379" h="4070" extrusionOk="0">
                  <a:moveTo>
                    <a:pt x="2864" y="0"/>
                  </a:moveTo>
                  <a:cubicBezTo>
                    <a:pt x="2711" y="0"/>
                    <a:pt x="2555" y="11"/>
                    <a:pt x="2397" y="34"/>
                  </a:cubicBezTo>
                  <a:cubicBezTo>
                    <a:pt x="1001" y="239"/>
                    <a:pt x="0" y="1300"/>
                    <a:pt x="162" y="2405"/>
                  </a:cubicBezTo>
                  <a:cubicBezTo>
                    <a:pt x="306" y="3384"/>
                    <a:pt x="1314" y="4070"/>
                    <a:pt x="2513" y="4070"/>
                  </a:cubicBezTo>
                  <a:cubicBezTo>
                    <a:pt x="2667" y="4070"/>
                    <a:pt x="2824" y="4059"/>
                    <a:pt x="2982" y="4035"/>
                  </a:cubicBezTo>
                  <a:cubicBezTo>
                    <a:pt x="4377" y="3831"/>
                    <a:pt x="5379" y="2769"/>
                    <a:pt x="5217" y="1665"/>
                  </a:cubicBezTo>
                  <a:cubicBezTo>
                    <a:pt x="5073" y="684"/>
                    <a:pt x="4064" y="0"/>
                    <a:pt x="2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0"/>
            <p:cNvSpPr/>
            <p:nvPr/>
          </p:nvSpPr>
          <p:spPr>
            <a:xfrm>
              <a:off x="1554000" y="3809700"/>
              <a:ext cx="134500" cy="101800"/>
            </a:xfrm>
            <a:custGeom>
              <a:avLst/>
              <a:gdLst/>
              <a:ahLst/>
              <a:cxnLst/>
              <a:rect l="l" t="t" r="r" b="b"/>
              <a:pathLst>
                <a:path w="5380" h="4072" extrusionOk="0">
                  <a:moveTo>
                    <a:pt x="2516" y="1"/>
                  </a:moveTo>
                  <a:cubicBezTo>
                    <a:pt x="1316" y="1"/>
                    <a:pt x="306" y="686"/>
                    <a:pt x="162" y="1666"/>
                  </a:cubicBezTo>
                  <a:cubicBezTo>
                    <a:pt x="1" y="2771"/>
                    <a:pt x="1001" y="3832"/>
                    <a:pt x="2397" y="4037"/>
                  </a:cubicBezTo>
                  <a:cubicBezTo>
                    <a:pt x="2555" y="4060"/>
                    <a:pt x="2711" y="4071"/>
                    <a:pt x="2864" y="4071"/>
                  </a:cubicBezTo>
                  <a:cubicBezTo>
                    <a:pt x="4064" y="4071"/>
                    <a:pt x="5073" y="3386"/>
                    <a:pt x="5218" y="2405"/>
                  </a:cubicBezTo>
                  <a:cubicBezTo>
                    <a:pt x="5379" y="1301"/>
                    <a:pt x="4378" y="239"/>
                    <a:pt x="2983" y="35"/>
                  </a:cubicBezTo>
                  <a:cubicBezTo>
                    <a:pt x="2825" y="12"/>
                    <a:pt x="2669" y="1"/>
                    <a:pt x="2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0"/>
            <p:cNvSpPr/>
            <p:nvPr/>
          </p:nvSpPr>
          <p:spPr>
            <a:xfrm>
              <a:off x="1321300" y="3621500"/>
              <a:ext cx="121225" cy="84350"/>
            </a:xfrm>
            <a:custGeom>
              <a:avLst/>
              <a:gdLst/>
              <a:ahLst/>
              <a:cxnLst/>
              <a:rect l="l" t="t" r="r" b="b"/>
              <a:pathLst>
                <a:path w="4849" h="3374" extrusionOk="0">
                  <a:moveTo>
                    <a:pt x="2424" y="1"/>
                  </a:moveTo>
                  <a:cubicBezTo>
                    <a:pt x="1086" y="1"/>
                    <a:pt x="1" y="755"/>
                    <a:pt x="1" y="1687"/>
                  </a:cubicBezTo>
                  <a:cubicBezTo>
                    <a:pt x="1" y="2619"/>
                    <a:pt x="1086" y="3373"/>
                    <a:pt x="2424" y="3373"/>
                  </a:cubicBezTo>
                  <a:cubicBezTo>
                    <a:pt x="3763" y="3373"/>
                    <a:pt x="4848" y="2619"/>
                    <a:pt x="4848" y="1687"/>
                  </a:cubicBezTo>
                  <a:cubicBezTo>
                    <a:pt x="4848" y="756"/>
                    <a:pt x="3763" y="1"/>
                    <a:pt x="2424" y="1"/>
                  </a:cubicBezTo>
                  <a:close/>
                </a:path>
              </a:pathLst>
            </a:custGeom>
            <a:solidFill>
              <a:srgbClr val="DA4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1119750" y="3649750"/>
              <a:ext cx="524325" cy="262175"/>
            </a:xfrm>
            <a:custGeom>
              <a:avLst/>
              <a:gdLst/>
              <a:ahLst/>
              <a:cxnLst/>
              <a:rect l="l" t="t" r="r" b="b"/>
              <a:pathLst>
                <a:path w="20973" h="10487" extrusionOk="0">
                  <a:moveTo>
                    <a:pt x="10486" y="0"/>
                  </a:moveTo>
                  <a:cubicBezTo>
                    <a:pt x="4865" y="0"/>
                    <a:pt x="276" y="4424"/>
                    <a:pt x="12" y="9982"/>
                  </a:cubicBezTo>
                  <a:cubicBezTo>
                    <a:pt x="0" y="10257"/>
                    <a:pt x="220" y="10486"/>
                    <a:pt x="496" y="10486"/>
                  </a:cubicBezTo>
                  <a:lnTo>
                    <a:pt x="20476" y="10486"/>
                  </a:lnTo>
                  <a:cubicBezTo>
                    <a:pt x="20752" y="10486"/>
                    <a:pt x="20973" y="10257"/>
                    <a:pt x="20961" y="9982"/>
                  </a:cubicBezTo>
                  <a:cubicBezTo>
                    <a:pt x="20697" y="4424"/>
                    <a:pt x="16108" y="0"/>
                    <a:pt x="10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0"/>
            <p:cNvSpPr/>
            <p:nvPr/>
          </p:nvSpPr>
          <p:spPr>
            <a:xfrm>
              <a:off x="1346800" y="3649750"/>
              <a:ext cx="297275" cy="262175"/>
            </a:xfrm>
            <a:custGeom>
              <a:avLst/>
              <a:gdLst/>
              <a:ahLst/>
              <a:cxnLst/>
              <a:rect l="l" t="t" r="r" b="b"/>
              <a:pathLst>
                <a:path w="11891" h="10487" extrusionOk="0">
                  <a:moveTo>
                    <a:pt x="1404" y="0"/>
                  </a:moveTo>
                  <a:cubicBezTo>
                    <a:pt x="935" y="0"/>
                    <a:pt x="466" y="31"/>
                    <a:pt x="1" y="94"/>
                  </a:cubicBezTo>
                  <a:cubicBezTo>
                    <a:pt x="5127" y="780"/>
                    <a:pt x="9082" y="5171"/>
                    <a:pt x="9082" y="10486"/>
                  </a:cubicBezTo>
                  <a:lnTo>
                    <a:pt x="11394" y="10486"/>
                  </a:lnTo>
                  <a:cubicBezTo>
                    <a:pt x="11670" y="10486"/>
                    <a:pt x="11891" y="10257"/>
                    <a:pt x="11879" y="9982"/>
                  </a:cubicBezTo>
                  <a:cubicBezTo>
                    <a:pt x="11615" y="4424"/>
                    <a:pt x="7026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50"/>
          <p:cNvGrpSpPr/>
          <p:nvPr/>
        </p:nvGrpSpPr>
        <p:grpSpPr>
          <a:xfrm>
            <a:off x="204685" y="2443168"/>
            <a:ext cx="329506" cy="421429"/>
            <a:chOff x="1663525" y="4117175"/>
            <a:chExt cx="473700" cy="605850"/>
          </a:xfrm>
        </p:grpSpPr>
        <p:sp>
          <p:nvSpPr>
            <p:cNvPr id="663" name="Google Shape;663;p50"/>
            <p:cNvSpPr/>
            <p:nvPr/>
          </p:nvSpPr>
          <p:spPr>
            <a:xfrm>
              <a:off x="1717900" y="4179025"/>
              <a:ext cx="400700" cy="544000"/>
            </a:xfrm>
            <a:custGeom>
              <a:avLst/>
              <a:gdLst/>
              <a:ahLst/>
              <a:cxnLst/>
              <a:rect l="l" t="t" r="r" b="b"/>
              <a:pathLst>
                <a:path w="16028" h="21760" extrusionOk="0">
                  <a:moveTo>
                    <a:pt x="16027" y="1"/>
                  </a:moveTo>
                  <a:cubicBezTo>
                    <a:pt x="9769" y="1"/>
                    <a:pt x="4102" y="2538"/>
                    <a:pt x="0" y="6639"/>
                  </a:cubicBezTo>
                  <a:lnTo>
                    <a:pt x="14931" y="21569"/>
                  </a:lnTo>
                  <a:cubicBezTo>
                    <a:pt x="15062" y="21700"/>
                    <a:pt x="15223" y="21759"/>
                    <a:pt x="15381" y="21759"/>
                  </a:cubicBezTo>
                  <a:cubicBezTo>
                    <a:pt x="15711" y="21759"/>
                    <a:pt x="16027" y="21503"/>
                    <a:pt x="16027" y="21116"/>
                  </a:cubicBezTo>
                  <a:lnTo>
                    <a:pt x="16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2049350" y="4179025"/>
              <a:ext cx="69250" cy="544000"/>
            </a:xfrm>
            <a:custGeom>
              <a:avLst/>
              <a:gdLst/>
              <a:ahLst/>
              <a:cxnLst/>
              <a:rect l="l" t="t" r="r" b="b"/>
              <a:pathLst>
                <a:path w="2770" h="21760" extrusionOk="0">
                  <a:moveTo>
                    <a:pt x="2741" y="1"/>
                  </a:moveTo>
                  <a:cubicBezTo>
                    <a:pt x="1825" y="1"/>
                    <a:pt x="910" y="58"/>
                    <a:pt x="0" y="168"/>
                  </a:cubicBezTo>
                  <a:lnTo>
                    <a:pt x="0" y="19896"/>
                  </a:lnTo>
                  <a:lnTo>
                    <a:pt x="1673" y="21569"/>
                  </a:lnTo>
                  <a:cubicBezTo>
                    <a:pt x="1804" y="21700"/>
                    <a:pt x="1965" y="21759"/>
                    <a:pt x="2123" y="21759"/>
                  </a:cubicBezTo>
                  <a:cubicBezTo>
                    <a:pt x="2453" y="21759"/>
                    <a:pt x="2769" y="21503"/>
                    <a:pt x="2769" y="21116"/>
                  </a:cubicBezTo>
                  <a:lnTo>
                    <a:pt x="2769" y="1"/>
                  </a:lnTo>
                  <a:cubicBezTo>
                    <a:pt x="2760" y="1"/>
                    <a:pt x="2751" y="1"/>
                    <a:pt x="27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2016200" y="4244875"/>
              <a:ext cx="63850" cy="61450"/>
            </a:xfrm>
            <a:custGeom>
              <a:avLst/>
              <a:gdLst/>
              <a:ahLst/>
              <a:cxnLst/>
              <a:rect l="l" t="t" r="r" b="b"/>
              <a:pathLst>
                <a:path w="2554" h="2458" extrusionOk="0">
                  <a:moveTo>
                    <a:pt x="1326" y="1"/>
                  </a:moveTo>
                  <a:cubicBezTo>
                    <a:pt x="828" y="1"/>
                    <a:pt x="381" y="300"/>
                    <a:pt x="191" y="759"/>
                  </a:cubicBezTo>
                  <a:cubicBezTo>
                    <a:pt x="1" y="1218"/>
                    <a:pt x="106" y="1747"/>
                    <a:pt x="458" y="2097"/>
                  </a:cubicBezTo>
                  <a:cubicBezTo>
                    <a:pt x="692" y="2332"/>
                    <a:pt x="1007" y="2457"/>
                    <a:pt x="1327" y="2457"/>
                  </a:cubicBezTo>
                  <a:cubicBezTo>
                    <a:pt x="1484" y="2457"/>
                    <a:pt x="1644" y="2427"/>
                    <a:pt x="1795" y="2364"/>
                  </a:cubicBezTo>
                  <a:cubicBezTo>
                    <a:pt x="2255" y="2173"/>
                    <a:pt x="2554" y="1725"/>
                    <a:pt x="2554" y="1229"/>
                  </a:cubicBezTo>
                  <a:cubicBezTo>
                    <a:pt x="2554" y="551"/>
                    <a:pt x="2004" y="1"/>
                    <a:pt x="1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2049350" y="4244875"/>
              <a:ext cx="30700" cy="61425"/>
            </a:xfrm>
            <a:custGeom>
              <a:avLst/>
              <a:gdLst/>
              <a:ahLst/>
              <a:cxnLst/>
              <a:rect l="l" t="t" r="r" b="b"/>
              <a:pathLst>
                <a:path w="1228" h="2457" extrusionOk="0">
                  <a:moveTo>
                    <a:pt x="0" y="1"/>
                  </a:moveTo>
                  <a:lnTo>
                    <a:pt x="0" y="2457"/>
                  </a:lnTo>
                  <a:cubicBezTo>
                    <a:pt x="678" y="2457"/>
                    <a:pt x="1228" y="1907"/>
                    <a:pt x="1228" y="1229"/>
                  </a:cubicBezTo>
                  <a:cubicBezTo>
                    <a:pt x="1228" y="551"/>
                    <a:pt x="678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1899250" y="4443725"/>
              <a:ext cx="57750" cy="55525"/>
            </a:xfrm>
            <a:custGeom>
              <a:avLst/>
              <a:gdLst/>
              <a:ahLst/>
              <a:cxnLst/>
              <a:rect l="l" t="t" r="r" b="b"/>
              <a:pathLst>
                <a:path w="2310" h="2221" extrusionOk="0">
                  <a:moveTo>
                    <a:pt x="1199" y="0"/>
                  </a:moveTo>
                  <a:cubicBezTo>
                    <a:pt x="750" y="0"/>
                    <a:pt x="345" y="270"/>
                    <a:pt x="173" y="685"/>
                  </a:cubicBezTo>
                  <a:cubicBezTo>
                    <a:pt x="1" y="1100"/>
                    <a:pt x="96" y="1578"/>
                    <a:pt x="414" y="1895"/>
                  </a:cubicBezTo>
                  <a:cubicBezTo>
                    <a:pt x="626" y="2108"/>
                    <a:pt x="911" y="2220"/>
                    <a:pt x="1201" y="2220"/>
                  </a:cubicBezTo>
                  <a:cubicBezTo>
                    <a:pt x="1343" y="2220"/>
                    <a:pt x="1487" y="2193"/>
                    <a:pt x="1624" y="2136"/>
                  </a:cubicBezTo>
                  <a:cubicBezTo>
                    <a:pt x="2039" y="1964"/>
                    <a:pt x="2310" y="1559"/>
                    <a:pt x="2310" y="1110"/>
                  </a:cubicBezTo>
                  <a:cubicBezTo>
                    <a:pt x="2310" y="496"/>
                    <a:pt x="1813" y="0"/>
                    <a:pt x="1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2031150" y="4438225"/>
              <a:ext cx="60400" cy="58125"/>
            </a:xfrm>
            <a:custGeom>
              <a:avLst/>
              <a:gdLst/>
              <a:ahLst/>
              <a:cxnLst/>
              <a:rect l="l" t="t" r="r" b="b"/>
              <a:pathLst>
                <a:path w="2416" h="2325" extrusionOk="0">
                  <a:moveTo>
                    <a:pt x="1253" y="0"/>
                  </a:moveTo>
                  <a:cubicBezTo>
                    <a:pt x="783" y="0"/>
                    <a:pt x="360" y="284"/>
                    <a:pt x="179" y="718"/>
                  </a:cubicBezTo>
                  <a:cubicBezTo>
                    <a:pt x="0" y="1152"/>
                    <a:pt x="99" y="1652"/>
                    <a:pt x="431" y="1985"/>
                  </a:cubicBezTo>
                  <a:cubicBezTo>
                    <a:pt x="654" y="2207"/>
                    <a:pt x="951" y="2325"/>
                    <a:pt x="1253" y="2325"/>
                  </a:cubicBezTo>
                  <a:cubicBezTo>
                    <a:pt x="1403" y="2325"/>
                    <a:pt x="1554" y="2296"/>
                    <a:pt x="1698" y="2237"/>
                  </a:cubicBezTo>
                  <a:cubicBezTo>
                    <a:pt x="2133" y="2057"/>
                    <a:pt x="2416" y="1633"/>
                    <a:pt x="2416" y="1163"/>
                  </a:cubicBezTo>
                  <a:cubicBezTo>
                    <a:pt x="2416" y="521"/>
                    <a:pt x="1895" y="0"/>
                    <a:pt x="1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2049350" y="4438225"/>
              <a:ext cx="45775" cy="58150"/>
            </a:xfrm>
            <a:custGeom>
              <a:avLst/>
              <a:gdLst/>
              <a:ahLst/>
              <a:cxnLst/>
              <a:rect l="l" t="t" r="r" b="b"/>
              <a:pathLst>
                <a:path w="1831" h="2326" extrusionOk="0">
                  <a:moveTo>
                    <a:pt x="525" y="0"/>
                  </a:moveTo>
                  <a:cubicBezTo>
                    <a:pt x="342" y="0"/>
                    <a:pt x="163" y="43"/>
                    <a:pt x="0" y="126"/>
                  </a:cubicBezTo>
                  <a:lnTo>
                    <a:pt x="0" y="2200"/>
                  </a:lnTo>
                  <a:cubicBezTo>
                    <a:pt x="170" y="2286"/>
                    <a:pt x="349" y="2326"/>
                    <a:pt x="524" y="2326"/>
                  </a:cubicBezTo>
                  <a:cubicBezTo>
                    <a:pt x="1040" y="2326"/>
                    <a:pt x="1525" y="1978"/>
                    <a:pt x="1656" y="1433"/>
                  </a:cubicBezTo>
                  <a:cubicBezTo>
                    <a:pt x="1830" y="702"/>
                    <a:pt x="1277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2014400" y="4546175"/>
              <a:ext cx="69875" cy="64375"/>
            </a:xfrm>
            <a:custGeom>
              <a:avLst/>
              <a:gdLst/>
              <a:ahLst/>
              <a:cxnLst/>
              <a:rect l="l" t="t" r="r" b="b"/>
              <a:pathLst>
                <a:path w="2795" h="2575" extrusionOk="0">
                  <a:moveTo>
                    <a:pt x="1263" y="0"/>
                  </a:moveTo>
                  <a:cubicBezTo>
                    <a:pt x="566" y="0"/>
                    <a:pt x="0" y="566"/>
                    <a:pt x="0" y="1263"/>
                  </a:cubicBezTo>
                  <a:cubicBezTo>
                    <a:pt x="0" y="1450"/>
                    <a:pt x="153" y="1604"/>
                    <a:pt x="341" y="1604"/>
                  </a:cubicBezTo>
                  <a:lnTo>
                    <a:pt x="682" y="1604"/>
                  </a:lnTo>
                  <a:cubicBezTo>
                    <a:pt x="759" y="1604"/>
                    <a:pt x="820" y="1668"/>
                    <a:pt x="815" y="1745"/>
                  </a:cubicBezTo>
                  <a:lnTo>
                    <a:pt x="786" y="2275"/>
                  </a:lnTo>
                  <a:cubicBezTo>
                    <a:pt x="778" y="2438"/>
                    <a:pt x="909" y="2575"/>
                    <a:pt x="1073" y="2575"/>
                  </a:cubicBezTo>
                  <a:lnTo>
                    <a:pt x="1722" y="2575"/>
                  </a:lnTo>
                  <a:cubicBezTo>
                    <a:pt x="1886" y="2575"/>
                    <a:pt x="2017" y="2438"/>
                    <a:pt x="2008" y="2275"/>
                  </a:cubicBezTo>
                  <a:lnTo>
                    <a:pt x="1980" y="1745"/>
                  </a:lnTo>
                  <a:cubicBezTo>
                    <a:pt x="1976" y="1668"/>
                    <a:pt x="2037" y="1604"/>
                    <a:pt x="2113" y="1604"/>
                  </a:cubicBezTo>
                  <a:lnTo>
                    <a:pt x="2454" y="1604"/>
                  </a:lnTo>
                  <a:cubicBezTo>
                    <a:pt x="2643" y="1604"/>
                    <a:pt x="2795" y="1450"/>
                    <a:pt x="2795" y="1263"/>
                  </a:cubicBezTo>
                  <a:cubicBezTo>
                    <a:pt x="2795" y="566"/>
                    <a:pt x="2229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1929225" y="4312500"/>
              <a:ext cx="75900" cy="82300"/>
            </a:xfrm>
            <a:custGeom>
              <a:avLst/>
              <a:gdLst/>
              <a:ahLst/>
              <a:cxnLst/>
              <a:rect l="l" t="t" r="r" b="b"/>
              <a:pathLst>
                <a:path w="3036" h="3292" extrusionOk="0">
                  <a:moveTo>
                    <a:pt x="1488" y="0"/>
                  </a:moveTo>
                  <a:cubicBezTo>
                    <a:pt x="668" y="0"/>
                    <a:pt x="1" y="666"/>
                    <a:pt x="1" y="1488"/>
                  </a:cubicBezTo>
                  <a:lnTo>
                    <a:pt x="1" y="1804"/>
                  </a:lnTo>
                  <a:cubicBezTo>
                    <a:pt x="0" y="2626"/>
                    <a:pt x="666" y="3292"/>
                    <a:pt x="1488" y="3292"/>
                  </a:cubicBezTo>
                  <a:cubicBezTo>
                    <a:pt x="1710" y="3292"/>
                    <a:pt x="1891" y="3113"/>
                    <a:pt x="1891" y="2891"/>
                  </a:cubicBezTo>
                  <a:lnTo>
                    <a:pt x="1891" y="2489"/>
                  </a:lnTo>
                  <a:cubicBezTo>
                    <a:pt x="1891" y="2402"/>
                    <a:pt x="1962" y="2332"/>
                    <a:pt x="2049" y="2332"/>
                  </a:cubicBezTo>
                  <a:cubicBezTo>
                    <a:pt x="2051" y="2332"/>
                    <a:pt x="2054" y="2332"/>
                    <a:pt x="2057" y="2332"/>
                  </a:cubicBezTo>
                  <a:lnTo>
                    <a:pt x="2682" y="2366"/>
                  </a:lnTo>
                  <a:cubicBezTo>
                    <a:pt x="2688" y="2366"/>
                    <a:pt x="2694" y="2366"/>
                    <a:pt x="2701" y="2366"/>
                  </a:cubicBezTo>
                  <a:cubicBezTo>
                    <a:pt x="2884" y="2366"/>
                    <a:pt x="3036" y="2216"/>
                    <a:pt x="3036" y="2030"/>
                  </a:cubicBezTo>
                  <a:lnTo>
                    <a:pt x="3036" y="1262"/>
                  </a:lnTo>
                  <a:cubicBezTo>
                    <a:pt x="3036" y="1076"/>
                    <a:pt x="2884" y="926"/>
                    <a:pt x="2701" y="926"/>
                  </a:cubicBezTo>
                  <a:cubicBezTo>
                    <a:pt x="2694" y="926"/>
                    <a:pt x="2688" y="926"/>
                    <a:pt x="2682" y="926"/>
                  </a:cubicBezTo>
                  <a:lnTo>
                    <a:pt x="2057" y="960"/>
                  </a:lnTo>
                  <a:cubicBezTo>
                    <a:pt x="2054" y="960"/>
                    <a:pt x="2051" y="960"/>
                    <a:pt x="2049" y="960"/>
                  </a:cubicBezTo>
                  <a:cubicBezTo>
                    <a:pt x="1962" y="960"/>
                    <a:pt x="1891" y="890"/>
                    <a:pt x="1891" y="803"/>
                  </a:cubicBezTo>
                  <a:lnTo>
                    <a:pt x="1891" y="401"/>
                  </a:lnTo>
                  <a:cubicBezTo>
                    <a:pt x="1891" y="179"/>
                    <a:pt x="1710" y="0"/>
                    <a:pt x="1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1663525" y="4117175"/>
              <a:ext cx="473700" cy="300400"/>
            </a:xfrm>
            <a:custGeom>
              <a:avLst/>
              <a:gdLst/>
              <a:ahLst/>
              <a:cxnLst/>
              <a:rect l="l" t="t" r="r" b="b"/>
              <a:pathLst>
                <a:path w="18948" h="12016" extrusionOk="0">
                  <a:moveTo>
                    <a:pt x="17470" y="0"/>
                  </a:moveTo>
                  <a:cubicBezTo>
                    <a:pt x="10850" y="0"/>
                    <a:pt x="4857" y="2684"/>
                    <a:pt x="520" y="7022"/>
                  </a:cubicBezTo>
                  <a:lnTo>
                    <a:pt x="501" y="7040"/>
                  </a:lnTo>
                  <a:cubicBezTo>
                    <a:pt x="1" y="7542"/>
                    <a:pt x="1" y="8363"/>
                    <a:pt x="502" y="8865"/>
                  </a:cubicBezTo>
                  <a:lnTo>
                    <a:pt x="1441" y="9803"/>
                  </a:lnTo>
                  <a:cubicBezTo>
                    <a:pt x="1696" y="10057"/>
                    <a:pt x="2029" y="10184"/>
                    <a:pt x="2362" y="10184"/>
                  </a:cubicBezTo>
                  <a:cubicBezTo>
                    <a:pt x="2694" y="10184"/>
                    <a:pt x="3027" y="10057"/>
                    <a:pt x="3282" y="9803"/>
                  </a:cubicBezTo>
                  <a:lnTo>
                    <a:pt x="3291" y="9794"/>
                  </a:lnTo>
                  <a:lnTo>
                    <a:pt x="3300" y="9786"/>
                  </a:lnTo>
                  <a:cubicBezTo>
                    <a:pt x="3510" y="9575"/>
                    <a:pt x="3785" y="9471"/>
                    <a:pt x="4061" y="9471"/>
                  </a:cubicBezTo>
                  <a:cubicBezTo>
                    <a:pt x="4348" y="9471"/>
                    <a:pt x="4635" y="9584"/>
                    <a:pt x="4848" y="9808"/>
                  </a:cubicBezTo>
                  <a:lnTo>
                    <a:pt x="6761" y="11808"/>
                  </a:lnTo>
                  <a:cubicBezTo>
                    <a:pt x="6893" y="11946"/>
                    <a:pt x="7068" y="12015"/>
                    <a:pt x="7244" y="12015"/>
                  </a:cubicBezTo>
                  <a:cubicBezTo>
                    <a:pt x="7415" y="12015"/>
                    <a:pt x="7586" y="11950"/>
                    <a:pt x="7717" y="11819"/>
                  </a:cubicBezTo>
                  <a:cubicBezTo>
                    <a:pt x="7982" y="11549"/>
                    <a:pt x="7987" y="11117"/>
                    <a:pt x="7728" y="10841"/>
                  </a:cubicBezTo>
                  <a:lnTo>
                    <a:pt x="6352" y="9402"/>
                  </a:lnTo>
                  <a:cubicBezTo>
                    <a:pt x="6098" y="9136"/>
                    <a:pt x="6083" y="8711"/>
                    <a:pt x="6336" y="8445"/>
                  </a:cubicBezTo>
                  <a:cubicBezTo>
                    <a:pt x="6471" y="8303"/>
                    <a:pt x="6652" y="8232"/>
                    <a:pt x="6832" y="8232"/>
                  </a:cubicBezTo>
                  <a:cubicBezTo>
                    <a:pt x="7012" y="8232"/>
                    <a:pt x="7192" y="8302"/>
                    <a:pt x="7327" y="8442"/>
                  </a:cubicBezTo>
                  <a:lnTo>
                    <a:pt x="7760" y="8896"/>
                  </a:lnTo>
                  <a:cubicBezTo>
                    <a:pt x="7899" y="9041"/>
                    <a:pt x="8087" y="9117"/>
                    <a:pt x="8275" y="9117"/>
                  </a:cubicBezTo>
                  <a:cubicBezTo>
                    <a:pt x="8432" y="9117"/>
                    <a:pt x="8589" y="9064"/>
                    <a:pt x="8715" y="8954"/>
                  </a:cubicBezTo>
                  <a:cubicBezTo>
                    <a:pt x="9010" y="8698"/>
                    <a:pt x="9031" y="8248"/>
                    <a:pt x="8761" y="7965"/>
                  </a:cubicBezTo>
                  <a:lnTo>
                    <a:pt x="8447" y="7637"/>
                  </a:lnTo>
                  <a:cubicBezTo>
                    <a:pt x="7937" y="7104"/>
                    <a:pt x="8093" y="6229"/>
                    <a:pt x="8755" y="5908"/>
                  </a:cubicBezTo>
                  <a:cubicBezTo>
                    <a:pt x="11391" y="4635"/>
                    <a:pt x="14346" y="3921"/>
                    <a:pt x="17470" y="3921"/>
                  </a:cubicBezTo>
                  <a:lnTo>
                    <a:pt x="17648" y="3921"/>
                  </a:lnTo>
                  <a:cubicBezTo>
                    <a:pt x="17651" y="3921"/>
                    <a:pt x="17655" y="3921"/>
                    <a:pt x="17659" y="3921"/>
                  </a:cubicBezTo>
                  <a:cubicBezTo>
                    <a:pt x="18370" y="3921"/>
                    <a:pt x="18947" y="3344"/>
                    <a:pt x="18946" y="2632"/>
                  </a:cubicBezTo>
                  <a:lnTo>
                    <a:pt x="18946" y="1293"/>
                  </a:lnTo>
                  <a:cubicBezTo>
                    <a:pt x="18945" y="583"/>
                    <a:pt x="18372" y="6"/>
                    <a:pt x="17662" y="1"/>
                  </a:cubicBezTo>
                  <a:lnTo>
                    <a:pt x="17661" y="1"/>
                  </a:lnTo>
                  <a:cubicBezTo>
                    <a:pt x="17597" y="1"/>
                    <a:pt x="17534" y="0"/>
                    <a:pt x="17470" y="0"/>
                  </a:cubicBezTo>
                  <a:close/>
                </a:path>
              </a:pathLst>
            </a:custGeom>
            <a:solidFill>
              <a:srgbClr val="FFE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2066925" y="4117175"/>
              <a:ext cx="70250" cy="99125"/>
            </a:xfrm>
            <a:custGeom>
              <a:avLst/>
              <a:gdLst/>
              <a:ahLst/>
              <a:cxnLst/>
              <a:rect l="l" t="t" r="r" b="b"/>
              <a:pathLst>
                <a:path w="2810" h="3965" extrusionOk="0">
                  <a:moveTo>
                    <a:pt x="1334" y="0"/>
                  </a:moveTo>
                  <a:cubicBezTo>
                    <a:pt x="886" y="0"/>
                    <a:pt x="442" y="13"/>
                    <a:pt x="0" y="37"/>
                  </a:cubicBezTo>
                  <a:lnTo>
                    <a:pt x="0" y="3964"/>
                  </a:lnTo>
                  <a:cubicBezTo>
                    <a:pt x="441" y="3936"/>
                    <a:pt x="885" y="3920"/>
                    <a:pt x="1334" y="3920"/>
                  </a:cubicBezTo>
                  <a:cubicBezTo>
                    <a:pt x="1393" y="3920"/>
                    <a:pt x="1452" y="3920"/>
                    <a:pt x="1512" y="3921"/>
                  </a:cubicBezTo>
                  <a:cubicBezTo>
                    <a:pt x="1515" y="3921"/>
                    <a:pt x="1518" y="3921"/>
                    <a:pt x="1521" y="3921"/>
                  </a:cubicBezTo>
                  <a:cubicBezTo>
                    <a:pt x="2231" y="3921"/>
                    <a:pt x="2810" y="3344"/>
                    <a:pt x="2810" y="2632"/>
                  </a:cubicBezTo>
                  <a:lnTo>
                    <a:pt x="2810" y="1292"/>
                  </a:lnTo>
                  <a:cubicBezTo>
                    <a:pt x="2809" y="582"/>
                    <a:pt x="2235" y="6"/>
                    <a:pt x="1526" y="1"/>
                  </a:cubicBezTo>
                  <a:lnTo>
                    <a:pt x="1525" y="1"/>
                  </a:lnTo>
                  <a:cubicBezTo>
                    <a:pt x="1461" y="1"/>
                    <a:pt x="1398" y="0"/>
                    <a:pt x="1334" y="0"/>
                  </a:cubicBezTo>
                  <a:close/>
                </a:path>
              </a:pathLst>
            </a:custGeom>
            <a:solidFill>
              <a:srgbClr val="FFE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50"/>
          <p:cNvGrpSpPr/>
          <p:nvPr/>
        </p:nvGrpSpPr>
        <p:grpSpPr>
          <a:xfrm>
            <a:off x="158819" y="1629933"/>
            <a:ext cx="421429" cy="392840"/>
            <a:chOff x="1800700" y="1046275"/>
            <a:chExt cx="605850" cy="564750"/>
          </a:xfrm>
        </p:grpSpPr>
        <p:sp>
          <p:nvSpPr>
            <p:cNvPr id="675" name="Google Shape;675;p50"/>
            <p:cNvSpPr/>
            <p:nvPr/>
          </p:nvSpPr>
          <p:spPr>
            <a:xfrm>
              <a:off x="1832200" y="1396400"/>
              <a:ext cx="543050" cy="68225"/>
            </a:xfrm>
            <a:custGeom>
              <a:avLst/>
              <a:gdLst/>
              <a:ahLst/>
              <a:cxnLst/>
              <a:rect l="l" t="t" r="r" b="b"/>
              <a:pathLst>
                <a:path w="21722" h="2729" extrusionOk="0">
                  <a:moveTo>
                    <a:pt x="1202" y="1"/>
                  </a:moveTo>
                  <a:cubicBezTo>
                    <a:pt x="538" y="1"/>
                    <a:pt x="0" y="538"/>
                    <a:pt x="0" y="1202"/>
                  </a:cubicBezTo>
                  <a:lnTo>
                    <a:pt x="0" y="2255"/>
                  </a:lnTo>
                  <a:cubicBezTo>
                    <a:pt x="0" y="2516"/>
                    <a:pt x="212" y="2728"/>
                    <a:pt x="473" y="2728"/>
                  </a:cubicBezTo>
                  <a:lnTo>
                    <a:pt x="21249" y="2728"/>
                  </a:lnTo>
                  <a:cubicBezTo>
                    <a:pt x="21511" y="2728"/>
                    <a:pt x="21722" y="2516"/>
                    <a:pt x="21722" y="2255"/>
                  </a:cubicBezTo>
                  <a:lnTo>
                    <a:pt x="21722" y="1202"/>
                  </a:lnTo>
                  <a:cubicBezTo>
                    <a:pt x="21722" y="538"/>
                    <a:pt x="21184" y="1"/>
                    <a:pt x="20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1812725" y="1360500"/>
              <a:ext cx="581525" cy="61375"/>
            </a:xfrm>
            <a:custGeom>
              <a:avLst/>
              <a:gdLst/>
              <a:ahLst/>
              <a:cxnLst/>
              <a:rect l="l" t="t" r="r" b="b"/>
              <a:pathLst>
                <a:path w="23261" h="2455" extrusionOk="0">
                  <a:moveTo>
                    <a:pt x="1154" y="1"/>
                  </a:moveTo>
                  <a:cubicBezTo>
                    <a:pt x="529" y="1"/>
                    <a:pt x="1" y="522"/>
                    <a:pt x="1" y="1174"/>
                  </a:cubicBezTo>
                  <a:cubicBezTo>
                    <a:pt x="0" y="1977"/>
                    <a:pt x="790" y="2454"/>
                    <a:pt x="1799" y="2454"/>
                  </a:cubicBezTo>
                  <a:cubicBezTo>
                    <a:pt x="1960" y="2454"/>
                    <a:pt x="2126" y="2442"/>
                    <a:pt x="2296" y="2417"/>
                  </a:cubicBezTo>
                  <a:cubicBezTo>
                    <a:pt x="3448" y="2249"/>
                    <a:pt x="3463" y="1719"/>
                    <a:pt x="4629" y="1719"/>
                  </a:cubicBezTo>
                  <a:cubicBezTo>
                    <a:pt x="5797" y="1719"/>
                    <a:pt x="5797" y="2417"/>
                    <a:pt x="6964" y="2417"/>
                  </a:cubicBezTo>
                  <a:cubicBezTo>
                    <a:pt x="8130" y="2417"/>
                    <a:pt x="8130" y="1719"/>
                    <a:pt x="9298" y="1719"/>
                  </a:cubicBezTo>
                  <a:cubicBezTo>
                    <a:pt x="10464" y="1719"/>
                    <a:pt x="10464" y="2417"/>
                    <a:pt x="11631" y="2417"/>
                  </a:cubicBezTo>
                  <a:cubicBezTo>
                    <a:pt x="12799" y="2417"/>
                    <a:pt x="12797" y="1719"/>
                    <a:pt x="13965" y="1719"/>
                  </a:cubicBezTo>
                  <a:cubicBezTo>
                    <a:pt x="15131" y="1719"/>
                    <a:pt x="15132" y="2417"/>
                    <a:pt x="16298" y="2417"/>
                  </a:cubicBezTo>
                  <a:cubicBezTo>
                    <a:pt x="17466" y="2417"/>
                    <a:pt x="17466" y="1719"/>
                    <a:pt x="18632" y="1719"/>
                  </a:cubicBezTo>
                  <a:cubicBezTo>
                    <a:pt x="19799" y="1719"/>
                    <a:pt x="19813" y="2249"/>
                    <a:pt x="20965" y="2417"/>
                  </a:cubicBezTo>
                  <a:cubicBezTo>
                    <a:pt x="21135" y="2442"/>
                    <a:pt x="21302" y="2455"/>
                    <a:pt x="21463" y="2455"/>
                  </a:cubicBezTo>
                  <a:cubicBezTo>
                    <a:pt x="22472" y="2455"/>
                    <a:pt x="23261" y="1977"/>
                    <a:pt x="23261" y="1174"/>
                  </a:cubicBezTo>
                  <a:cubicBezTo>
                    <a:pt x="23261" y="521"/>
                    <a:pt x="22734" y="1"/>
                    <a:pt x="22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1800700" y="1458550"/>
              <a:ext cx="605850" cy="152475"/>
            </a:xfrm>
            <a:custGeom>
              <a:avLst/>
              <a:gdLst/>
              <a:ahLst/>
              <a:cxnLst/>
              <a:rect l="l" t="t" r="r" b="b"/>
              <a:pathLst>
                <a:path w="24234" h="6099" extrusionOk="0">
                  <a:moveTo>
                    <a:pt x="984" y="0"/>
                  </a:moveTo>
                  <a:cubicBezTo>
                    <a:pt x="441" y="0"/>
                    <a:pt x="0" y="441"/>
                    <a:pt x="0" y="983"/>
                  </a:cubicBezTo>
                  <a:cubicBezTo>
                    <a:pt x="0" y="3809"/>
                    <a:pt x="2290" y="6098"/>
                    <a:pt x="5115" y="6098"/>
                  </a:cubicBezTo>
                  <a:lnTo>
                    <a:pt x="19119" y="6098"/>
                  </a:lnTo>
                  <a:cubicBezTo>
                    <a:pt x="21943" y="6098"/>
                    <a:pt x="24234" y="3809"/>
                    <a:pt x="24234" y="983"/>
                  </a:cubicBezTo>
                  <a:cubicBezTo>
                    <a:pt x="24234" y="441"/>
                    <a:pt x="23793" y="0"/>
                    <a:pt x="23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1832075" y="1261025"/>
              <a:ext cx="543075" cy="68225"/>
            </a:xfrm>
            <a:custGeom>
              <a:avLst/>
              <a:gdLst/>
              <a:ahLst/>
              <a:cxnLst/>
              <a:rect l="l" t="t" r="r" b="b"/>
              <a:pathLst>
                <a:path w="21723" h="2729" extrusionOk="0">
                  <a:moveTo>
                    <a:pt x="473" y="0"/>
                  </a:moveTo>
                  <a:cubicBezTo>
                    <a:pt x="212" y="0"/>
                    <a:pt x="0" y="212"/>
                    <a:pt x="0" y="473"/>
                  </a:cubicBezTo>
                  <a:lnTo>
                    <a:pt x="0" y="1526"/>
                  </a:lnTo>
                  <a:cubicBezTo>
                    <a:pt x="0" y="2190"/>
                    <a:pt x="538" y="2728"/>
                    <a:pt x="1202" y="2728"/>
                  </a:cubicBezTo>
                  <a:lnTo>
                    <a:pt x="20522" y="2728"/>
                  </a:lnTo>
                  <a:cubicBezTo>
                    <a:pt x="21184" y="2728"/>
                    <a:pt x="21722" y="2190"/>
                    <a:pt x="21722" y="1526"/>
                  </a:cubicBezTo>
                  <a:lnTo>
                    <a:pt x="21722" y="473"/>
                  </a:lnTo>
                  <a:cubicBezTo>
                    <a:pt x="21722" y="212"/>
                    <a:pt x="21511" y="0"/>
                    <a:pt x="2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1814975" y="1323525"/>
              <a:ext cx="577300" cy="98350"/>
            </a:xfrm>
            <a:custGeom>
              <a:avLst/>
              <a:gdLst/>
              <a:ahLst/>
              <a:cxnLst/>
              <a:rect l="l" t="t" r="r" b="b"/>
              <a:pathLst>
                <a:path w="23092" h="3934" extrusionOk="0">
                  <a:moveTo>
                    <a:pt x="895" y="0"/>
                  </a:moveTo>
                  <a:cubicBezTo>
                    <a:pt x="410" y="0"/>
                    <a:pt x="0" y="396"/>
                    <a:pt x="9" y="879"/>
                  </a:cubicBezTo>
                  <a:cubicBezTo>
                    <a:pt x="18" y="1349"/>
                    <a:pt x="402" y="1726"/>
                    <a:pt x="872" y="1726"/>
                  </a:cubicBezTo>
                  <a:lnTo>
                    <a:pt x="14421" y="1726"/>
                  </a:lnTo>
                  <a:cubicBezTo>
                    <a:pt x="14641" y="1726"/>
                    <a:pt x="14854" y="1804"/>
                    <a:pt x="15022" y="1948"/>
                  </a:cubicBezTo>
                  <a:lnTo>
                    <a:pt x="16945" y="3595"/>
                  </a:lnTo>
                  <a:cubicBezTo>
                    <a:pt x="17209" y="3821"/>
                    <a:pt x="17535" y="3933"/>
                    <a:pt x="17860" y="3933"/>
                  </a:cubicBezTo>
                  <a:cubicBezTo>
                    <a:pt x="18225" y="3933"/>
                    <a:pt x="18589" y="3792"/>
                    <a:pt x="18862" y="3513"/>
                  </a:cubicBezTo>
                  <a:lnTo>
                    <a:pt x="20347" y="2001"/>
                  </a:lnTo>
                  <a:cubicBezTo>
                    <a:pt x="20520" y="1824"/>
                    <a:pt x="20758" y="1726"/>
                    <a:pt x="21005" y="1726"/>
                  </a:cubicBezTo>
                  <a:lnTo>
                    <a:pt x="22197" y="1726"/>
                  </a:lnTo>
                  <a:cubicBezTo>
                    <a:pt x="22680" y="1726"/>
                    <a:pt x="23091" y="1329"/>
                    <a:pt x="23082" y="846"/>
                  </a:cubicBezTo>
                  <a:cubicBezTo>
                    <a:pt x="23072" y="377"/>
                    <a:pt x="22689" y="0"/>
                    <a:pt x="22220" y="0"/>
                  </a:cubicBezTo>
                  <a:close/>
                </a:path>
              </a:pathLst>
            </a:custGeom>
            <a:solidFill>
              <a:srgbClr val="FFE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1800700" y="1046275"/>
              <a:ext cx="605850" cy="237125"/>
            </a:xfrm>
            <a:custGeom>
              <a:avLst/>
              <a:gdLst/>
              <a:ahLst/>
              <a:cxnLst/>
              <a:rect l="l" t="t" r="r" b="b"/>
              <a:pathLst>
                <a:path w="24234" h="9485" extrusionOk="0">
                  <a:moveTo>
                    <a:pt x="12117" y="1"/>
                  </a:moveTo>
                  <a:cubicBezTo>
                    <a:pt x="835" y="5"/>
                    <a:pt x="0" y="7448"/>
                    <a:pt x="0" y="8501"/>
                  </a:cubicBezTo>
                  <a:cubicBezTo>
                    <a:pt x="0" y="9044"/>
                    <a:pt x="441" y="9484"/>
                    <a:pt x="984" y="9484"/>
                  </a:cubicBezTo>
                  <a:lnTo>
                    <a:pt x="23249" y="9484"/>
                  </a:lnTo>
                  <a:cubicBezTo>
                    <a:pt x="23793" y="9484"/>
                    <a:pt x="24234" y="9044"/>
                    <a:pt x="24234" y="8501"/>
                  </a:cubicBezTo>
                  <a:cubicBezTo>
                    <a:pt x="24234" y="7448"/>
                    <a:pt x="23398" y="5"/>
                    <a:pt x="12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50"/>
          <p:cNvGrpSpPr/>
          <p:nvPr/>
        </p:nvGrpSpPr>
        <p:grpSpPr>
          <a:xfrm rot="1990720">
            <a:off x="5690053" y="-528294"/>
            <a:ext cx="4156002" cy="1804947"/>
            <a:chOff x="6577073" y="1154992"/>
            <a:chExt cx="1766783" cy="767311"/>
          </a:xfrm>
        </p:grpSpPr>
        <p:sp>
          <p:nvSpPr>
            <p:cNvPr id="688" name="Google Shape;688;p50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50"/>
          <p:cNvGrpSpPr/>
          <p:nvPr/>
        </p:nvGrpSpPr>
        <p:grpSpPr>
          <a:xfrm rot="-1990720" flipH="1">
            <a:off x="-743522" y="-528294"/>
            <a:ext cx="4156002" cy="1804947"/>
            <a:chOff x="6577073" y="1154992"/>
            <a:chExt cx="1766783" cy="767311"/>
          </a:xfrm>
        </p:grpSpPr>
        <p:sp>
          <p:nvSpPr>
            <p:cNvPr id="700" name="Google Shape;700;p50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1979;p95">
            <a:extLst>
              <a:ext uri="{FF2B5EF4-FFF2-40B4-BE49-F238E27FC236}">
                <a16:creationId xmlns:a16="http://schemas.microsoft.com/office/drawing/2014/main" id="{51D12897-EBFF-4A8F-8836-C628B6CEA981}"/>
              </a:ext>
            </a:extLst>
          </p:cNvPr>
          <p:cNvSpPr/>
          <p:nvPr/>
        </p:nvSpPr>
        <p:spPr>
          <a:xfrm>
            <a:off x="6240185" y="3315140"/>
            <a:ext cx="255300" cy="25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51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"/>
          <p:cNvSpPr txBox="1">
            <a:spLocks noGrp="1"/>
          </p:cNvSpPr>
          <p:nvPr>
            <p:ph type="title"/>
          </p:nvPr>
        </p:nvSpPr>
        <p:spPr>
          <a:xfrm>
            <a:off x="814879" y="2010563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 계획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55" name="Google Shape;555;p48"/>
          <p:cNvSpPr txBox="1">
            <a:spLocks noGrp="1"/>
          </p:cNvSpPr>
          <p:nvPr>
            <p:ph type="title" idx="2"/>
          </p:nvPr>
        </p:nvSpPr>
        <p:spPr>
          <a:xfrm>
            <a:off x="797862" y="1201038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557" name="Google Shape;557;p48"/>
          <p:cNvGrpSpPr/>
          <p:nvPr/>
        </p:nvGrpSpPr>
        <p:grpSpPr>
          <a:xfrm rot="568559">
            <a:off x="4731362" y="-192668"/>
            <a:ext cx="4754234" cy="1662275"/>
            <a:chOff x="7728651" y="357232"/>
            <a:chExt cx="2090013" cy="730754"/>
          </a:xfrm>
        </p:grpSpPr>
        <p:sp>
          <p:nvSpPr>
            <p:cNvPr id="558" name="Google Shape;558;p48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8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8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8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8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8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8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8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8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48"/>
          <p:cNvSpPr/>
          <p:nvPr/>
        </p:nvSpPr>
        <p:spPr>
          <a:xfrm>
            <a:off x="8426133" y="3633171"/>
            <a:ext cx="217294" cy="597902"/>
          </a:xfrm>
          <a:custGeom>
            <a:avLst/>
            <a:gdLst/>
            <a:ahLst/>
            <a:cxnLst/>
            <a:rect l="l" t="t" r="r" b="b"/>
            <a:pathLst>
              <a:path w="7528" h="20714" extrusionOk="0">
                <a:moveTo>
                  <a:pt x="1" y="1"/>
                </a:moveTo>
                <a:lnTo>
                  <a:pt x="1" y="20665"/>
                </a:lnTo>
                <a:lnTo>
                  <a:pt x="7060" y="20665"/>
                </a:lnTo>
                <a:cubicBezTo>
                  <a:pt x="7213" y="20666"/>
                  <a:pt x="7366" y="20682"/>
                  <a:pt x="7515" y="20713"/>
                </a:cubicBezTo>
                <a:lnTo>
                  <a:pt x="7528" y="20665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8"/>
          <p:cNvSpPr/>
          <p:nvPr/>
        </p:nvSpPr>
        <p:spPr>
          <a:xfrm>
            <a:off x="7307916" y="3633141"/>
            <a:ext cx="838720" cy="596516"/>
          </a:xfrm>
          <a:custGeom>
            <a:avLst/>
            <a:gdLst/>
            <a:ahLst/>
            <a:cxnLst/>
            <a:rect l="l" t="t" r="r" b="b"/>
            <a:pathLst>
              <a:path w="29057" h="20666" extrusionOk="0">
                <a:moveTo>
                  <a:pt x="0" y="0"/>
                </a:moveTo>
                <a:lnTo>
                  <a:pt x="0" y="20666"/>
                </a:lnTo>
                <a:lnTo>
                  <a:pt x="29056" y="20666"/>
                </a:lnTo>
                <a:lnTo>
                  <a:pt x="2905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8"/>
          <p:cNvSpPr/>
          <p:nvPr/>
        </p:nvSpPr>
        <p:spPr>
          <a:xfrm>
            <a:off x="6748808" y="3633141"/>
            <a:ext cx="279584" cy="596516"/>
          </a:xfrm>
          <a:custGeom>
            <a:avLst/>
            <a:gdLst/>
            <a:ahLst/>
            <a:cxnLst/>
            <a:rect l="l" t="t" r="r" b="b"/>
            <a:pathLst>
              <a:path w="9686" h="20666" extrusionOk="0">
                <a:moveTo>
                  <a:pt x="1" y="0"/>
                </a:moveTo>
                <a:lnTo>
                  <a:pt x="1" y="20666"/>
                </a:lnTo>
                <a:lnTo>
                  <a:pt x="9686" y="20666"/>
                </a:lnTo>
                <a:lnTo>
                  <a:pt x="96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8"/>
          <p:cNvSpPr/>
          <p:nvPr/>
        </p:nvSpPr>
        <p:spPr>
          <a:xfrm>
            <a:off x="6189671" y="3633141"/>
            <a:ext cx="279641" cy="596516"/>
          </a:xfrm>
          <a:custGeom>
            <a:avLst/>
            <a:gdLst/>
            <a:ahLst/>
            <a:cxnLst/>
            <a:rect l="l" t="t" r="r" b="b"/>
            <a:pathLst>
              <a:path w="9688" h="20666" extrusionOk="0">
                <a:moveTo>
                  <a:pt x="1" y="0"/>
                </a:moveTo>
                <a:lnTo>
                  <a:pt x="1" y="20666"/>
                </a:lnTo>
                <a:lnTo>
                  <a:pt x="9687" y="20666"/>
                </a:lnTo>
                <a:lnTo>
                  <a:pt x="968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8"/>
          <p:cNvSpPr/>
          <p:nvPr/>
        </p:nvSpPr>
        <p:spPr>
          <a:xfrm>
            <a:off x="5630591" y="3633141"/>
            <a:ext cx="279584" cy="596516"/>
          </a:xfrm>
          <a:custGeom>
            <a:avLst/>
            <a:gdLst/>
            <a:ahLst/>
            <a:cxnLst/>
            <a:rect l="l" t="t" r="r" b="b"/>
            <a:pathLst>
              <a:path w="9686" h="20666" extrusionOk="0">
                <a:moveTo>
                  <a:pt x="0" y="0"/>
                </a:moveTo>
                <a:lnTo>
                  <a:pt x="0" y="20666"/>
                </a:lnTo>
                <a:lnTo>
                  <a:pt x="9685" y="20666"/>
                </a:lnTo>
                <a:lnTo>
                  <a:pt x="968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8"/>
          <p:cNvSpPr/>
          <p:nvPr/>
        </p:nvSpPr>
        <p:spPr>
          <a:xfrm>
            <a:off x="5376293" y="4229629"/>
            <a:ext cx="3314268" cy="144179"/>
          </a:xfrm>
          <a:custGeom>
            <a:avLst/>
            <a:gdLst/>
            <a:ahLst/>
            <a:cxnLst/>
            <a:rect l="l" t="t" r="r" b="b"/>
            <a:pathLst>
              <a:path w="114821" h="4995" extrusionOk="0">
                <a:moveTo>
                  <a:pt x="2102" y="1"/>
                </a:moveTo>
                <a:cubicBezTo>
                  <a:pt x="942" y="1"/>
                  <a:pt x="0" y="948"/>
                  <a:pt x="0" y="2102"/>
                </a:cubicBezTo>
                <a:lnTo>
                  <a:pt x="0" y="2894"/>
                </a:lnTo>
                <a:cubicBezTo>
                  <a:pt x="0" y="4048"/>
                  <a:pt x="942" y="4994"/>
                  <a:pt x="2102" y="4994"/>
                </a:cubicBezTo>
                <a:lnTo>
                  <a:pt x="112720" y="4994"/>
                </a:lnTo>
                <a:cubicBezTo>
                  <a:pt x="113879" y="4994"/>
                  <a:pt x="114821" y="4048"/>
                  <a:pt x="114821" y="2894"/>
                </a:cubicBezTo>
                <a:lnTo>
                  <a:pt x="114821" y="2102"/>
                </a:lnTo>
                <a:cubicBezTo>
                  <a:pt x="114821" y="1102"/>
                  <a:pt x="114115" y="263"/>
                  <a:pt x="113175" y="49"/>
                </a:cubicBezTo>
                <a:cubicBezTo>
                  <a:pt x="113026" y="18"/>
                  <a:pt x="112873" y="2"/>
                  <a:pt x="112720" y="1"/>
                </a:cubicBezTo>
                <a:close/>
              </a:path>
            </a:pathLst>
          </a:custGeom>
          <a:solidFill>
            <a:srgbClr val="C4C2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8"/>
          <p:cNvSpPr/>
          <p:nvPr/>
        </p:nvSpPr>
        <p:spPr>
          <a:xfrm>
            <a:off x="5585822" y="2531840"/>
            <a:ext cx="2908344" cy="277880"/>
          </a:xfrm>
          <a:custGeom>
            <a:avLst/>
            <a:gdLst/>
            <a:ahLst/>
            <a:cxnLst/>
            <a:rect l="l" t="t" r="r" b="b"/>
            <a:pathLst>
              <a:path w="100758" h="9627" extrusionOk="0">
                <a:moveTo>
                  <a:pt x="50031" y="0"/>
                </a:moveTo>
                <a:cubicBezTo>
                  <a:pt x="31654" y="0"/>
                  <a:pt x="19578" y="699"/>
                  <a:pt x="11034" y="2775"/>
                </a:cubicBezTo>
                <a:cubicBezTo>
                  <a:pt x="6687" y="3834"/>
                  <a:pt x="2846" y="6231"/>
                  <a:pt x="1" y="9503"/>
                </a:cubicBezTo>
                <a:lnTo>
                  <a:pt x="143" y="9626"/>
                </a:lnTo>
                <a:lnTo>
                  <a:pt x="100450" y="9626"/>
                </a:lnTo>
                <a:lnTo>
                  <a:pt x="100758" y="9349"/>
                </a:lnTo>
                <a:cubicBezTo>
                  <a:pt x="97948" y="6106"/>
                  <a:pt x="94167" y="3746"/>
                  <a:pt x="89861" y="2805"/>
                </a:cubicBezTo>
                <a:cubicBezTo>
                  <a:pt x="89694" y="2770"/>
                  <a:pt x="89522" y="2734"/>
                  <a:pt x="89344" y="2699"/>
                </a:cubicBezTo>
                <a:cubicBezTo>
                  <a:pt x="84872" y="1781"/>
                  <a:pt x="76755" y="876"/>
                  <a:pt x="66478" y="386"/>
                </a:cubicBezTo>
                <a:cubicBezTo>
                  <a:pt x="61455" y="142"/>
                  <a:pt x="55912" y="0"/>
                  <a:pt x="500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8"/>
          <p:cNvSpPr/>
          <p:nvPr/>
        </p:nvSpPr>
        <p:spPr>
          <a:xfrm>
            <a:off x="8146607" y="3633141"/>
            <a:ext cx="279554" cy="596516"/>
          </a:xfrm>
          <a:custGeom>
            <a:avLst/>
            <a:gdLst/>
            <a:ahLst/>
            <a:cxnLst/>
            <a:rect l="l" t="t" r="r" b="b"/>
            <a:pathLst>
              <a:path w="9685" h="20666" extrusionOk="0">
                <a:moveTo>
                  <a:pt x="0" y="0"/>
                </a:moveTo>
                <a:lnTo>
                  <a:pt x="0" y="20666"/>
                </a:lnTo>
                <a:lnTo>
                  <a:pt x="9685" y="20666"/>
                </a:lnTo>
                <a:lnTo>
                  <a:pt x="96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8"/>
          <p:cNvSpPr/>
          <p:nvPr/>
        </p:nvSpPr>
        <p:spPr>
          <a:xfrm>
            <a:off x="7028362" y="3633141"/>
            <a:ext cx="279612" cy="596516"/>
          </a:xfrm>
          <a:custGeom>
            <a:avLst/>
            <a:gdLst/>
            <a:ahLst/>
            <a:cxnLst/>
            <a:rect l="l" t="t" r="r" b="b"/>
            <a:pathLst>
              <a:path w="9687" h="20666" extrusionOk="0">
                <a:moveTo>
                  <a:pt x="1" y="0"/>
                </a:moveTo>
                <a:lnTo>
                  <a:pt x="1" y="20666"/>
                </a:lnTo>
                <a:lnTo>
                  <a:pt x="9687" y="20666"/>
                </a:lnTo>
                <a:lnTo>
                  <a:pt x="96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8"/>
          <p:cNvSpPr/>
          <p:nvPr/>
        </p:nvSpPr>
        <p:spPr>
          <a:xfrm>
            <a:off x="6469283" y="3633141"/>
            <a:ext cx="279554" cy="596516"/>
          </a:xfrm>
          <a:custGeom>
            <a:avLst/>
            <a:gdLst/>
            <a:ahLst/>
            <a:cxnLst/>
            <a:rect l="l" t="t" r="r" b="b"/>
            <a:pathLst>
              <a:path w="9685" h="20666" extrusionOk="0">
                <a:moveTo>
                  <a:pt x="0" y="0"/>
                </a:moveTo>
                <a:lnTo>
                  <a:pt x="0" y="20666"/>
                </a:lnTo>
                <a:lnTo>
                  <a:pt x="9685" y="20666"/>
                </a:lnTo>
                <a:lnTo>
                  <a:pt x="96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8"/>
          <p:cNvSpPr/>
          <p:nvPr/>
        </p:nvSpPr>
        <p:spPr>
          <a:xfrm>
            <a:off x="5910145" y="3633141"/>
            <a:ext cx="279554" cy="596516"/>
          </a:xfrm>
          <a:custGeom>
            <a:avLst/>
            <a:gdLst/>
            <a:ahLst/>
            <a:cxnLst/>
            <a:rect l="l" t="t" r="r" b="b"/>
            <a:pathLst>
              <a:path w="9685" h="20666" extrusionOk="0">
                <a:moveTo>
                  <a:pt x="0" y="0"/>
                </a:moveTo>
                <a:lnTo>
                  <a:pt x="0" y="20666"/>
                </a:lnTo>
                <a:lnTo>
                  <a:pt x="9685" y="20666"/>
                </a:lnTo>
                <a:lnTo>
                  <a:pt x="96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8"/>
          <p:cNvSpPr/>
          <p:nvPr/>
        </p:nvSpPr>
        <p:spPr>
          <a:xfrm>
            <a:off x="5436939" y="3633141"/>
            <a:ext cx="193682" cy="596516"/>
          </a:xfrm>
          <a:custGeom>
            <a:avLst/>
            <a:gdLst/>
            <a:ahLst/>
            <a:cxnLst/>
            <a:rect l="l" t="t" r="r" b="b"/>
            <a:pathLst>
              <a:path w="6710" h="20666" extrusionOk="0">
                <a:moveTo>
                  <a:pt x="1" y="0"/>
                </a:moveTo>
                <a:lnTo>
                  <a:pt x="1" y="20666"/>
                </a:lnTo>
                <a:lnTo>
                  <a:pt x="6709" y="20666"/>
                </a:lnTo>
                <a:lnTo>
                  <a:pt x="67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8"/>
          <p:cNvSpPr/>
          <p:nvPr/>
        </p:nvSpPr>
        <p:spPr>
          <a:xfrm>
            <a:off x="5436939" y="2801695"/>
            <a:ext cx="3206546" cy="831504"/>
          </a:xfrm>
          <a:custGeom>
            <a:avLst/>
            <a:gdLst/>
            <a:ahLst/>
            <a:cxnLst/>
            <a:rect l="l" t="t" r="r" b="b"/>
            <a:pathLst>
              <a:path w="111089" h="28807" extrusionOk="0">
                <a:moveTo>
                  <a:pt x="105916" y="0"/>
                </a:moveTo>
                <a:lnTo>
                  <a:pt x="105608" y="277"/>
                </a:lnTo>
                <a:lnTo>
                  <a:pt x="5302" y="277"/>
                </a:lnTo>
                <a:lnTo>
                  <a:pt x="5160" y="152"/>
                </a:lnTo>
                <a:cubicBezTo>
                  <a:pt x="1952" y="3838"/>
                  <a:pt x="1" y="8631"/>
                  <a:pt x="1" y="13873"/>
                </a:cubicBezTo>
                <a:lnTo>
                  <a:pt x="1" y="28807"/>
                </a:lnTo>
                <a:lnTo>
                  <a:pt x="111087" y="28807"/>
                </a:lnTo>
                <a:lnTo>
                  <a:pt x="111087" y="13873"/>
                </a:lnTo>
                <a:cubicBezTo>
                  <a:pt x="111088" y="8777"/>
                  <a:pt x="109252" y="3851"/>
                  <a:pt x="1059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8"/>
          <p:cNvSpPr/>
          <p:nvPr/>
        </p:nvSpPr>
        <p:spPr>
          <a:xfrm>
            <a:off x="5721457" y="4016954"/>
            <a:ext cx="565862" cy="565603"/>
          </a:xfrm>
          <a:custGeom>
            <a:avLst/>
            <a:gdLst/>
            <a:ahLst/>
            <a:cxnLst/>
            <a:rect l="l" t="t" r="r" b="b"/>
            <a:pathLst>
              <a:path w="19604" h="19595" extrusionOk="0">
                <a:moveTo>
                  <a:pt x="9802" y="0"/>
                </a:moveTo>
                <a:cubicBezTo>
                  <a:pt x="4388" y="0"/>
                  <a:pt x="0" y="4386"/>
                  <a:pt x="0" y="9796"/>
                </a:cubicBezTo>
                <a:cubicBezTo>
                  <a:pt x="0" y="15207"/>
                  <a:pt x="4389" y="19594"/>
                  <a:pt x="9802" y="19594"/>
                </a:cubicBezTo>
                <a:cubicBezTo>
                  <a:pt x="15215" y="19594"/>
                  <a:pt x="19603" y="15207"/>
                  <a:pt x="19603" y="9796"/>
                </a:cubicBezTo>
                <a:cubicBezTo>
                  <a:pt x="19603" y="4386"/>
                  <a:pt x="15216" y="0"/>
                  <a:pt x="9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8"/>
          <p:cNvSpPr/>
          <p:nvPr/>
        </p:nvSpPr>
        <p:spPr>
          <a:xfrm>
            <a:off x="5872737" y="4168119"/>
            <a:ext cx="263303" cy="263216"/>
          </a:xfrm>
          <a:custGeom>
            <a:avLst/>
            <a:gdLst/>
            <a:ahLst/>
            <a:cxnLst/>
            <a:rect l="l" t="t" r="r" b="b"/>
            <a:pathLst>
              <a:path w="9122" h="9119" extrusionOk="0">
                <a:moveTo>
                  <a:pt x="4561" y="1"/>
                </a:moveTo>
                <a:cubicBezTo>
                  <a:pt x="2042" y="1"/>
                  <a:pt x="0" y="2041"/>
                  <a:pt x="0" y="4559"/>
                </a:cubicBezTo>
                <a:cubicBezTo>
                  <a:pt x="0" y="7078"/>
                  <a:pt x="2042" y="9118"/>
                  <a:pt x="4561" y="9118"/>
                </a:cubicBezTo>
                <a:cubicBezTo>
                  <a:pt x="7080" y="9118"/>
                  <a:pt x="9122" y="7078"/>
                  <a:pt x="9122" y="4559"/>
                </a:cubicBezTo>
                <a:cubicBezTo>
                  <a:pt x="9122" y="2041"/>
                  <a:pt x="7080" y="1"/>
                  <a:pt x="4561" y="1"/>
                </a:cubicBezTo>
                <a:close/>
              </a:path>
            </a:pathLst>
          </a:custGeom>
          <a:solidFill>
            <a:srgbClr val="C3C5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8"/>
          <p:cNvSpPr/>
          <p:nvPr/>
        </p:nvSpPr>
        <p:spPr>
          <a:xfrm>
            <a:off x="7691961" y="4016954"/>
            <a:ext cx="565862" cy="565603"/>
          </a:xfrm>
          <a:custGeom>
            <a:avLst/>
            <a:gdLst/>
            <a:ahLst/>
            <a:cxnLst/>
            <a:rect l="l" t="t" r="r" b="b"/>
            <a:pathLst>
              <a:path w="19604" h="19595" extrusionOk="0">
                <a:moveTo>
                  <a:pt x="9802" y="0"/>
                </a:moveTo>
                <a:cubicBezTo>
                  <a:pt x="4388" y="0"/>
                  <a:pt x="1" y="4386"/>
                  <a:pt x="1" y="9796"/>
                </a:cubicBezTo>
                <a:cubicBezTo>
                  <a:pt x="1" y="15207"/>
                  <a:pt x="4388" y="19594"/>
                  <a:pt x="9802" y="19594"/>
                </a:cubicBezTo>
                <a:cubicBezTo>
                  <a:pt x="15215" y="19594"/>
                  <a:pt x="19603" y="15207"/>
                  <a:pt x="19603" y="9796"/>
                </a:cubicBezTo>
                <a:cubicBezTo>
                  <a:pt x="19603" y="4386"/>
                  <a:pt x="15215" y="0"/>
                  <a:pt x="9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8"/>
          <p:cNvSpPr/>
          <p:nvPr/>
        </p:nvSpPr>
        <p:spPr>
          <a:xfrm>
            <a:off x="7843183" y="4168119"/>
            <a:ext cx="263361" cy="263216"/>
          </a:xfrm>
          <a:custGeom>
            <a:avLst/>
            <a:gdLst/>
            <a:ahLst/>
            <a:cxnLst/>
            <a:rect l="l" t="t" r="r" b="b"/>
            <a:pathLst>
              <a:path w="9124" h="9119" extrusionOk="0">
                <a:moveTo>
                  <a:pt x="4563" y="1"/>
                </a:moveTo>
                <a:cubicBezTo>
                  <a:pt x="2044" y="1"/>
                  <a:pt x="1" y="2041"/>
                  <a:pt x="1" y="4559"/>
                </a:cubicBezTo>
                <a:cubicBezTo>
                  <a:pt x="1" y="7078"/>
                  <a:pt x="2044" y="9118"/>
                  <a:pt x="4563" y="9118"/>
                </a:cubicBezTo>
                <a:cubicBezTo>
                  <a:pt x="7082" y="9118"/>
                  <a:pt x="9124" y="7078"/>
                  <a:pt x="9124" y="4559"/>
                </a:cubicBezTo>
                <a:cubicBezTo>
                  <a:pt x="9124" y="2041"/>
                  <a:pt x="7081" y="1"/>
                  <a:pt x="4563" y="1"/>
                </a:cubicBezTo>
                <a:close/>
              </a:path>
            </a:pathLst>
          </a:custGeom>
          <a:solidFill>
            <a:srgbClr val="C3C5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8"/>
          <p:cNvSpPr/>
          <p:nvPr/>
        </p:nvSpPr>
        <p:spPr>
          <a:xfrm>
            <a:off x="7464594" y="3535493"/>
            <a:ext cx="572645" cy="622841"/>
          </a:xfrm>
          <a:custGeom>
            <a:avLst/>
            <a:gdLst/>
            <a:ahLst/>
            <a:cxnLst/>
            <a:rect l="l" t="t" r="r" b="b"/>
            <a:pathLst>
              <a:path w="19839" h="21578" extrusionOk="0">
                <a:moveTo>
                  <a:pt x="19838" y="1"/>
                </a:moveTo>
                <a:lnTo>
                  <a:pt x="1" y="119"/>
                </a:lnTo>
                <a:lnTo>
                  <a:pt x="1" y="21578"/>
                </a:lnTo>
                <a:lnTo>
                  <a:pt x="6651" y="21578"/>
                </a:lnTo>
                <a:cubicBezTo>
                  <a:pt x="6651" y="21578"/>
                  <a:pt x="8761" y="13848"/>
                  <a:pt x="17639" y="13848"/>
                </a:cubicBezTo>
                <a:cubicBezTo>
                  <a:pt x="18331" y="13848"/>
                  <a:pt x="19063" y="13895"/>
                  <a:pt x="19838" y="13996"/>
                </a:cubicBezTo>
                <a:lnTo>
                  <a:pt x="1983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8"/>
          <p:cNvSpPr/>
          <p:nvPr/>
        </p:nvSpPr>
        <p:spPr>
          <a:xfrm>
            <a:off x="7524430" y="3569899"/>
            <a:ext cx="120019" cy="53515"/>
          </a:xfrm>
          <a:custGeom>
            <a:avLst/>
            <a:gdLst/>
            <a:ahLst/>
            <a:cxnLst/>
            <a:rect l="l" t="t" r="r" b="b"/>
            <a:pathLst>
              <a:path w="4158" h="1854" extrusionOk="0">
                <a:moveTo>
                  <a:pt x="2894" y="0"/>
                </a:moveTo>
                <a:cubicBezTo>
                  <a:pt x="2534" y="0"/>
                  <a:pt x="2166" y="92"/>
                  <a:pt x="1797" y="174"/>
                </a:cubicBezTo>
                <a:cubicBezTo>
                  <a:pt x="1156" y="318"/>
                  <a:pt x="641" y="597"/>
                  <a:pt x="200" y="1079"/>
                </a:cubicBezTo>
                <a:cubicBezTo>
                  <a:pt x="1" y="1295"/>
                  <a:pt x="57" y="1713"/>
                  <a:pt x="383" y="1778"/>
                </a:cubicBezTo>
                <a:cubicBezTo>
                  <a:pt x="646" y="1830"/>
                  <a:pt x="891" y="1853"/>
                  <a:pt x="1136" y="1853"/>
                </a:cubicBezTo>
                <a:cubicBezTo>
                  <a:pt x="1420" y="1853"/>
                  <a:pt x="1704" y="1822"/>
                  <a:pt x="2012" y="1769"/>
                </a:cubicBezTo>
                <a:cubicBezTo>
                  <a:pt x="2558" y="1677"/>
                  <a:pt x="3191" y="1721"/>
                  <a:pt x="3662" y="1408"/>
                </a:cubicBezTo>
                <a:cubicBezTo>
                  <a:pt x="4086" y="1126"/>
                  <a:pt x="4157" y="450"/>
                  <a:pt x="3662" y="183"/>
                </a:cubicBezTo>
                <a:cubicBezTo>
                  <a:pt x="3411" y="48"/>
                  <a:pt x="3155" y="0"/>
                  <a:pt x="28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8"/>
          <p:cNvSpPr/>
          <p:nvPr/>
        </p:nvSpPr>
        <p:spPr>
          <a:xfrm>
            <a:off x="5822454" y="2855182"/>
            <a:ext cx="1429926" cy="682072"/>
          </a:xfrm>
          <a:custGeom>
            <a:avLst/>
            <a:gdLst/>
            <a:ahLst/>
            <a:cxnLst/>
            <a:rect l="l" t="t" r="r" b="b"/>
            <a:pathLst>
              <a:path w="49539" h="23630" extrusionOk="0">
                <a:moveTo>
                  <a:pt x="1185" y="1"/>
                </a:moveTo>
                <a:cubicBezTo>
                  <a:pt x="532" y="2"/>
                  <a:pt x="4" y="531"/>
                  <a:pt x="1" y="1183"/>
                </a:cubicBezTo>
                <a:lnTo>
                  <a:pt x="1" y="22446"/>
                </a:lnTo>
                <a:cubicBezTo>
                  <a:pt x="4" y="23099"/>
                  <a:pt x="532" y="23627"/>
                  <a:pt x="1185" y="23629"/>
                </a:cubicBezTo>
                <a:lnTo>
                  <a:pt x="48355" y="23629"/>
                </a:lnTo>
                <a:cubicBezTo>
                  <a:pt x="49008" y="23627"/>
                  <a:pt x="49537" y="23099"/>
                  <a:pt x="49539" y="22446"/>
                </a:cubicBezTo>
                <a:lnTo>
                  <a:pt x="49539" y="1183"/>
                </a:lnTo>
                <a:cubicBezTo>
                  <a:pt x="49537" y="531"/>
                  <a:pt x="49008" y="2"/>
                  <a:pt x="483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8"/>
          <p:cNvSpPr/>
          <p:nvPr/>
        </p:nvSpPr>
        <p:spPr>
          <a:xfrm>
            <a:off x="7464594" y="2858559"/>
            <a:ext cx="569240" cy="643335"/>
          </a:xfrm>
          <a:custGeom>
            <a:avLst/>
            <a:gdLst/>
            <a:ahLst/>
            <a:cxnLst/>
            <a:rect l="l" t="t" r="r" b="b"/>
            <a:pathLst>
              <a:path w="19721" h="22288" extrusionOk="0">
                <a:moveTo>
                  <a:pt x="1184" y="0"/>
                </a:moveTo>
                <a:cubicBezTo>
                  <a:pt x="532" y="2"/>
                  <a:pt x="2" y="531"/>
                  <a:pt x="1" y="1184"/>
                </a:cubicBezTo>
                <a:lnTo>
                  <a:pt x="1" y="21104"/>
                </a:lnTo>
                <a:cubicBezTo>
                  <a:pt x="2" y="21757"/>
                  <a:pt x="532" y="22286"/>
                  <a:pt x="1184" y="22288"/>
                </a:cubicBezTo>
                <a:lnTo>
                  <a:pt x="18537" y="22288"/>
                </a:lnTo>
                <a:cubicBezTo>
                  <a:pt x="19190" y="22286"/>
                  <a:pt x="19718" y="21757"/>
                  <a:pt x="19720" y="21104"/>
                </a:cubicBezTo>
                <a:lnTo>
                  <a:pt x="19720" y="1184"/>
                </a:lnTo>
                <a:cubicBezTo>
                  <a:pt x="19718" y="531"/>
                  <a:pt x="19190" y="2"/>
                  <a:pt x="185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8"/>
          <p:cNvSpPr/>
          <p:nvPr/>
        </p:nvSpPr>
        <p:spPr>
          <a:xfrm>
            <a:off x="8138208" y="2852699"/>
            <a:ext cx="464692" cy="649194"/>
          </a:xfrm>
          <a:custGeom>
            <a:avLst/>
            <a:gdLst/>
            <a:ahLst/>
            <a:cxnLst/>
            <a:rect l="l" t="t" r="r" b="b"/>
            <a:pathLst>
              <a:path w="16099" h="22491" extrusionOk="0">
                <a:moveTo>
                  <a:pt x="2772" y="0"/>
                </a:moveTo>
                <a:cubicBezTo>
                  <a:pt x="1804" y="0"/>
                  <a:pt x="1176" y="71"/>
                  <a:pt x="1176" y="71"/>
                </a:cubicBezTo>
                <a:cubicBezTo>
                  <a:pt x="530" y="144"/>
                  <a:pt x="1" y="735"/>
                  <a:pt x="1" y="1387"/>
                </a:cubicBezTo>
                <a:lnTo>
                  <a:pt x="1" y="21307"/>
                </a:lnTo>
                <a:cubicBezTo>
                  <a:pt x="2" y="21960"/>
                  <a:pt x="532" y="22489"/>
                  <a:pt x="1185" y="22491"/>
                </a:cubicBezTo>
                <a:lnTo>
                  <a:pt x="13171" y="22491"/>
                </a:lnTo>
                <a:cubicBezTo>
                  <a:pt x="13821" y="22491"/>
                  <a:pt x="14431" y="21964"/>
                  <a:pt x="14527" y="21320"/>
                </a:cubicBezTo>
                <a:cubicBezTo>
                  <a:pt x="14527" y="21320"/>
                  <a:pt x="16099" y="10708"/>
                  <a:pt x="12135" y="3938"/>
                </a:cubicBezTo>
                <a:cubicBezTo>
                  <a:pt x="10112" y="480"/>
                  <a:pt x="5291" y="0"/>
                  <a:pt x="27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8"/>
          <p:cNvSpPr/>
          <p:nvPr/>
        </p:nvSpPr>
        <p:spPr>
          <a:xfrm>
            <a:off x="5766919" y="3495082"/>
            <a:ext cx="1542787" cy="101055"/>
          </a:xfrm>
          <a:custGeom>
            <a:avLst/>
            <a:gdLst/>
            <a:ahLst/>
            <a:cxnLst/>
            <a:rect l="l" t="t" r="r" b="b"/>
            <a:pathLst>
              <a:path w="53449" h="3501" extrusionOk="0">
                <a:moveTo>
                  <a:pt x="1184" y="1"/>
                </a:moveTo>
                <a:cubicBezTo>
                  <a:pt x="531" y="4"/>
                  <a:pt x="2" y="533"/>
                  <a:pt x="0" y="1184"/>
                </a:cubicBezTo>
                <a:lnTo>
                  <a:pt x="0" y="2318"/>
                </a:lnTo>
                <a:cubicBezTo>
                  <a:pt x="2" y="2970"/>
                  <a:pt x="531" y="3499"/>
                  <a:pt x="1184" y="3500"/>
                </a:cubicBezTo>
                <a:lnTo>
                  <a:pt x="52265" y="3500"/>
                </a:lnTo>
                <a:cubicBezTo>
                  <a:pt x="52918" y="3499"/>
                  <a:pt x="53447" y="2970"/>
                  <a:pt x="53449" y="2318"/>
                </a:cubicBezTo>
                <a:lnTo>
                  <a:pt x="53447" y="1184"/>
                </a:lnTo>
                <a:cubicBezTo>
                  <a:pt x="53446" y="533"/>
                  <a:pt x="52917" y="4"/>
                  <a:pt x="522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8"/>
          <p:cNvSpPr/>
          <p:nvPr/>
        </p:nvSpPr>
        <p:spPr>
          <a:xfrm>
            <a:off x="5926857" y="4227782"/>
            <a:ext cx="149432" cy="143804"/>
          </a:xfrm>
          <a:custGeom>
            <a:avLst/>
            <a:gdLst/>
            <a:ahLst/>
            <a:cxnLst/>
            <a:rect l="l" t="t" r="r" b="b"/>
            <a:pathLst>
              <a:path w="5177" h="4982" extrusionOk="0">
                <a:moveTo>
                  <a:pt x="2687" y="1"/>
                </a:moveTo>
                <a:cubicBezTo>
                  <a:pt x="2039" y="1"/>
                  <a:pt x="1402" y="254"/>
                  <a:pt x="925" y="729"/>
                </a:cubicBezTo>
                <a:cubicBezTo>
                  <a:pt x="213" y="1442"/>
                  <a:pt x="0" y="2513"/>
                  <a:pt x="384" y="3444"/>
                </a:cubicBezTo>
                <a:cubicBezTo>
                  <a:pt x="770" y="4375"/>
                  <a:pt x="1679" y="4981"/>
                  <a:pt x="2686" y="4981"/>
                </a:cubicBezTo>
                <a:cubicBezTo>
                  <a:pt x="2687" y="4981"/>
                  <a:pt x="2688" y="4981"/>
                  <a:pt x="2689" y="4981"/>
                </a:cubicBezTo>
                <a:cubicBezTo>
                  <a:pt x="4063" y="4981"/>
                  <a:pt x="5177" y="3867"/>
                  <a:pt x="5177" y="2492"/>
                </a:cubicBezTo>
                <a:cubicBezTo>
                  <a:pt x="5177" y="1485"/>
                  <a:pt x="4571" y="577"/>
                  <a:pt x="3640" y="190"/>
                </a:cubicBezTo>
                <a:cubicBezTo>
                  <a:pt x="3332" y="63"/>
                  <a:pt x="3008" y="1"/>
                  <a:pt x="2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8"/>
          <p:cNvSpPr/>
          <p:nvPr/>
        </p:nvSpPr>
        <p:spPr>
          <a:xfrm>
            <a:off x="7899296" y="4227782"/>
            <a:ext cx="149432" cy="143804"/>
          </a:xfrm>
          <a:custGeom>
            <a:avLst/>
            <a:gdLst/>
            <a:ahLst/>
            <a:cxnLst/>
            <a:rect l="l" t="t" r="r" b="b"/>
            <a:pathLst>
              <a:path w="5177" h="4982" extrusionOk="0">
                <a:moveTo>
                  <a:pt x="2688" y="1"/>
                </a:moveTo>
                <a:cubicBezTo>
                  <a:pt x="2039" y="1"/>
                  <a:pt x="1402" y="254"/>
                  <a:pt x="926" y="729"/>
                </a:cubicBezTo>
                <a:cubicBezTo>
                  <a:pt x="213" y="1442"/>
                  <a:pt x="0" y="2513"/>
                  <a:pt x="386" y="3444"/>
                </a:cubicBezTo>
                <a:cubicBezTo>
                  <a:pt x="770" y="4375"/>
                  <a:pt x="1679" y="4981"/>
                  <a:pt x="2686" y="4981"/>
                </a:cubicBezTo>
                <a:cubicBezTo>
                  <a:pt x="2687" y="4981"/>
                  <a:pt x="2688" y="4981"/>
                  <a:pt x="2688" y="4981"/>
                </a:cubicBezTo>
                <a:cubicBezTo>
                  <a:pt x="4063" y="4981"/>
                  <a:pt x="5177" y="3867"/>
                  <a:pt x="5177" y="2492"/>
                </a:cubicBezTo>
                <a:cubicBezTo>
                  <a:pt x="5177" y="1485"/>
                  <a:pt x="4571" y="577"/>
                  <a:pt x="3640" y="190"/>
                </a:cubicBezTo>
                <a:cubicBezTo>
                  <a:pt x="3332" y="63"/>
                  <a:pt x="3009" y="1"/>
                  <a:pt x="26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8"/>
          <p:cNvSpPr/>
          <p:nvPr/>
        </p:nvSpPr>
        <p:spPr>
          <a:xfrm>
            <a:off x="7738087" y="2964520"/>
            <a:ext cx="164586" cy="126831"/>
          </a:xfrm>
          <a:custGeom>
            <a:avLst/>
            <a:gdLst/>
            <a:ahLst/>
            <a:cxnLst/>
            <a:rect l="l" t="t" r="r" b="b"/>
            <a:pathLst>
              <a:path w="5702" h="4394" extrusionOk="0">
                <a:moveTo>
                  <a:pt x="4905" y="0"/>
                </a:moveTo>
                <a:cubicBezTo>
                  <a:pt x="4844" y="0"/>
                  <a:pt x="4782" y="11"/>
                  <a:pt x="4723" y="35"/>
                </a:cubicBezTo>
                <a:cubicBezTo>
                  <a:pt x="3936" y="351"/>
                  <a:pt x="3400" y="1146"/>
                  <a:pt x="2784" y="1719"/>
                </a:cubicBezTo>
                <a:cubicBezTo>
                  <a:pt x="2050" y="2402"/>
                  <a:pt x="1246" y="3031"/>
                  <a:pt x="383" y="3542"/>
                </a:cubicBezTo>
                <a:cubicBezTo>
                  <a:pt x="0" y="3768"/>
                  <a:pt x="188" y="4393"/>
                  <a:pt x="582" y="4393"/>
                </a:cubicBezTo>
                <a:cubicBezTo>
                  <a:pt x="628" y="4393"/>
                  <a:pt x="678" y="4385"/>
                  <a:pt x="730" y="4365"/>
                </a:cubicBezTo>
                <a:cubicBezTo>
                  <a:pt x="1684" y="4011"/>
                  <a:pt x="2544" y="3545"/>
                  <a:pt x="3367" y="2948"/>
                </a:cubicBezTo>
                <a:cubicBezTo>
                  <a:pt x="4140" y="2389"/>
                  <a:pt x="5174" y="1751"/>
                  <a:pt x="5542" y="853"/>
                </a:cubicBezTo>
                <a:cubicBezTo>
                  <a:pt x="5701" y="465"/>
                  <a:pt x="5305" y="0"/>
                  <a:pt x="49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8"/>
          <p:cNvSpPr/>
          <p:nvPr/>
        </p:nvSpPr>
        <p:spPr>
          <a:xfrm>
            <a:off x="7810479" y="3053857"/>
            <a:ext cx="110148" cy="71758"/>
          </a:xfrm>
          <a:custGeom>
            <a:avLst/>
            <a:gdLst/>
            <a:ahLst/>
            <a:cxnLst/>
            <a:rect l="l" t="t" r="r" b="b"/>
            <a:pathLst>
              <a:path w="3816" h="2486" extrusionOk="0">
                <a:moveTo>
                  <a:pt x="2834" y="1"/>
                </a:moveTo>
                <a:cubicBezTo>
                  <a:pt x="2726" y="1"/>
                  <a:pt x="2613" y="35"/>
                  <a:pt x="2500" y="112"/>
                </a:cubicBezTo>
                <a:cubicBezTo>
                  <a:pt x="2120" y="374"/>
                  <a:pt x="1740" y="636"/>
                  <a:pt x="1361" y="898"/>
                </a:cubicBezTo>
                <a:cubicBezTo>
                  <a:pt x="1002" y="1147"/>
                  <a:pt x="595" y="1376"/>
                  <a:pt x="289" y="1690"/>
                </a:cubicBezTo>
                <a:cubicBezTo>
                  <a:pt x="0" y="1987"/>
                  <a:pt x="229" y="2486"/>
                  <a:pt x="611" y="2486"/>
                </a:cubicBezTo>
                <a:cubicBezTo>
                  <a:pt x="652" y="2486"/>
                  <a:pt x="696" y="2480"/>
                  <a:pt x="741" y="2467"/>
                </a:cubicBezTo>
                <a:cubicBezTo>
                  <a:pt x="1164" y="2346"/>
                  <a:pt x="1554" y="2097"/>
                  <a:pt x="1945" y="1896"/>
                </a:cubicBezTo>
                <a:cubicBezTo>
                  <a:pt x="2354" y="1687"/>
                  <a:pt x="2763" y="1474"/>
                  <a:pt x="3171" y="1262"/>
                </a:cubicBezTo>
                <a:cubicBezTo>
                  <a:pt x="3815" y="930"/>
                  <a:pt x="3402" y="1"/>
                  <a:pt x="28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8"/>
          <p:cNvSpPr/>
          <p:nvPr/>
        </p:nvSpPr>
        <p:spPr>
          <a:xfrm>
            <a:off x="8225178" y="2983312"/>
            <a:ext cx="141870" cy="115488"/>
          </a:xfrm>
          <a:custGeom>
            <a:avLst/>
            <a:gdLst/>
            <a:ahLst/>
            <a:cxnLst/>
            <a:rect l="l" t="t" r="r" b="b"/>
            <a:pathLst>
              <a:path w="4915" h="4001" extrusionOk="0">
                <a:moveTo>
                  <a:pt x="3985" y="0"/>
                </a:moveTo>
                <a:cubicBezTo>
                  <a:pt x="3846" y="0"/>
                  <a:pt x="3699" y="52"/>
                  <a:pt x="3557" y="176"/>
                </a:cubicBezTo>
                <a:cubicBezTo>
                  <a:pt x="2428" y="1167"/>
                  <a:pt x="1321" y="2172"/>
                  <a:pt x="294" y="3272"/>
                </a:cubicBezTo>
                <a:cubicBezTo>
                  <a:pt x="1" y="3585"/>
                  <a:pt x="279" y="4001"/>
                  <a:pt x="609" y="4001"/>
                </a:cubicBezTo>
                <a:cubicBezTo>
                  <a:pt x="707" y="4001"/>
                  <a:pt x="808" y="3965"/>
                  <a:pt x="901" y="3879"/>
                </a:cubicBezTo>
                <a:cubicBezTo>
                  <a:pt x="1973" y="2894"/>
                  <a:pt x="3092" y="1950"/>
                  <a:pt x="4314" y="1155"/>
                </a:cubicBezTo>
                <a:cubicBezTo>
                  <a:pt x="4915" y="766"/>
                  <a:pt x="4517" y="0"/>
                  <a:pt x="39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8"/>
          <p:cNvSpPr/>
          <p:nvPr/>
        </p:nvSpPr>
        <p:spPr>
          <a:xfrm>
            <a:off x="8283541" y="3027966"/>
            <a:ext cx="118518" cy="90347"/>
          </a:xfrm>
          <a:custGeom>
            <a:avLst/>
            <a:gdLst/>
            <a:ahLst/>
            <a:cxnLst/>
            <a:rect l="l" t="t" r="r" b="b"/>
            <a:pathLst>
              <a:path w="4106" h="3130" extrusionOk="0">
                <a:moveTo>
                  <a:pt x="2827" y="1"/>
                </a:moveTo>
                <a:cubicBezTo>
                  <a:pt x="2574" y="1"/>
                  <a:pt x="2316" y="118"/>
                  <a:pt x="2117" y="408"/>
                </a:cubicBezTo>
                <a:cubicBezTo>
                  <a:pt x="1658" y="1076"/>
                  <a:pt x="1080" y="1755"/>
                  <a:pt x="397" y="2196"/>
                </a:cubicBezTo>
                <a:cubicBezTo>
                  <a:pt x="1" y="2451"/>
                  <a:pt x="180" y="3130"/>
                  <a:pt x="605" y="3130"/>
                </a:cubicBezTo>
                <a:cubicBezTo>
                  <a:pt x="659" y="3130"/>
                  <a:pt x="716" y="3119"/>
                  <a:pt x="777" y="3095"/>
                </a:cubicBezTo>
                <a:cubicBezTo>
                  <a:pt x="1268" y="2901"/>
                  <a:pt x="1752" y="2684"/>
                  <a:pt x="2235" y="2475"/>
                </a:cubicBezTo>
                <a:cubicBezTo>
                  <a:pt x="2698" y="2275"/>
                  <a:pt x="3130" y="1816"/>
                  <a:pt x="3477" y="1458"/>
                </a:cubicBezTo>
                <a:cubicBezTo>
                  <a:pt x="4105" y="811"/>
                  <a:pt x="3488" y="1"/>
                  <a:pt x="28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8"/>
          <p:cNvSpPr/>
          <p:nvPr/>
        </p:nvSpPr>
        <p:spPr>
          <a:xfrm>
            <a:off x="5525870" y="4252634"/>
            <a:ext cx="34406" cy="27017"/>
          </a:xfrm>
          <a:custGeom>
            <a:avLst/>
            <a:gdLst/>
            <a:ahLst/>
            <a:cxnLst/>
            <a:rect l="l" t="t" r="r" b="b"/>
            <a:pathLst>
              <a:path w="1192" h="936" extrusionOk="0">
                <a:moveTo>
                  <a:pt x="647" y="0"/>
                </a:moveTo>
                <a:cubicBezTo>
                  <a:pt x="293" y="0"/>
                  <a:pt x="0" y="481"/>
                  <a:pt x="415" y="800"/>
                </a:cubicBezTo>
                <a:cubicBezTo>
                  <a:pt x="493" y="863"/>
                  <a:pt x="586" y="905"/>
                  <a:pt x="685" y="925"/>
                </a:cubicBezTo>
                <a:cubicBezTo>
                  <a:pt x="716" y="932"/>
                  <a:pt x="746" y="935"/>
                  <a:pt x="775" y="935"/>
                </a:cubicBezTo>
                <a:cubicBezTo>
                  <a:pt x="1013" y="935"/>
                  <a:pt x="1192" y="724"/>
                  <a:pt x="1137" y="473"/>
                </a:cubicBezTo>
                <a:cubicBezTo>
                  <a:pt x="1118" y="375"/>
                  <a:pt x="1075" y="282"/>
                  <a:pt x="1012" y="203"/>
                </a:cubicBezTo>
                <a:cubicBezTo>
                  <a:pt x="901" y="59"/>
                  <a:pt x="770" y="0"/>
                  <a:pt x="647" y="0"/>
                </a:cubicBezTo>
                <a:close/>
              </a:path>
            </a:pathLst>
          </a:custGeom>
          <a:solidFill>
            <a:srgbClr val="650E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8"/>
          <p:cNvSpPr/>
          <p:nvPr/>
        </p:nvSpPr>
        <p:spPr>
          <a:xfrm>
            <a:off x="8525543" y="3966471"/>
            <a:ext cx="116007" cy="90895"/>
          </a:xfrm>
          <a:custGeom>
            <a:avLst/>
            <a:gdLst/>
            <a:ahLst/>
            <a:cxnLst/>
            <a:rect l="l" t="t" r="r" b="b"/>
            <a:pathLst>
              <a:path w="4019" h="3149" extrusionOk="0">
                <a:moveTo>
                  <a:pt x="1355" y="1"/>
                </a:moveTo>
                <a:cubicBezTo>
                  <a:pt x="607" y="1"/>
                  <a:pt x="1" y="608"/>
                  <a:pt x="1" y="1357"/>
                </a:cubicBezTo>
                <a:lnTo>
                  <a:pt x="1" y="1795"/>
                </a:lnTo>
                <a:cubicBezTo>
                  <a:pt x="2" y="2541"/>
                  <a:pt x="608" y="3148"/>
                  <a:pt x="1355" y="3149"/>
                </a:cubicBezTo>
                <a:lnTo>
                  <a:pt x="4018" y="3149"/>
                </a:lnTo>
                <a:lnTo>
                  <a:pt x="4018" y="1"/>
                </a:lnTo>
                <a:close/>
              </a:path>
            </a:pathLst>
          </a:custGeom>
          <a:solidFill>
            <a:srgbClr val="D749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8528111" y="3683683"/>
            <a:ext cx="113438" cy="207018"/>
          </a:xfrm>
          <a:custGeom>
            <a:avLst/>
            <a:gdLst/>
            <a:ahLst/>
            <a:cxnLst/>
            <a:rect l="l" t="t" r="r" b="b"/>
            <a:pathLst>
              <a:path w="3930" h="7172" extrusionOk="0">
                <a:moveTo>
                  <a:pt x="3211" y="1"/>
                </a:moveTo>
                <a:cubicBezTo>
                  <a:pt x="3206" y="1"/>
                  <a:pt x="3200" y="1"/>
                  <a:pt x="3195" y="1"/>
                </a:cubicBezTo>
                <a:cubicBezTo>
                  <a:pt x="1426" y="1"/>
                  <a:pt x="0" y="1604"/>
                  <a:pt x="0" y="3585"/>
                </a:cubicBezTo>
                <a:cubicBezTo>
                  <a:pt x="0" y="5569"/>
                  <a:pt x="1426" y="7172"/>
                  <a:pt x="3195" y="7172"/>
                </a:cubicBezTo>
                <a:cubicBezTo>
                  <a:pt x="3443" y="7170"/>
                  <a:pt x="3689" y="7138"/>
                  <a:pt x="3929" y="7076"/>
                </a:cubicBezTo>
                <a:lnTo>
                  <a:pt x="3929" y="96"/>
                </a:lnTo>
                <a:cubicBezTo>
                  <a:pt x="3695" y="33"/>
                  <a:pt x="3453" y="1"/>
                  <a:pt x="3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8477541" y="3665960"/>
            <a:ext cx="164009" cy="252594"/>
          </a:xfrm>
          <a:custGeom>
            <a:avLst/>
            <a:gdLst/>
            <a:ahLst/>
            <a:cxnLst/>
            <a:rect l="l" t="t" r="r" b="b"/>
            <a:pathLst>
              <a:path w="5682" h="8751" extrusionOk="0">
                <a:moveTo>
                  <a:pt x="4124" y="0"/>
                </a:moveTo>
                <a:cubicBezTo>
                  <a:pt x="4120" y="0"/>
                  <a:pt x="4117" y="0"/>
                  <a:pt x="4114" y="0"/>
                </a:cubicBezTo>
                <a:cubicBezTo>
                  <a:pt x="1842" y="0"/>
                  <a:pt x="1" y="1959"/>
                  <a:pt x="1" y="4372"/>
                </a:cubicBezTo>
                <a:cubicBezTo>
                  <a:pt x="1" y="6791"/>
                  <a:pt x="1842" y="8750"/>
                  <a:pt x="4114" y="8750"/>
                </a:cubicBezTo>
                <a:cubicBezTo>
                  <a:pt x="4653" y="8750"/>
                  <a:pt x="5188" y="8638"/>
                  <a:pt x="5681" y="8419"/>
                </a:cubicBezTo>
                <a:lnTo>
                  <a:pt x="5681" y="7690"/>
                </a:lnTo>
                <a:cubicBezTo>
                  <a:pt x="5441" y="7752"/>
                  <a:pt x="5195" y="7784"/>
                  <a:pt x="4947" y="7786"/>
                </a:cubicBezTo>
                <a:cubicBezTo>
                  <a:pt x="3178" y="7786"/>
                  <a:pt x="1752" y="6181"/>
                  <a:pt x="1752" y="4199"/>
                </a:cubicBezTo>
                <a:cubicBezTo>
                  <a:pt x="1752" y="2218"/>
                  <a:pt x="3178" y="615"/>
                  <a:pt x="4947" y="615"/>
                </a:cubicBezTo>
                <a:cubicBezTo>
                  <a:pt x="4952" y="615"/>
                  <a:pt x="4958" y="615"/>
                  <a:pt x="4963" y="615"/>
                </a:cubicBezTo>
                <a:cubicBezTo>
                  <a:pt x="5205" y="615"/>
                  <a:pt x="5447" y="647"/>
                  <a:pt x="5681" y="710"/>
                </a:cubicBezTo>
                <a:lnTo>
                  <a:pt x="5681" y="332"/>
                </a:lnTo>
                <a:cubicBezTo>
                  <a:pt x="5191" y="114"/>
                  <a:pt x="4659" y="0"/>
                  <a:pt x="4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37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0"/>
          <p:cNvSpPr txBox="1">
            <a:spLocks noGrp="1"/>
          </p:cNvSpPr>
          <p:nvPr>
            <p:ph type="title"/>
          </p:nvPr>
        </p:nvSpPr>
        <p:spPr>
          <a:xfrm>
            <a:off x="3369000" y="483948"/>
            <a:ext cx="24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 계획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87" name="Google Shape;687;p50"/>
          <p:cNvGrpSpPr/>
          <p:nvPr/>
        </p:nvGrpSpPr>
        <p:grpSpPr>
          <a:xfrm rot="1990720">
            <a:off x="5690053" y="-528294"/>
            <a:ext cx="4156002" cy="1804947"/>
            <a:chOff x="6577073" y="1154992"/>
            <a:chExt cx="1766783" cy="767311"/>
          </a:xfrm>
        </p:grpSpPr>
        <p:sp>
          <p:nvSpPr>
            <p:cNvPr id="688" name="Google Shape;688;p50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50"/>
          <p:cNvGrpSpPr/>
          <p:nvPr/>
        </p:nvGrpSpPr>
        <p:grpSpPr>
          <a:xfrm rot="-1990720" flipH="1">
            <a:off x="-743522" y="-528294"/>
            <a:ext cx="4156002" cy="1804947"/>
            <a:chOff x="6577073" y="1154992"/>
            <a:chExt cx="1766783" cy="767311"/>
          </a:xfrm>
        </p:grpSpPr>
        <p:sp>
          <p:nvSpPr>
            <p:cNvPr id="700" name="Google Shape;700;p50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2392C35-168D-4EBA-8C02-04EA3529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03" y="1211020"/>
            <a:ext cx="6035259" cy="39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2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4" name="Google Shape;2104;p99"/>
          <p:cNvGrpSpPr/>
          <p:nvPr/>
        </p:nvGrpSpPr>
        <p:grpSpPr>
          <a:xfrm>
            <a:off x="4335780" y="3101340"/>
            <a:ext cx="2760623" cy="1489292"/>
            <a:chOff x="3531059" y="3141376"/>
            <a:chExt cx="2712923" cy="1620228"/>
          </a:xfrm>
        </p:grpSpPr>
        <p:sp>
          <p:nvSpPr>
            <p:cNvPr id="2105" name="Google Shape;2105;p99"/>
            <p:cNvSpPr/>
            <p:nvPr/>
          </p:nvSpPr>
          <p:spPr>
            <a:xfrm>
              <a:off x="6019450" y="4183815"/>
              <a:ext cx="88919" cy="61460"/>
            </a:xfrm>
            <a:custGeom>
              <a:avLst/>
              <a:gdLst/>
              <a:ahLst/>
              <a:cxnLst/>
              <a:rect l="l" t="t" r="r" b="b"/>
              <a:pathLst>
                <a:path w="4119" h="2847" extrusionOk="0">
                  <a:moveTo>
                    <a:pt x="3978" y="0"/>
                  </a:moveTo>
                  <a:cubicBezTo>
                    <a:pt x="3978" y="0"/>
                    <a:pt x="351" y="0"/>
                    <a:pt x="173" y="433"/>
                  </a:cubicBezTo>
                  <a:cubicBezTo>
                    <a:pt x="1" y="864"/>
                    <a:pt x="1" y="2503"/>
                    <a:pt x="261" y="2675"/>
                  </a:cubicBezTo>
                  <a:cubicBezTo>
                    <a:pt x="521" y="2847"/>
                    <a:pt x="4059" y="2847"/>
                    <a:pt x="4059" y="2847"/>
                  </a:cubicBezTo>
                  <a:lnTo>
                    <a:pt x="4119" y="2847"/>
                  </a:lnTo>
                  <a:lnTo>
                    <a:pt x="4119" y="2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99"/>
            <p:cNvSpPr/>
            <p:nvPr/>
          </p:nvSpPr>
          <p:spPr>
            <a:xfrm>
              <a:off x="6006390" y="4030047"/>
              <a:ext cx="101979" cy="138764"/>
            </a:xfrm>
            <a:custGeom>
              <a:avLst/>
              <a:gdLst/>
              <a:ahLst/>
              <a:cxnLst/>
              <a:rect l="l" t="t" r="r" b="b"/>
              <a:pathLst>
                <a:path w="4724" h="6428" extrusionOk="0">
                  <a:moveTo>
                    <a:pt x="2823" y="0"/>
                  </a:moveTo>
                  <a:cubicBezTo>
                    <a:pt x="1937" y="0"/>
                    <a:pt x="781" y="93"/>
                    <a:pt x="522" y="557"/>
                  </a:cubicBezTo>
                  <a:cubicBezTo>
                    <a:pt x="89" y="1338"/>
                    <a:pt x="1" y="6089"/>
                    <a:pt x="864" y="6344"/>
                  </a:cubicBezTo>
                  <a:cubicBezTo>
                    <a:pt x="1065" y="6404"/>
                    <a:pt x="1371" y="6427"/>
                    <a:pt x="1724" y="6427"/>
                  </a:cubicBezTo>
                  <a:cubicBezTo>
                    <a:pt x="2896" y="6427"/>
                    <a:pt x="4582" y="6172"/>
                    <a:pt x="4582" y="6172"/>
                  </a:cubicBezTo>
                  <a:lnTo>
                    <a:pt x="4724" y="6172"/>
                  </a:lnTo>
                  <a:lnTo>
                    <a:pt x="4724" y="2576"/>
                  </a:lnTo>
                  <a:cubicBezTo>
                    <a:pt x="4724" y="1711"/>
                    <a:pt x="4415" y="806"/>
                    <a:pt x="3906" y="31"/>
                  </a:cubicBezTo>
                  <a:lnTo>
                    <a:pt x="3887" y="42"/>
                  </a:lnTo>
                  <a:cubicBezTo>
                    <a:pt x="3887" y="42"/>
                    <a:pt x="3416" y="0"/>
                    <a:pt x="2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99"/>
            <p:cNvSpPr/>
            <p:nvPr/>
          </p:nvSpPr>
          <p:spPr>
            <a:xfrm>
              <a:off x="3531059" y="4442843"/>
              <a:ext cx="2594666" cy="70893"/>
            </a:xfrm>
            <a:custGeom>
              <a:avLst/>
              <a:gdLst/>
              <a:ahLst/>
              <a:cxnLst/>
              <a:rect l="l" t="t" r="r" b="b"/>
              <a:pathLst>
                <a:path w="120193" h="3284" extrusionOk="0">
                  <a:moveTo>
                    <a:pt x="671" y="0"/>
                  </a:moveTo>
                  <a:cubicBezTo>
                    <a:pt x="644" y="0"/>
                    <a:pt x="618" y="3"/>
                    <a:pt x="593" y="6"/>
                  </a:cubicBezTo>
                  <a:cubicBezTo>
                    <a:pt x="253" y="56"/>
                    <a:pt x="1" y="349"/>
                    <a:pt x="1" y="694"/>
                  </a:cubicBezTo>
                  <a:lnTo>
                    <a:pt x="1" y="2593"/>
                  </a:lnTo>
                  <a:cubicBezTo>
                    <a:pt x="1" y="2971"/>
                    <a:pt x="309" y="3284"/>
                    <a:pt x="688" y="3284"/>
                  </a:cubicBezTo>
                  <a:lnTo>
                    <a:pt x="119507" y="3284"/>
                  </a:lnTo>
                  <a:cubicBezTo>
                    <a:pt x="119885" y="3284"/>
                    <a:pt x="120193" y="2971"/>
                    <a:pt x="120193" y="2593"/>
                  </a:cubicBezTo>
                  <a:lnTo>
                    <a:pt x="120193" y="694"/>
                  </a:lnTo>
                  <a:cubicBezTo>
                    <a:pt x="120193" y="315"/>
                    <a:pt x="119887" y="1"/>
                    <a:pt x="119507" y="1"/>
                  </a:cubicBezTo>
                  <a:lnTo>
                    <a:pt x="688" y="1"/>
                  </a:lnTo>
                  <a:cubicBezTo>
                    <a:pt x="682" y="0"/>
                    <a:pt x="676" y="0"/>
                    <a:pt x="671" y="0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99"/>
            <p:cNvSpPr/>
            <p:nvPr/>
          </p:nvSpPr>
          <p:spPr>
            <a:xfrm>
              <a:off x="3543472" y="3141376"/>
              <a:ext cx="1963836" cy="203635"/>
            </a:xfrm>
            <a:custGeom>
              <a:avLst/>
              <a:gdLst/>
              <a:ahLst/>
              <a:cxnLst/>
              <a:rect l="l" t="t" r="r" b="b"/>
              <a:pathLst>
                <a:path w="90971" h="9433" extrusionOk="0">
                  <a:moveTo>
                    <a:pt x="3445" y="1"/>
                  </a:moveTo>
                  <a:cubicBezTo>
                    <a:pt x="1551" y="1"/>
                    <a:pt x="0" y="1549"/>
                    <a:pt x="0" y="3445"/>
                  </a:cubicBezTo>
                  <a:lnTo>
                    <a:pt x="0" y="9432"/>
                  </a:lnTo>
                  <a:lnTo>
                    <a:pt x="90603" y="9432"/>
                  </a:lnTo>
                  <a:lnTo>
                    <a:pt x="90970" y="9301"/>
                  </a:lnTo>
                  <a:lnTo>
                    <a:pt x="88900" y="3473"/>
                  </a:lnTo>
                  <a:cubicBezTo>
                    <a:pt x="88254" y="1686"/>
                    <a:pt x="86172" y="220"/>
                    <a:pt x="84273" y="214"/>
                  </a:cubicBezTo>
                  <a:lnTo>
                    <a:pt x="3456" y="1"/>
                  </a:lnTo>
                  <a:cubicBezTo>
                    <a:pt x="3452" y="1"/>
                    <a:pt x="3449" y="1"/>
                    <a:pt x="3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99"/>
            <p:cNvSpPr/>
            <p:nvPr/>
          </p:nvSpPr>
          <p:spPr>
            <a:xfrm>
              <a:off x="3543472" y="3342161"/>
              <a:ext cx="2564897" cy="1100855"/>
            </a:xfrm>
            <a:custGeom>
              <a:avLst/>
              <a:gdLst/>
              <a:ahLst/>
              <a:cxnLst/>
              <a:rect l="l" t="t" r="r" b="b"/>
              <a:pathLst>
                <a:path w="118814" h="50995" extrusionOk="0">
                  <a:moveTo>
                    <a:pt x="90970" y="0"/>
                  </a:moveTo>
                  <a:lnTo>
                    <a:pt x="90605" y="131"/>
                  </a:lnTo>
                  <a:lnTo>
                    <a:pt x="0" y="131"/>
                  </a:lnTo>
                  <a:lnTo>
                    <a:pt x="0" y="50787"/>
                  </a:lnTo>
                  <a:lnTo>
                    <a:pt x="19" y="50995"/>
                  </a:lnTo>
                  <a:cubicBezTo>
                    <a:pt x="43" y="50991"/>
                    <a:pt x="67" y="50989"/>
                    <a:pt x="91" y="50989"/>
                  </a:cubicBezTo>
                  <a:cubicBezTo>
                    <a:pt x="98" y="50989"/>
                    <a:pt x="105" y="50989"/>
                    <a:pt x="113" y="50989"/>
                  </a:cubicBezTo>
                  <a:lnTo>
                    <a:pt x="118812" y="50989"/>
                  </a:lnTo>
                  <a:lnTo>
                    <a:pt x="118812" y="41836"/>
                  </a:lnTo>
                  <a:lnTo>
                    <a:pt x="118754" y="41836"/>
                  </a:lnTo>
                  <a:cubicBezTo>
                    <a:pt x="118754" y="41836"/>
                    <a:pt x="115216" y="41836"/>
                    <a:pt x="114956" y="41664"/>
                  </a:cubicBezTo>
                  <a:cubicBezTo>
                    <a:pt x="114694" y="41492"/>
                    <a:pt x="114694" y="39853"/>
                    <a:pt x="114866" y="39422"/>
                  </a:cubicBezTo>
                  <a:cubicBezTo>
                    <a:pt x="115044" y="38990"/>
                    <a:pt x="118672" y="38990"/>
                    <a:pt x="118672" y="38990"/>
                  </a:cubicBezTo>
                  <a:lnTo>
                    <a:pt x="118814" y="38990"/>
                  </a:lnTo>
                  <a:lnTo>
                    <a:pt x="118814" y="38038"/>
                  </a:lnTo>
                  <a:lnTo>
                    <a:pt x="118672" y="38038"/>
                  </a:lnTo>
                  <a:cubicBezTo>
                    <a:pt x="118672" y="38038"/>
                    <a:pt x="116989" y="38292"/>
                    <a:pt x="115817" y="38292"/>
                  </a:cubicBezTo>
                  <a:cubicBezTo>
                    <a:pt x="115463" y="38292"/>
                    <a:pt x="115156" y="38269"/>
                    <a:pt x="114956" y="38209"/>
                  </a:cubicBezTo>
                  <a:cubicBezTo>
                    <a:pt x="114091" y="37954"/>
                    <a:pt x="114181" y="33204"/>
                    <a:pt x="114612" y="32423"/>
                  </a:cubicBezTo>
                  <a:cubicBezTo>
                    <a:pt x="114871" y="31958"/>
                    <a:pt x="116026" y="31865"/>
                    <a:pt x="116912" y="31865"/>
                  </a:cubicBezTo>
                  <a:cubicBezTo>
                    <a:pt x="117506" y="31865"/>
                    <a:pt x="117979" y="31907"/>
                    <a:pt x="117979" y="31907"/>
                  </a:cubicBezTo>
                  <a:lnTo>
                    <a:pt x="117996" y="31896"/>
                  </a:lnTo>
                  <a:cubicBezTo>
                    <a:pt x="117393" y="30978"/>
                    <a:pt x="116506" y="30228"/>
                    <a:pt x="115529" y="29908"/>
                  </a:cubicBezTo>
                  <a:lnTo>
                    <a:pt x="99355" y="23619"/>
                  </a:lnTo>
                  <a:lnTo>
                    <a:pt x="909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99"/>
            <p:cNvSpPr/>
            <p:nvPr/>
          </p:nvSpPr>
          <p:spPr>
            <a:xfrm>
              <a:off x="3583301" y="3423287"/>
              <a:ext cx="342961" cy="685964"/>
            </a:xfrm>
            <a:custGeom>
              <a:avLst/>
              <a:gdLst/>
              <a:ahLst/>
              <a:cxnLst/>
              <a:rect l="l" t="t" r="r" b="b"/>
              <a:pathLst>
                <a:path w="15887" h="31776" extrusionOk="0">
                  <a:moveTo>
                    <a:pt x="690" y="1"/>
                  </a:moveTo>
                  <a:cubicBezTo>
                    <a:pt x="309" y="1"/>
                    <a:pt x="0" y="309"/>
                    <a:pt x="0" y="692"/>
                  </a:cubicBezTo>
                  <a:lnTo>
                    <a:pt x="0" y="31085"/>
                  </a:lnTo>
                  <a:cubicBezTo>
                    <a:pt x="0" y="31466"/>
                    <a:pt x="309" y="31775"/>
                    <a:pt x="690" y="31775"/>
                  </a:cubicBezTo>
                  <a:lnTo>
                    <a:pt x="15196" y="31775"/>
                  </a:lnTo>
                  <a:cubicBezTo>
                    <a:pt x="15578" y="31775"/>
                    <a:pt x="15886" y="31466"/>
                    <a:pt x="15886" y="31085"/>
                  </a:cubicBezTo>
                  <a:lnTo>
                    <a:pt x="15886" y="691"/>
                  </a:lnTo>
                  <a:cubicBezTo>
                    <a:pt x="15886" y="309"/>
                    <a:pt x="15578" y="1"/>
                    <a:pt x="15196" y="1"/>
                  </a:cubicBezTo>
                  <a:close/>
                </a:path>
              </a:pathLst>
            </a:custGeom>
            <a:solidFill>
              <a:srgbClr val="17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99"/>
            <p:cNvSpPr/>
            <p:nvPr/>
          </p:nvSpPr>
          <p:spPr>
            <a:xfrm>
              <a:off x="4000825" y="3613451"/>
              <a:ext cx="1028947" cy="301944"/>
            </a:xfrm>
            <a:custGeom>
              <a:avLst/>
              <a:gdLst/>
              <a:ahLst/>
              <a:cxnLst/>
              <a:rect l="l" t="t" r="r" b="b"/>
              <a:pathLst>
                <a:path w="47664" h="13987" extrusionOk="0">
                  <a:moveTo>
                    <a:pt x="1" y="0"/>
                  </a:moveTo>
                  <a:lnTo>
                    <a:pt x="1" y="13987"/>
                  </a:lnTo>
                  <a:lnTo>
                    <a:pt x="47663" y="13987"/>
                  </a:lnTo>
                  <a:lnTo>
                    <a:pt x="47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99"/>
            <p:cNvSpPr/>
            <p:nvPr/>
          </p:nvSpPr>
          <p:spPr>
            <a:xfrm>
              <a:off x="4690524" y="3415861"/>
              <a:ext cx="339248" cy="197612"/>
            </a:xfrm>
            <a:custGeom>
              <a:avLst/>
              <a:gdLst/>
              <a:ahLst/>
              <a:cxnLst/>
              <a:rect l="l" t="t" r="r" b="b"/>
              <a:pathLst>
                <a:path w="15715" h="9154" extrusionOk="0">
                  <a:moveTo>
                    <a:pt x="1" y="1"/>
                  </a:moveTo>
                  <a:lnTo>
                    <a:pt x="1" y="8981"/>
                  </a:lnTo>
                  <a:lnTo>
                    <a:pt x="1" y="9153"/>
                  </a:lnTo>
                  <a:lnTo>
                    <a:pt x="15714" y="9153"/>
                  </a:lnTo>
                  <a:lnTo>
                    <a:pt x="157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99"/>
            <p:cNvSpPr/>
            <p:nvPr/>
          </p:nvSpPr>
          <p:spPr>
            <a:xfrm>
              <a:off x="4291522" y="3415861"/>
              <a:ext cx="399023" cy="197612"/>
            </a:xfrm>
            <a:custGeom>
              <a:avLst/>
              <a:gdLst/>
              <a:ahLst/>
              <a:cxnLst/>
              <a:rect l="l" t="t" r="r" b="b"/>
              <a:pathLst>
                <a:path w="18484" h="9154" extrusionOk="0">
                  <a:moveTo>
                    <a:pt x="1" y="1"/>
                  </a:moveTo>
                  <a:lnTo>
                    <a:pt x="1" y="8981"/>
                  </a:lnTo>
                  <a:lnTo>
                    <a:pt x="1" y="9153"/>
                  </a:lnTo>
                  <a:lnTo>
                    <a:pt x="18484" y="9153"/>
                  </a:lnTo>
                  <a:lnTo>
                    <a:pt x="18484" y="8981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99"/>
            <p:cNvSpPr/>
            <p:nvPr/>
          </p:nvSpPr>
          <p:spPr>
            <a:xfrm>
              <a:off x="4000825" y="3415861"/>
              <a:ext cx="290719" cy="197612"/>
            </a:xfrm>
            <a:custGeom>
              <a:avLst/>
              <a:gdLst/>
              <a:ahLst/>
              <a:cxnLst/>
              <a:rect l="l" t="t" r="r" b="b"/>
              <a:pathLst>
                <a:path w="13467" h="9154" extrusionOk="0">
                  <a:moveTo>
                    <a:pt x="1" y="1"/>
                  </a:moveTo>
                  <a:lnTo>
                    <a:pt x="1" y="9153"/>
                  </a:lnTo>
                  <a:lnTo>
                    <a:pt x="13467" y="9153"/>
                  </a:lnTo>
                  <a:lnTo>
                    <a:pt x="13467" y="8981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99"/>
            <p:cNvSpPr/>
            <p:nvPr/>
          </p:nvSpPr>
          <p:spPr>
            <a:xfrm>
              <a:off x="5139803" y="3439197"/>
              <a:ext cx="489561" cy="542321"/>
            </a:xfrm>
            <a:custGeom>
              <a:avLst/>
              <a:gdLst/>
              <a:ahLst/>
              <a:cxnLst/>
              <a:rect l="l" t="t" r="r" b="b"/>
              <a:pathLst>
                <a:path w="22678" h="25122" extrusionOk="0">
                  <a:moveTo>
                    <a:pt x="630" y="1"/>
                  </a:moveTo>
                  <a:cubicBezTo>
                    <a:pt x="282" y="2"/>
                    <a:pt x="2" y="282"/>
                    <a:pt x="1" y="629"/>
                  </a:cubicBezTo>
                  <a:lnTo>
                    <a:pt x="1" y="24493"/>
                  </a:lnTo>
                  <a:cubicBezTo>
                    <a:pt x="2" y="24840"/>
                    <a:pt x="282" y="25120"/>
                    <a:pt x="630" y="25122"/>
                  </a:cubicBezTo>
                  <a:lnTo>
                    <a:pt x="22139" y="25122"/>
                  </a:lnTo>
                  <a:cubicBezTo>
                    <a:pt x="22484" y="25122"/>
                    <a:pt x="22678" y="24853"/>
                    <a:pt x="22570" y="24524"/>
                  </a:cubicBezTo>
                  <a:lnTo>
                    <a:pt x="14643" y="597"/>
                  </a:lnTo>
                  <a:cubicBezTo>
                    <a:pt x="14535" y="268"/>
                    <a:pt x="14164" y="1"/>
                    <a:pt x="138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99"/>
            <p:cNvSpPr/>
            <p:nvPr/>
          </p:nvSpPr>
          <p:spPr>
            <a:xfrm>
              <a:off x="3959765" y="3941150"/>
              <a:ext cx="1120888" cy="67094"/>
            </a:xfrm>
            <a:custGeom>
              <a:avLst/>
              <a:gdLst/>
              <a:ahLst/>
              <a:cxnLst/>
              <a:rect l="l" t="t" r="r" b="b"/>
              <a:pathLst>
                <a:path w="51923" h="3108" extrusionOk="0">
                  <a:moveTo>
                    <a:pt x="1" y="0"/>
                  </a:moveTo>
                  <a:lnTo>
                    <a:pt x="1" y="3107"/>
                  </a:lnTo>
                  <a:lnTo>
                    <a:pt x="51923" y="3107"/>
                  </a:lnTo>
                  <a:lnTo>
                    <a:pt x="519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99"/>
            <p:cNvSpPr/>
            <p:nvPr/>
          </p:nvSpPr>
          <p:spPr>
            <a:xfrm>
              <a:off x="3959765" y="3902573"/>
              <a:ext cx="1120888" cy="38598"/>
            </a:xfrm>
            <a:custGeom>
              <a:avLst/>
              <a:gdLst/>
              <a:ahLst/>
              <a:cxnLst/>
              <a:rect l="l" t="t" r="r" b="b"/>
              <a:pathLst>
                <a:path w="51923" h="1788" extrusionOk="0">
                  <a:moveTo>
                    <a:pt x="1413" y="1"/>
                  </a:moveTo>
                  <a:lnTo>
                    <a:pt x="1" y="1787"/>
                  </a:lnTo>
                  <a:lnTo>
                    <a:pt x="51923" y="1787"/>
                  </a:lnTo>
                  <a:lnTo>
                    <a:pt x="500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99"/>
            <p:cNvSpPr/>
            <p:nvPr/>
          </p:nvSpPr>
          <p:spPr>
            <a:xfrm>
              <a:off x="5132463" y="4021218"/>
              <a:ext cx="497462" cy="384797"/>
            </a:xfrm>
            <a:custGeom>
              <a:avLst/>
              <a:gdLst/>
              <a:ahLst/>
              <a:cxnLst/>
              <a:rect l="l" t="t" r="r" b="b"/>
              <a:pathLst>
                <a:path w="23044" h="17825" extrusionOk="0">
                  <a:moveTo>
                    <a:pt x="22851" y="0"/>
                  </a:moveTo>
                  <a:cubicBezTo>
                    <a:pt x="22793" y="0"/>
                    <a:pt x="22745" y="47"/>
                    <a:pt x="22745" y="107"/>
                  </a:cubicBezTo>
                  <a:cubicBezTo>
                    <a:pt x="22698" y="1733"/>
                    <a:pt x="22698" y="3359"/>
                    <a:pt x="22678" y="4985"/>
                  </a:cubicBezTo>
                  <a:cubicBezTo>
                    <a:pt x="22659" y="6550"/>
                    <a:pt x="22687" y="8116"/>
                    <a:pt x="22693" y="9682"/>
                  </a:cubicBezTo>
                  <a:lnTo>
                    <a:pt x="22693" y="9682"/>
                  </a:lnTo>
                  <a:cubicBezTo>
                    <a:pt x="22145" y="9613"/>
                    <a:pt x="21602" y="9586"/>
                    <a:pt x="21058" y="9586"/>
                  </a:cubicBezTo>
                  <a:cubicBezTo>
                    <a:pt x="20964" y="9586"/>
                    <a:pt x="20869" y="9587"/>
                    <a:pt x="20774" y="9588"/>
                  </a:cubicBezTo>
                  <a:cubicBezTo>
                    <a:pt x="20741" y="9587"/>
                    <a:pt x="20708" y="9587"/>
                    <a:pt x="20674" y="9587"/>
                  </a:cubicBezTo>
                  <a:cubicBezTo>
                    <a:pt x="20357" y="9587"/>
                    <a:pt x="20040" y="9621"/>
                    <a:pt x="19723" y="9636"/>
                  </a:cubicBezTo>
                  <a:cubicBezTo>
                    <a:pt x="19375" y="9661"/>
                    <a:pt x="19028" y="9722"/>
                    <a:pt x="18678" y="9753"/>
                  </a:cubicBezTo>
                  <a:cubicBezTo>
                    <a:pt x="18330" y="9799"/>
                    <a:pt x="17986" y="9878"/>
                    <a:pt x="17638" y="9931"/>
                  </a:cubicBezTo>
                  <a:cubicBezTo>
                    <a:pt x="17289" y="9989"/>
                    <a:pt x="16952" y="10100"/>
                    <a:pt x="16608" y="10183"/>
                  </a:cubicBezTo>
                  <a:cubicBezTo>
                    <a:pt x="16258" y="10254"/>
                    <a:pt x="15941" y="10422"/>
                    <a:pt x="15606" y="10541"/>
                  </a:cubicBezTo>
                  <a:cubicBezTo>
                    <a:pt x="15268" y="10656"/>
                    <a:pt x="14958" y="10834"/>
                    <a:pt x="14649" y="11013"/>
                  </a:cubicBezTo>
                  <a:cubicBezTo>
                    <a:pt x="14339" y="11187"/>
                    <a:pt x="14027" y="11362"/>
                    <a:pt x="13754" y="11592"/>
                  </a:cubicBezTo>
                  <a:cubicBezTo>
                    <a:pt x="13477" y="11816"/>
                    <a:pt x="13182" y="12021"/>
                    <a:pt x="12919" y="12258"/>
                  </a:cubicBezTo>
                  <a:lnTo>
                    <a:pt x="12168" y="13014"/>
                  </a:lnTo>
                  <a:cubicBezTo>
                    <a:pt x="11896" y="13248"/>
                    <a:pt x="11720" y="13563"/>
                    <a:pt x="11492" y="13834"/>
                  </a:cubicBezTo>
                  <a:cubicBezTo>
                    <a:pt x="11283" y="14120"/>
                    <a:pt x="11038" y="14382"/>
                    <a:pt x="10883" y="14702"/>
                  </a:cubicBezTo>
                  <a:lnTo>
                    <a:pt x="10360" y="15624"/>
                  </a:lnTo>
                  <a:cubicBezTo>
                    <a:pt x="10164" y="15921"/>
                    <a:pt x="10071" y="16267"/>
                    <a:pt x="9933" y="16590"/>
                  </a:cubicBezTo>
                  <a:lnTo>
                    <a:pt x="9599" y="17449"/>
                  </a:lnTo>
                  <a:lnTo>
                    <a:pt x="9599" y="17449"/>
                  </a:lnTo>
                  <a:cubicBezTo>
                    <a:pt x="9018" y="17453"/>
                    <a:pt x="8436" y="17463"/>
                    <a:pt x="7854" y="17463"/>
                  </a:cubicBezTo>
                  <a:cubicBezTo>
                    <a:pt x="7691" y="17463"/>
                    <a:pt x="7527" y="17463"/>
                    <a:pt x="7364" y="17460"/>
                  </a:cubicBezTo>
                  <a:cubicBezTo>
                    <a:pt x="7307" y="17461"/>
                    <a:pt x="7250" y="17461"/>
                    <a:pt x="7194" y="17461"/>
                  </a:cubicBezTo>
                  <a:cubicBezTo>
                    <a:pt x="6461" y="17461"/>
                    <a:pt x="5730" y="17420"/>
                    <a:pt x="4998" y="17377"/>
                  </a:cubicBezTo>
                  <a:cubicBezTo>
                    <a:pt x="4269" y="17337"/>
                    <a:pt x="3540" y="17327"/>
                    <a:pt x="2810" y="17327"/>
                  </a:cubicBezTo>
                  <a:cubicBezTo>
                    <a:pt x="2068" y="17327"/>
                    <a:pt x="1326" y="17337"/>
                    <a:pt x="584" y="17337"/>
                  </a:cubicBezTo>
                  <a:cubicBezTo>
                    <a:pt x="547" y="17337"/>
                    <a:pt x="511" y="17337"/>
                    <a:pt x="474" y="17337"/>
                  </a:cubicBezTo>
                  <a:lnTo>
                    <a:pt x="474" y="17337"/>
                  </a:lnTo>
                  <a:lnTo>
                    <a:pt x="442" y="13317"/>
                  </a:lnTo>
                  <a:cubicBezTo>
                    <a:pt x="440" y="12612"/>
                    <a:pt x="450" y="11907"/>
                    <a:pt x="476" y="11201"/>
                  </a:cubicBezTo>
                  <a:cubicBezTo>
                    <a:pt x="496" y="10496"/>
                    <a:pt x="523" y="9790"/>
                    <a:pt x="521" y="9086"/>
                  </a:cubicBezTo>
                  <a:cubicBezTo>
                    <a:pt x="530" y="8380"/>
                    <a:pt x="512" y="7675"/>
                    <a:pt x="507" y="6971"/>
                  </a:cubicBezTo>
                  <a:lnTo>
                    <a:pt x="482" y="4854"/>
                  </a:lnTo>
                  <a:cubicBezTo>
                    <a:pt x="459" y="3444"/>
                    <a:pt x="422" y="2034"/>
                    <a:pt x="371" y="623"/>
                  </a:cubicBezTo>
                  <a:cubicBezTo>
                    <a:pt x="365" y="559"/>
                    <a:pt x="315" y="527"/>
                    <a:pt x="265" y="527"/>
                  </a:cubicBezTo>
                  <a:cubicBezTo>
                    <a:pt x="215" y="527"/>
                    <a:pt x="164" y="559"/>
                    <a:pt x="159" y="623"/>
                  </a:cubicBezTo>
                  <a:cubicBezTo>
                    <a:pt x="109" y="2034"/>
                    <a:pt x="73" y="3444"/>
                    <a:pt x="49" y="4854"/>
                  </a:cubicBezTo>
                  <a:lnTo>
                    <a:pt x="24" y="6971"/>
                  </a:lnTo>
                  <a:cubicBezTo>
                    <a:pt x="19" y="7675"/>
                    <a:pt x="1" y="8380"/>
                    <a:pt x="8" y="9086"/>
                  </a:cubicBezTo>
                  <a:cubicBezTo>
                    <a:pt x="8" y="9791"/>
                    <a:pt x="34" y="10497"/>
                    <a:pt x="55" y="11201"/>
                  </a:cubicBezTo>
                  <a:cubicBezTo>
                    <a:pt x="79" y="11907"/>
                    <a:pt x="90" y="12612"/>
                    <a:pt x="88" y="13317"/>
                  </a:cubicBezTo>
                  <a:lnTo>
                    <a:pt x="53" y="17547"/>
                  </a:lnTo>
                  <a:cubicBezTo>
                    <a:pt x="55" y="17662"/>
                    <a:pt x="149" y="17756"/>
                    <a:pt x="264" y="17759"/>
                  </a:cubicBezTo>
                  <a:cubicBezTo>
                    <a:pt x="1444" y="17775"/>
                    <a:pt x="2624" y="17825"/>
                    <a:pt x="3804" y="17825"/>
                  </a:cubicBezTo>
                  <a:cubicBezTo>
                    <a:pt x="4201" y="17825"/>
                    <a:pt x="4597" y="17819"/>
                    <a:pt x="4994" y="17805"/>
                  </a:cubicBezTo>
                  <a:cubicBezTo>
                    <a:pt x="5593" y="17780"/>
                    <a:pt x="6193" y="17758"/>
                    <a:pt x="6792" y="17758"/>
                  </a:cubicBezTo>
                  <a:cubicBezTo>
                    <a:pt x="6982" y="17758"/>
                    <a:pt x="7171" y="17760"/>
                    <a:pt x="7361" y="17765"/>
                  </a:cubicBezTo>
                  <a:cubicBezTo>
                    <a:pt x="8149" y="17768"/>
                    <a:pt x="8937" y="17802"/>
                    <a:pt x="9727" y="17822"/>
                  </a:cubicBezTo>
                  <a:cubicBezTo>
                    <a:pt x="9728" y="17822"/>
                    <a:pt x="9729" y="17822"/>
                    <a:pt x="9730" y="17822"/>
                  </a:cubicBezTo>
                  <a:cubicBezTo>
                    <a:pt x="9803" y="17822"/>
                    <a:pt x="9870" y="17779"/>
                    <a:pt x="9898" y="17712"/>
                  </a:cubicBezTo>
                  <a:lnTo>
                    <a:pt x="9905" y="17694"/>
                  </a:lnTo>
                  <a:lnTo>
                    <a:pt x="10314" y="16752"/>
                  </a:lnTo>
                  <a:cubicBezTo>
                    <a:pt x="10464" y="16445"/>
                    <a:pt x="10553" y="16109"/>
                    <a:pt x="10745" y="15825"/>
                  </a:cubicBezTo>
                  <a:lnTo>
                    <a:pt x="11260" y="14941"/>
                  </a:lnTo>
                  <a:cubicBezTo>
                    <a:pt x="11414" y="14634"/>
                    <a:pt x="11653" y="14388"/>
                    <a:pt x="11855" y="14115"/>
                  </a:cubicBezTo>
                  <a:cubicBezTo>
                    <a:pt x="12075" y="13857"/>
                    <a:pt x="12246" y="13556"/>
                    <a:pt x="12508" y="13335"/>
                  </a:cubicBezTo>
                  <a:lnTo>
                    <a:pt x="13245" y="12635"/>
                  </a:lnTo>
                  <a:cubicBezTo>
                    <a:pt x="13504" y="12419"/>
                    <a:pt x="13793" y="12237"/>
                    <a:pt x="14063" y="12036"/>
                  </a:cubicBezTo>
                  <a:cubicBezTo>
                    <a:pt x="14326" y="11821"/>
                    <a:pt x="14635" y="11681"/>
                    <a:pt x="14926" y="11509"/>
                  </a:cubicBezTo>
                  <a:cubicBezTo>
                    <a:pt x="15218" y="11338"/>
                    <a:pt x="15514" y="11174"/>
                    <a:pt x="15825" y="11043"/>
                  </a:cubicBezTo>
                  <a:cubicBezTo>
                    <a:pt x="16137" y="10911"/>
                    <a:pt x="16434" y="10742"/>
                    <a:pt x="16760" y="10639"/>
                  </a:cubicBezTo>
                  <a:cubicBezTo>
                    <a:pt x="17081" y="10530"/>
                    <a:pt x="17396" y="10390"/>
                    <a:pt x="17727" y="10306"/>
                  </a:cubicBezTo>
                  <a:cubicBezTo>
                    <a:pt x="18057" y="10221"/>
                    <a:pt x="18387" y="10126"/>
                    <a:pt x="18726" y="10067"/>
                  </a:cubicBezTo>
                  <a:cubicBezTo>
                    <a:pt x="19065" y="10018"/>
                    <a:pt x="19403" y="9948"/>
                    <a:pt x="19746" y="9929"/>
                  </a:cubicBezTo>
                  <a:cubicBezTo>
                    <a:pt x="20060" y="9911"/>
                    <a:pt x="20374" y="9877"/>
                    <a:pt x="20690" y="9877"/>
                  </a:cubicBezTo>
                  <a:cubicBezTo>
                    <a:pt x="20719" y="9877"/>
                    <a:pt x="20747" y="9878"/>
                    <a:pt x="20776" y="9878"/>
                  </a:cubicBezTo>
                  <a:cubicBezTo>
                    <a:pt x="20867" y="9875"/>
                    <a:pt x="20958" y="9874"/>
                    <a:pt x="21049" y="9874"/>
                  </a:cubicBezTo>
                  <a:cubicBezTo>
                    <a:pt x="21302" y="9874"/>
                    <a:pt x="21555" y="9885"/>
                    <a:pt x="21804" y="9902"/>
                  </a:cubicBezTo>
                  <a:cubicBezTo>
                    <a:pt x="22146" y="9927"/>
                    <a:pt x="22491" y="9962"/>
                    <a:pt x="22820" y="10018"/>
                  </a:cubicBezTo>
                  <a:cubicBezTo>
                    <a:pt x="22830" y="10019"/>
                    <a:pt x="22839" y="10021"/>
                    <a:pt x="22849" y="10021"/>
                  </a:cubicBezTo>
                  <a:cubicBezTo>
                    <a:pt x="22935" y="10021"/>
                    <a:pt x="23006" y="9949"/>
                    <a:pt x="23008" y="9863"/>
                  </a:cubicBezTo>
                  <a:cubicBezTo>
                    <a:pt x="23011" y="8237"/>
                    <a:pt x="23043" y="6609"/>
                    <a:pt x="23023" y="4985"/>
                  </a:cubicBezTo>
                  <a:cubicBezTo>
                    <a:pt x="23002" y="3359"/>
                    <a:pt x="23002" y="1731"/>
                    <a:pt x="22955" y="105"/>
                  </a:cubicBezTo>
                  <a:lnTo>
                    <a:pt x="22955" y="105"/>
                  </a:lnTo>
                  <a:lnTo>
                    <a:pt x="22958" y="107"/>
                  </a:lnTo>
                  <a:cubicBezTo>
                    <a:pt x="22958" y="47"/>
                    <a:pt x="22911" y="0"/>
                    <a:pt x="22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99"/>
            <p:cNvSpPr/>
            <p:nvPr/>
          </p:nvSpPr>
          <p:spPr>
            <a:xfrm>
              <a:off x="5158606" y="4041035"/>
              <a:ext cx="78298" cy="36289"/>
            </a:xfrm>
            <a:custGeom>
              <a:avLst/>
              <a:gdLst/>
              <a:ahLst/>
              <a:cxnLst/>
              <a:rect l="l" t="t" r="r" b="b"/>
              <a:pathLst>
                <a:path w="3627" h="1681" extrusionOk="0">
                  <a:moveTo>
                    <a:pt x="1949" y="1"/>
                  </a:moveTo>
                  <a:cubicBezTo>
                    <a:pt x="1267" y="1"/>
                    <a:pt x="565" y="221"/>
                    <a:pt x="249" y="587"/>
                  </a:cubicBezTo>
                  <a:cubicBezTo>
                    <a:pt x="103" y="758"/>
                    <a:pt x="0" y="995"/>
                    <a:pt x="82" y="1223"/>
                  </a:cubicBezTo>
                  <a:cubicBezTo>
                    <a:pt x="209" y="1586"/>
                    <a:pt x="457" y="1680"/>
                    <a:pt x="742" y="1680"/>
                  </a:cubicBezTo>
                  <a:cubicBezTo>
                    <a:pt x="1021" y="1680"/>
                    <a:pt x="1337" y="1590"/>
                    <a:pt x="1611" y="1573"/>
                  </a:cubicBezTo>
                  <a:cubicBezTo>
                    <a:pt x="1674" y="1569"/>
                    <a:pt x="1739" y="1568"/>
                    <a:pt x="1806" y="1568"/>
                  </a:cubicBezTo>
                  <a:cubicBezTo>
                    <a:pt x="2003" y="1568"/>
                    <a:pt x="2215" y="1580"/>
                    <a:pt x="2425" y="1580"/>
                  </a:cubicBezTo>
                  <a:cubicBezTo>
                    <a:pt x="2814" y="1580"/>
                    <a:pt x="3198" y="1538"/>
                    <a:pt x="3479" y="1300"/>
                  </a:cubicBezTo>
                  <a:cubicBezTo>
                    <a:pt x="3592" y="1203"/>
                    <a:pt x="3627" y="1022"/>
                    <a:pt x="3590" y="884"/>
                  </a:cubicBezTo>
                  <a:cubicBezTo>
                    <a:pt x="3419" y="263"/>
                    <a:pt x="2696" y="1"/>
                    <a:pt x="1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99"/>
            <p:cNvSpPr/>
            <p:nvPr/>
          </p:nvSpPr>
          <p:spPr>
            <a:xfrm>
              <a:off x="6116357" y="3962435"/>
              <a:ext cx="67590" cy="64892"/>
            </a:xfrm>
            <a:custGeom>
              <a:avLst/>
              <a:gdLst/>
              <a:ahLst/>
              <a:cxnLst/>
              <a:rect l="l" t="t" r="r" b="b"/>
              <a:pathLst>
                <a:path w="3131" h="3006" extrusionOk="0">
                  <a:moveTo>
                    <a:pt x="2302" y="0"/>
                  </a:moveTo>
                  <a:cubicBezTo>
                    <a:pt x="2283" y="0"/>
                    <a:pt x="2265" y="1"/>
                    <a:pt x="2246" y="3"/>
                  </a:cubicBezTo>
                  <a:cubicBezTo>
                    <a:pt x="1593" y="69"/>
                    <a:pt x="1236" y="556"/>
                    <a:pt x="833" y="1019"/>
                  </a:cubicBezTo>
                  <a:cubicBezTo>
                    <a:pt x="525" y="1373"/>
                    <a:pt x="223" y="1741"/>
                    <a:pt x="108" y="2207"/>
                  </a:cubicBezTo>
                  <a:cubicBezTo>
                    <a:pt x="1" y="2623"/>
                    <a:pt x="323" y="3005"/>
                    <a:pt x="724" y="3005"/>
                  </a:cubicBezTo>
                  <a:cubicBezTo>
                    <a:pt x="777" y="3005"/>
                    <a:pt x="831" y="2999"/>
                    <a:pt x="886" y="2985"/>
                  </a:cubicBezTo>
                  <a:cubicBezTo>
                    <a:pt x="1351" y="2870"/>
                    <a:pt x="1720" y="2567"/>
                    <a:pt x="2074" y="2259"/>
                  </a:cubicBezTo>
                  <a:cubicBezTo>
                    <a:pt x="2536" y="1857"/>
                    <a:pt x="3023" y="1500"/>
                    <a:pt x="3088" y="847"/>
                  </a:cubicBezTo>
                  <a:cubicBezTo>
                    <a:pt x="3130" y="438"/>
                    <a:pt x="2712" y="0"/>
                    <a:pt x="2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99"/>
            <p:cNvSpPr/>
            <p:nvPr/>
          </p:nvSpPr>
          <p:spPr>
            <a:xfrm>
              <a:off x="6119660" y="4062817"/>
              <a:ext cx="124322" cy="59905"/>
            </a:xfrm>
            <a:custGeom>
              <a:avLst/>
              <a:gdLst/>
              <a:ahLst/>
              <a:cxnLst/>
              <a:rect l="l" t="t" r="r" b="b"/>
              <a:pathLst>
                <a:path w="5759" h="2775" extrusionOk="0">
                  <a:moveTo>
                    <a:pt x="4329" y="1"/>
                  </a:moveTo>
                  <a:cubicBezTo>
                    <a:pt x="2953" y="1"/>
                    <a:pt x="1526" y="844"/>
                    <a:pt x="512" y="1695"/>
                  </a:cubicBezTo>
                  <a:cubicBezTo>
                    <a:pt x="0" y="2124"/>
                    <a:pt x="481" y="2774"/>
                    <a:pt x="1019" y="2774"/>
                  </a:cubicBezTo>
                  <a:cubicBezTo>
                    <a:pt x="1112" y="2774"/>
                    <a:pt x="1206" y="2755"/>
                    <a:pt x="1298" y="2712"/>
                  </a:cubicBezTo>
                  <a:cubicBezTo>
                    <a:pt x="2383" y="2200"/>
                    <a:pt x="3513" y="2069"/>
                    <a:pt x="4671" y="1861"/>
                  </a:cubicBezTo>
                  <a:cubicBezTo>
                    <a:pt x="5759" y="1668"/>
                    <a:pt x="5452" y="30"/>
                    <a:pt x="4420" y="2"/>
                  </a:cubicBezTo>
                  <a:cubicBezTo>
                    <a:pt x="4390" y="1"/>
                    <a:pt x="4360" y="1"/>
                    <a:pt x="4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99"/>
            <p:cNvSpPr/>
            <p:nvPr/>
          </p:nvSpPr>
          <p:spPr>
            <a:xfrm>
              <a:off x="6140081" y="4167020"/>
              <a:ext cx="89847" cy="41081"/>
            </a:xfrm>
            <a:custGeom>
              <a:avLst/>
              <a:gdLst/>
              <a:ahLst/>
              <a:cxnLst/>
              <a:rect l="l" t="t" r="r" b="b"/>
              <a:pathLst>
                <a:path w="4162" h="1903" extrusionOk="0">
                  <a:moveTo>
                    <a:pt x="2633" y="1"/>
                  </a:moveTo>
                  <a:cubicBezTo>
                    <a:pt x="1954" y="1"/>
                    <a:pt x="1137" y="138"/>
                    <a:pt x="559" y="383"/>
                  </a:cubicBezTo>
                  <a:cubicBezTo>
                    <a:pt x="0" y="618"/>
                    <a:pt x="0" y="1286"/>
                    <a:pt x="559" y="1521"/>
                  </a:cubicBezTo>
                  <a:cubicBezTo>
                    <a:pt x="1136" y="1764"/>
                    <a:pt x="1951" y="1902"/>
                    <a:pt x="2629" y="1902"/>
                  </a:cubicBezTo>
                  <a:cubicBezTo>
                    <a:pt x="2740" y="1902"/>
                    <a:pt x="2848" y="1899"/>
                    <a:pt x="2951" y="1891"/>
                  </a:cubicBezTo>
                  <a:cubicBezTo>
                    <a:pt x="4161" y="1801"/>
                    <a:pt x="4161" y="104"/>
                    <a:pt x="2951" y="12"/>
                  </a:cubicBezTo>
                  <a:cubicBezTo>
                    <a:pt x="2850" y="4"/>
                    <a:pt x="2743" y="1"/>
                    <a:pt x="2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99"/>
            <p:cNvSpPr/>
            <p:nvPr/>
          </p:nvSpPr>
          <p:spPr>
            <a:xfrm>
              <a:off x="5354037" y="4269496"/>
              <a:ext cx="492109" cy="492109"/>
            </a:xfrm>
            <a:custGeom>
              <a:avLst/>
              <a:gdLst/>
              <a:ahLst/>
              <a:cxnLst/>
              <a:rect l="l" t="t" r="r" b="b"/>
              <a:pathLst>
                <a:path w="22796" h="22796" extrusionOk="0">
                  <a:moveTo>
                    <a:pt x="11397" y="0"/>
                  </a:moveTo>
                  <a:cubicBezTo>
                    <a:pt x="5102" y="0"/>
                    <a:pt x="1" y="5103"/>
                    <a:pt x="1" y="11398"/>
                  </a:cubicBezTo>
                  <a:cubicBezTo>
                    <a:pt x="1" y="17691"/>
                    <a:pt x="5103" y="22795"/>
                    <a:pt x="11397" y="22795"/>
                  </a:cubicBezTo>
                  <a:cubicBezTo>
                    <a:pt x="17690" y="22795"/>
                    <a:pt x="22796" y="17694"/>
                    <a:pt x="22796" y="11398"/>
                  </a:cubicBezTo>
                  <a:cubicBezTo>
                    <a:pt x="22796" y="5103"/>
                    <a:pt x="17692" y="0"/>
                    <a:pt x="1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99"/>
            <p:cNvSpPr/>
            <p:nvPr/>
          </p:nvSpPr>
          <p:spPr>
            <a:xfrm>
              <a:off x="3780848" y="4269496"/>
              <a:ext cx="492109" cy="492109"/>
            </a:xfrm>
            <a:custGeom>
              <a:avLst/>
              <a:gdLst/>
              <a:ahLst/>
              <a:cxnLst/>
              <a:rect l="l" t="t" r="r" b="b"/>
              <a:pathLst>
                <a:path w="22796" h="22796" extrusionOk="0">
                  <a:moveTo>
                    <a:pt x="11400" y="0"/>
                  </a:moveTo>
                  <a:cubicBezTo>
                    <a:pt x="5106" y="0"/>
                    <a:pt x="1" y="5103"/>
                    <a:pt x="1" y="11398"/>
                  </a:cubicBezTo>
                  <a:cubicBezTo>
                    <a:pt x="1" y="17691"/>
                    <a:pt x="5105" y="22795"/>
                    <a:pt x="11400" y="22795"/>
                  </a:cubicBezTo>
                  <a:cubicBezTo>
                    <a:pt x="17695" y="22795"/>
                    <a:pt x="22796" y="17694"/>
                    <a:pt x="22796" y="11398"/>
                  </a:cubicBezTo>
                  <a:cubicBezTo>
                    <a:pt x="22796" y="5103"/>
                    <a:pt x="17692" y="0"/>
                    <a:pt x="1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99"/>
            <p:cNvSpPr/>
            <p:nvPr/>
          </p:nvSpPr>
          <p:spPr>
            <a:xfrm>
              <a:off x="3887728" y="4376332"/>
              <a:ext cx="278392" cy="278436"/>
            </a:xfrm>
            <a:custGeom>
              <a:avLst/>
              <a:gdLst/>
              <a:ahLst/>
              <a:cxnLst/>
              <a:rect l="l" t="t" r="r" b="b"/>
              <a:pathLst>
                <a:path w="12896" h="12898" extrusionOk="0">
                  <a:moveTo>
                    <a:pt x="6449" y="0"/>
                  </a:moveTo>
                  <a:cubicBezTo>
                    <a:pt x="2887" y="0"/>
                    <a:pt x="0" y="2887"/>
                    <a:pt x="0" y="6448"/>
                  </a:cubicBezTo>
                  <a:cubicBezTo>
                    <a:pt x="0" y="10008"/>
                    <a:pt x="2887" y="12897"/>
                    <a:pt x="6449" y="12897"/>
                  </a:cubicBezTo>
                  <a:cubicBezTo>
                    <a:pt x="10011" y="12897"/>
                    <a:pt x="12896" y="10011"/>
                    <a:pt x="12896" y="6448"/>
                  </a:cubicBezTo>
                  <a:cubicBezTo>
                    <a:pt x="12896" y="2888"/>
                    <a:pt x="10009" y="0"/>
                    <a:pt x="6449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99"/>
            <p:cNvSpPr/>
            <p:nvPr/>
          </p:nvSpPr>
          <p:spPr>
            <a:xfrm>
              <a:off x="3951605" y="4440210"/>
              <a:ext cx="150681" cy="150681"/>
            </a:xfrm>
            <a:custGeom>
              <a:avLst/>
              <a:gdLst/>
              <a:ahLst/>
              <a:cxnLst/>
              <a:rect l="l" t="t" r="r" b="b"/>
              <a:pathLst>
                <a:path w="6980" h="6980" extrusionOk="0">
                  <a:moveTo>
                    <a:pt x="3490" y="0"/>
                  </a:moveTo>
                  <a:cubicBezTo>
                    <a:pt x="1562" y="0"/>
                    <a:pt x="0" y="1562"/>
                    <a:pt x="0" y="3489"/>
                  </a:cubicBezTo>
                  <a:cubicBezTo>
                    <a:pt x="0" y="5415"/>
                    <a:pt x="1561" y="6979"/>
                    <a:pt x="3490" y="6979"/>
                  </a:cubicBezTo>
                  <a:cubicBezTo>
                    <a:pt x="5417" y="6979"/>
                    <a:pt x="6979" y="5417"/>
                    <a:pt x="6979" y="3489"/>
                  </a:cubicBezTo>
                  <a:cubicBezTo>
                    <a:pt x="6979" y="1562"/>
                    <a:pt x="5416" y="0"/>
                    <a:pt x="3490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99"/>
            <p:cNvSpPr/>
            <p:nvPr/>
          </p:nvSpPr>
          <p:spPr>
            <a:xfrm>
              <a:off x="5467199" y="4376332"/>
              <a:ext cx="278414" cy="278436"/>
            </a:xfrm>
            <a:custGeom>
              <a:avLst/>
              <a:gdLst/>
              <a:ahLst/>
              <a:cxnLst/>
              <a:rect l="l" t="t" r="r" b="b"/>
              <a:pathLst>
                <a:path w="12897" h="12898" extrusionOk="0">
                  <a:moveTo>
                    <a:pt x="6449" y="0"/>
                  </a:moveTo>
                  <a:cubicBezTo>
                    <a:pt x="2888" y="0"/>
                    <a:pt x="1" y="2887"/>
                    <a:pt x="1" y="6448"/>
                  </a:cubicBezTo>
                  <a:cubicBezTo>
                    <a:pt x="1" y="10008"/>
                    <a:pt x="2887" y="12897"/>
                    <a:pt x="6449" y="12897"/>
                  </a:cubicBezTo>
                  <a:cubicBezTo>
                    <a:pt x="10011" y="12897"/>
                    <a:pt x="12896" y="10011"/>
                    <a:pt x="12896" y="6448"/>
                  </a:cubicBezTo>
                  <a:cubicBezTo>
                    <a:pt x="12896" y="2888"/>
                    <a:pt x="10010" y="0"/>
                    <a:pt x="6449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99"/>
            <p:cNvSpPr/>
            <p:nvPr/>
          </p:nvSpPr>
          <p:spPr>
            <a:xfrm>
              <a:off x="5531055" y="4440210"/>
              <a:ext cx="150681" cy="150681"/>
            </a:xfrm>
            <a:custGeom>
              <a:avLst/>
              <a:gdLst/>
              <a:ahLst/>
              <a:cxnLst/>
              <a:rect l="l" t="t" r="r" b="b"/>
              <a:pathLst>
                <a:path w="6980" h="6980" extrusionOk="0">
                  <a:moveTo>
                    <a:pt x="3490" y="0"/>
                  </a:moveTo>
                  <a:cubicBezTo>
                    <a:pt x="1564" y="0"/>
                    <a:pt x="0" y="1562"/>
                    <a:pt x="0" y="3489"/>
                  </a:cubicBezTo>
                  <a:cubicBezTo>
                    <a:pt x="0" y="5415"/>
                    <a:pt x="1562" y="6979"/>
                    <a:pt x="3490" y="6979"/>
                  </a:cubicBezTo>
                  <a:cubicBezTo>
                    <a:pt x="5417" y="6979"/>
                    <a:pt x="6979" y="5417"/>
                    <a:pt x="6979" y="3489"/>
                  </a:cubicBezTo>
                  <a:cubicBezTo>
                    <a:pt x="6979" y="1562"/>
                    <a:pt x="5417" y="0"/>
                    <a:pt x="3490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99"/>
            <p:cNvSpPr/>
            <p:nvPr/>
          </p:nvSpPr>
          <p:spPr>
            <a:xfrm>
              <a:off x="3622569" y="3485934"/>
              <a:ext cx="84515" cy="118451"/>
            </a:xfrm>
            <a:custGeom>
              <a:avLst/>
              <a:gdLst/>
              <a:ahLst/>
              <a:cxnLst/>
              <a:rect l="l" t="t" r="r" b="b"/>
              <a:pathLst>
                <a:path w="3915" h="5487" extrusionOk="0">
                  <a:moveTo>
                    <a:pt x="2804" y="0"/>
                  </a:moveTo>
                  <a:cubicBezTo>
                    <a:pt x="2711" y="0"/>
                    <a:pt x="2614" y="68"/>
                    <a:pt x="2573" y="149"/>
                  </a:cubicBezTo>
                  <a:cubicBezTo>
                    <a:pt x="2142" y="991"/>
                    <a:pt x="1920" y="1897"/>
                    <a:pt x="1752" y="2817"/>
                  </a:cubicBezTo>
                  <a:cubicBezTo>
                    <a:pt x="1624" y="2036"/>
                    <a:pt x="1489" y="1258"/>
                    <a:pt x="1220" y="507"/>
                  </a:cubicBezTo>
                  <a:cubicBezTo>
                    <a:pt x="1198" y="444"/>
                    <a:pt x="1130" y="411"/>
                    <a:pt x="1063" y="411"/>
                  </a:cubicBezTo>
                  <a:cubicBezTo>
                    <a:pt x="1007" y="411"/>
                    <a:pt x="953" y="434"/>
                    <a:pt x="927" y="483"/>
                  </a:cubicBezTo>
                  <a:cubicBezTo>
                    <a:pt x="584" y="1123"/>
                    <a:pt x="456" y="1825"/>
                    <a:pt x="358" y="2536"/>
                  </a:cubicBezTo>
                  <a:cubicBezTo>
                    <a:pt x="226" y="3485"/>
                    <a:pt x="1" y="4510"/>
                    <a:pt x="226" y="5458"/>
                  </a:cubicBezTo>
                  <a:cubicBezTo>
                    <a:pt x="230" y="5476"/>
                    <a:pt x="247" y="5486"/>
                    <a:pt x="263" y="5486"/>
                  </a:cubicBezTo>
                  <a:cubicBezTo>
                    <a:pt x="280" y="5486"/>
                    <a:pt x="297" y="5475"/>
                    <a:pt x="297" y="5453"/>
                  </a:cubicBezTo>
                  <a:cubicBezTo>
                    <a:pt x="355" y="4098"/>
                    <a:pt x="450" y="2337"/>
                    <a:pt x="1029" y="1035"/>
                  </a:cubicBezTo>
                  <a:cubicBezTo>
                    <a:pt x="1301" y="2008"/>
                    <a:pt x="1389" y="3015"/>
                    <a:pt x="1563" y="4010"/>
                  </a:cubicBezTo>
                  <a:cubicBezTo>
                    <a:pt x="1582" y="4115"/>
                    <a:pt x="1656" y="4162"/>
                    <a:pt x="1734" y="4162"/>
                  </a:cubicBezTo>
                  <a:cubicBezTo>
                    <a:pt x="1827" y="4162"/>
                    <a:pt x="1925" y="4097"/>
                    <a:pt x="1946" y="3988"/>
                  </a:cubicBezTo>
                  <a:cubicBezTo>
                    <a:pt x="2158" y="2880"/>
                    <a:pt x="2333" y="1749"/>
                    <a:pt x="2786" y="714"/>
                  </a:cubicBezTo>
                  <a:lnTo>
                    <a:pt x="2786" y="714"/>
                  </a:lnTo>
                  <a:cubicBezTo>
                    <a:pt x="3345" y="2027"/>
                    <a:pt x="2782" y="3641"/>
                    <a:pt x="3010" y="5028"/>
                  </a:cubicBezTo>
                  <a:cubicBezTo>
                    <a:pt x="3033" y="5172"/>
                    <a:pt x="3143" y="5236"/>
                    <a:pt x="3256" y="5236"/>
                  </a:cubicBezTo>
                  <a:cubicBezTo>
                    <a:pt x="3408" y="5236"/>
                    <a:pt x="3567" y="5120"/>
                    <a:pt x="3527" y="4927"/>
                  </a:cubicBezTo>
                  <a:cubicBezTo>
                    <a:pt x="3202" y="3313"/>
                    <a:pt x="3914" y="1551"/>
                    <a:pt x="2946" y="79"/>
                  </a:cubicBezTo>
                  <a:cubicBezTo>
                    <a:pt x="2908" y="23"/>
                    <a:pt x="2857" y="0"/>
                    <a:pt x="2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99"/>
            <p:cNvSpPr/>
            <p:nvPr/>
          </p:nvSpPr>
          <p:spPr>
            <a:xfrm>
              <a:off x="3702853" y="3484855"/>
              <a:ext cx="69900" cy="113205"/>
            </a:xfrm>
            <a:custGeom>
              <a:avLst/>
              <a:gdLst/>
              <a:ahLst/>
              <a:cxnLst/>
              <a:rect l="l" t="t" r="r" b="b"/>
              <a:pathLst>
                <a:path w="3238" h="5244" extrusionOk="0">
                  <a:moveTo>
                    <a:pt x="1200" y="0"/>
                  </a:moveTo>
                  <a:cubicBezTo>
                    <a:pt x="956" y="0"/>
                    <a:pt x="733" y="55"/>
                    <a:pt x="591" y="226"/>
                  </a:cubicBezTo>
                  <a:cubicBezTo>
                    <a:pt x="49" y="876"/>
                    <a:pt x="214" y="2244"/>
                    <a:pt x="191" y="3038"/>
                  </a:cubicBezTo>
                  <a:cubicBezTo>
                    <a:pt x="178" y="3491"/>
                    <a:pt x="1" y="4555"/>
                    <a:pt x="419" y="4917"/>
                  </a:cubicBezTo>
                  <a:cubicBezTo>
                    <a:pt x="703" y="5164"/>
                    <a:pt x="1134" y="5244"/>
                    <a:pt x="1585" y="5244"/>
                  </a:cubicBezTo>
                  <a:cubicBezTo>
                    <a:pt x="2084" y="5244"/>
                    <a:pt x="2608" y="5146"/>
                    <a:pt x="2979" y="5070"/>
                  </a:cubicBezTo>
                  <a:cubicBezTo>
                    <a:pt x="3238" y="5016"/>
                    <a:pt x="3235" y="4589"/>
                    <a:pt x="2961" y="4589"/>
                  </a:cubicBezTo>
                  <a:cubicBezTo>
                    <a:pt x="2958" y="4589"/>
                    <a:pt x="2956" y="4589"/>
                    <a:pt x="2954" y="4589"/>
                  </a:cubicBezTo>
                  <a:cubicBezTo>
                    <a:pt x="2362" y="4606"/>
                    <a:pt x="1781" y="4690"/>
                    <a:pt x="1189" y="4690"/>
                  </a:cubicBezTo>
                  <a:cubicBezTo>
                    <a:pt x="1141" y="4690"/>
                    <a:pt x="1094" y="4690"/>
                    <a:pt x="1046" y="4688"/>
                  </a:cubicBezTo>
                  <a:cubicBezTo>
                    <a:pt x="358" y="4670"/>
                    <a:pt x="575" y="3099"/>
                    <a:pt x="584" y="2741"/>
                  </a:cubicBezTo>
                  <a:cubicBezTo>
                    <a:pt x="601" y="2118"/>
                    <a:pt x="658" y="1500"/>
                    <a:pt x="671" y="879"/>
                  </a:cubicBezTo>
                  <a:cubicBezTo>
                    <a:pt x="686" y="81"/>
                    <a:pt x="1705" y="244"/>
                    <a:pt x="2196" y="200"/>
                  </a:cubicBezTo>
                  <a:cubicBezTo>
                    <a:pt x="2221" y="196"/>
                    <a:pt x="2214" y="160"/>
                    <a:pt x="2193" y="156"/>
                  </a:cubicBezTo>
                  <a:cubicBezTo>
                    <a:pt x="1944" y="114"/>
                    <a:pt x="1551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99"/>
            <p:cNvSpPr/>
            <p:nvPr/>
          </p:nvSpPr>
          <p:spPr>
            <a:xfrm>
              <a:off x="3709243" y="3516372"/>
              <a:ext cx="26250" cy="8225"/>
            </a:xfrm>
            <a:custGeom>
              <a:avLst/>
              <a:gdLst/>
              <a:ahLst/>
              <a:cxnLst/>
              <a:rect l="l" t="t" r="r" b="b"/>
              <a:pathLst>
                <a:path w="1216" h="381" extrusionOk="0">
                  <a:moveTo>
                    <a:pt x="773" y="0"/>
                  </a:moveTo>
                  <a:cubicBezTo>
                    <a:pt x="474" y="0"/>
                    <a:pt x="0" y="29"/>
                    <a:pt x="30" y="147"/>
                  </a:cubicBezTo>
                  <a:cubicBezTo>
                    <a:pt x="62" y="277"/>
                    <a:pt x="215" y="328"/>
                    <a:pt x="338" y="346"/>
                  </a:cubicBezTo>
                  <a:cubicBezTo>
                    <a:pt x="464" y="366"/>
                    <a:pt x="590" y="380"/>
                    <a:pt x="715" y="380"/>
                  </a:cubicBezTo>
                  <a:cubicBezTo>
                    <a:pt x="816" y="380"/>
                    <a:pt x="918" y="371"/>
                    <a:pt x="1019" y="348"/>
                  </a:cubicBezTo>
                  <a:cubicBezTo>
                    <a:pt x="1215" y="304"/>
                    <a:pt x="1187" y="39"/>
                    <a:pt x="999" y="9"/>
                  </a:cubicBezTo>
                  <a:cubicBezTo>
                    <a:pt x="970" y="4"/>
                    <a:pt x="883" y="0"/>
                    <a:pt x="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99"/>
            <p:cNvSpPr/>
            <p:nvPr/>
          </p:nvSpPr>
          <p:spPr>
            <a:xfrm>
              <a:off x="3764636" y="3483775"/>
              <a:ext cx="68173" cy="102713"/>
            </a:xfrm>
            <a:custGeom>
              <a:avLst/>
              <a:gdLst/>
              <a:ahLst/>
              <a:cxnLst/>
              <a:rect l="l" t="t" r="r" b="b"/>
              <a:pathLst>
                <a:path w="3158" h="4758" extrusionOk="0">
                  <a:moveTo>
                    <a:pt x="2895" y="0"/>
                  </a:moveTo>
                  <a:cubicBezTo>
                    <a:pt x="2808" y="0"/>
                    <a:pt x="2724" y="46"/>
                    <a:pt x="2695" y="151"/>
                  </a:cubicBezTo>
                  <a:cubicBezTo>
                    <a:pt x="2351" y="1405"/>
                    <a:pt x="2701" y="2775"/>
                    <a:pt x="2413" y="4010"/>
                  </a:cubicBezTo>
                  <a:cubicBezTo>
                    <a:pt x="1570" y="3129"/>
                    <a:pt x="1544" y="1688"/>
                    <a:pt x="854" y="684"/>
                  </a:cubicBezTo>
                  <a:cubicBezTo>
                    <a:pt x="811" y="621"/>
                    <a:pt x="744" y="594"/>
                    <a:pt x="676" y="594"/>
                  </a:cubicBezTo>
                  <a:cubicBezTo>
                    <a:pt x="568" y="594"/>
                    <a:pt x="456" y="662"/>
                    <a:pt x="419" y="764"/>
                  </a:cubicBezTo>
                  <a:cubicBezTo>
                    <a:pt x="1" y="1947"/>
                    <a:pt x="268" y="3220"/>
                    <a:pt x="317" y="4440"/>
                  </a:cubicBezTo>
                  <a:cubicBezTo>
                    <a:pt x="321" y="4536"/>
                    <a:pt x="401" y="4609"/>
                    <a:pt x="482" y="4609"/>
                  </a:cubicBezTo>
                  <a:cubicBezTo>
                    <a:pt x="525" y="4609"/>
                    <a:pt x="568" y="4589"/>
                    <a:pt x="601" y="4541"/>
                  </a:cubicBezTo>
                  <a:cubicBezTo>
                    <a:pt x="814" y="4235"/>
                    <a:pt x="713" y="3745"/>
                    <a:pt x="702" y="3397"/>
                  </a:cubicBezTo>
                  <a:cubicBezTo>
                    <a:pt x="682" y="2787"/>
                    <a:pt x="644" y="2139"/>
                    <a:pt x="748" y="1528"/>
                  </a:cubicBezTo>
                  <a:cubicBezTo>
                    <a:pt x="1258" y="2634"/>
                    <a:pt x="1325" y="3930"/>
                    <a:pt x="2399" y="4710"/>
                  </a:cubicBezTo>
                  <a:cubicBezTo>
                    <a:pt x="2445" y="4743"/>
                    <a:pt x="2497" y="4758"/>
                    <a:pt x="2548" y="4758"/>
                  </a:cubicBezTo>
                  <a:cubicBezTo>
                    <a:pt x="2657" y="4758"/>
                    <a:pt x="2764" y="4689"/>
                    <a:pt x="2805" y="4580"/>
                  </a:cubicBezTo>
                  <a:cubicBezTo>
                    <a:pt x="3039" y="3966"/>
                    <a:pt x="3052" y="3346"/>
                    <a:pt x="3025" y="2691"/>
                  </a:cubicBezTo>
                  <a:cubicBezTo>
                    <a:pt x="2989" y="1861"/>
                    <a:pt x="3081" y="1074"/>
                    <a:pt x="3145" y="247"/>
                  </a:cubicBezTo>
                  <a:cubicBezTo>
                    <a:pt x="3157" y="96"/>
                    <a:pt x="3022" y="0"/>
                    <a:pt x="2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99"/>
            <p:cNvSpPr/>
            <p:nvPr/>
          </p:nvSpPr>
          <p:spPr>
            <a:xfrm>
              <a:off x="3839998" y="3486517"/>
              <a:ext cx="52630" cy="99626"/>
            </a:xfrm>
            <a:custGeom>
              <a:avLst/>
              <a:gdLst/>
              <a:ahLst/>
              <a:cxnLst/>
              <a:rect l="l" t="t" r="r" b="b"/>
              <a:pathLst>
                <a:path w="2438" h="4615" extrusionOk="0">
                  <a:moveTo>
                    <a:pt x="2116" y="1"/>
                  </a:moveTo>
                  <a:cubicBezTo>
                    <a:pt x="1971" y="1"/>
                    <a:pt x="1821" y="90"/>
                    <a:pt x="1820" y="258"/>
                  </a:cubicBezTo>
                  <a:cubicBezTo>
                    <a:pt x="1814" y="1018"/>
                    <a:pt x="1696" y="1802"/>
                    <a:pt x="1592" y="2554"/>
                  </a:cubicBezTo>
                  <a:cubicBezTo>
                    <a:pt x="1561" y="2776"/>
                    <a:pt x="1269" y="4049"/>
                    <a:pt x="930" y="4049"/>
                  </a:cubicBezTo>
                  <a:cubicBezTo>
                    <a:pt x="849" y="4049"/>
                    <a:pt x="765" y="3977"/>
                    <a:pt x="682" y="3802"/>
                  </a:cubicBezTo>
                  <a:cubicBezTo>
                    <a:pt x="220" y="2829"/>
                    <a:pt x="573" y="1364"/>
                    <a:pt x="577" y="315"/>
                  </a:cubicBezTo>
                  <a:cubicBezTo>
                    <a:pt x="577" y="227"/>
                    <a:pt x="513" y="181"/>
                    <a:pt x="449" y="181"/>
                  </a:cubicBezTo>
                  <a:cubicBezTo>
                    <a:pt x="392" y="181"/>
                    <a:pt x="334" y="218"/>
                    <a:pt x="321" y="295"/>
                  </a:cubicBezTo>
                  <a:cubicBezTo>
                    <a:pt x="183" y="1093"/>
                    <a:pt x="40" y="1859"/>
                    <a:pt x="18" y="2674"/>
                  </a:cubicBezTo>
                  <a:cubicBezTo>
                    <a:pt x="4" y="3227"/>
                    <a:pt x="1" y="4276"/>
                    <a:pt x="634" y="4537"/>
                  </a:cubicBezTo>
                  <a:cubicBezTo>
                    <a:pt x="761" y="4590"/>
                    <a:pt x="879" y="4614"/>
                    <a:pt x="989" y="4614"/>
                  </a:cubicBezTo>
                  <a:cubicBezTo>
                    <a:pt x="2328" y="4614"/>
                    <a:pt x="2437" y="1000"/>
                    <a:pt x="2385" y="227"/>
                  </a:cubicBezTo>
                  <a:cubicBezTo>
                    <a:pt x="2375" y="74"/>
                    <a:pt x="2247" y="1"/>
                    <a:pt x="2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99"/>
            <p:cNvSpPr/>
            <p:nvPr/>
          </p:nvSpPr>
          <p:spPr>
            <a:xfrm>
              <a:off x="3645603" y="3677825"/>
              <a:ext cx="234332" cy="33115"/>
            </a:xfrm>
            <a:custGeom>
              <a:avLst/>
              <a:gdLst/>
              <a:ahLst/>
              <a:cxnLst/>
              <a:rect l="l" t="t" r="r" b="b"/>
              <a:pathLst>
                <a:path w="10855" h="1534" extrusionOk="0">
                  <a:moveTo>
                    <a:pt x="9950" y="1"/>
                  </a:moveTo>
                  <a:cubicBezTo>
                    <a:pt x="8582" y="1"/>
                    <a:pt x="7239" y="151"/>
                    <a:pt x="5882" y="344"/>
                  </a:cubicBezTo>
                  <a:cubicBezTo>
                    <a:pt x="3961" y="619"/>
                    <a:pt x="1953" y="650"/>
                    <a:pt x="65" y="1063"/>
                  </a:cubicBezTo>
                  <a:cubicBezTo>
                    <a:pt x="1" y="1075"/>
                    <a:pt x="9" y="1164"/>
                    <a:pt x="65" y="1182"/>
                  </a:cubicBezTo>
                  <a:cubicBezTo>
                    <a:pt x="820" y="1438"/>
                    <a:pt x="1626" y="1534"/>
                    <a:pt x="2460" y="1534"/>
                  </a:cubicBezTo>
                  <a:cubicBezTo>
                    <a:pt x="4984" y="1534"/>
                    <a:pt x="7766" y="655"/>
                    <a:pt x="10166" y="655"/>
                  </a:cubicBezTo>
                  <a:cubicBezTo>
                    <a:pt x="10256" y="655"/>
                    <a:pt x="10346" y="656"/>
                    <a:pt x="10435" y="659"/>
                  </a:cubicBezTo>
                  <a:cubicBezTo>
                    <a:pt x="10439" y="659"/>
                    <a:pt x="10443" y="659"/>
                    <a:pt x="10447" y="659"/>
                  </a:cubicBezTo>
                  <a:cubicBezTo>
                    <a:pt x="10855" y="659"/>
                    <a:pt x="10851" y="18"/>
                    <a:pt x="10435" y="7"/>
                  </a:cubicBezTo>
                  <a:cubicBezTo>
                    <a:pt x="10273" y="3"/>
                    <a:pt x="10112" y="1"/>
                    <a:pt x="9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99"/>
            <p:cNvSpPr/>
            <p:nvPr/>
          </p:nvSpPr>
          <p:spPr>
            <a:xfrm>
              <a:off x="3677120" y="3783043"/>
              <a:ext cx="162014" cy="17939"/>
            </a:xfrm>
            <a:custGeom>
              <a:avLst/>
              <a:gdLst/>
              <a:ahLst/>
              <a:cxnLst/>
              <a:rect l="l" t="t" r="r" b="b"/>
              <a:pathLst>
                <a:path w="7505" h="831" extrusionOk="0">
                  <a:moveTo>
                    <a:pt x="7017" y="1"/>
                  </a:moveTo>
                  <a:cubicBezTo>
                    <a:pt x="7012" y="1"/>
                    <a:pt x="7007" y="1"/>
                    <a:pt x="7002" y="1"/>
                  </a:cubicBezTo>
                  <a:cubicBezTo>
                    <a:pt x="4701" y="74"/>
                    <a:pt x="2400" y="379"/>
                    <a:pt x="100" y="510"/>
                  </a:cubicBezTo>
                  <a:cubicBezTo>
                    <a:pt x="0" y="516"/>
                    <a:pt x="0" y="658"/>
                    <a:pt x="100" y="663"/>
                  </a:cubicBezTo>
                  <a:cubicBezTo>
                    <a:pt x="1713" y="743"/>
                    <a:pt x="3347" y="830"/>
                    <a:pt x="4973" y="830"/>
                  </a:cubicBezTo>
                  <a:cubicBezTo>
                    <a:pt x="5651" y="830"/>
                    <a:pt x="6329" y="815"/>
                    <a:pt x="7002" y="778"/>
                  </a:cubicBezTo>
                  <a:cubicBezTo>
                    <a:pt x="7494" y="752"/>
                    <a:pt x="7504" y="1"/>
                    <a:pt x="70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99"/>
            <p:cNvSpPr/>
            <p:nvPr/>
          </p:nvSpPr>
          <p:spPr>
            <a:xfrm>
              <a:off x="3653871" y="3871422"/>
              <a:ext cx="197763" cy="28215"/>
            </a:xfrm>
            <a:custGeom>
              <a:avLst/>
              <a:gdLst/>
              <a:ahLst/>
              <a:cxnLst/>
              <a:rect l="l" t="t" r="r" b="b"/>
              <a:pathLst>
                <a:path w="9161" h="1307" extrusionOk="0">
                  <a:moveTo>
                    <a:pt x="8477" y="1"/>
                  </a:moveTo>
                  <a:cubicBezTo>
                    <a:pt x="7196" y="1"/>
                    <a:pt x="5893" y="356"/>
                    <a:pt x="4624" y="508"/>
                  </a:cubicBezTo>
                  <a:cubicBezTo>
                    <a:pt x="3189" y="677"/>
                    <a:pt x="1744" y="763"/>
                    <a:pt x="299" y="763"/>
                  </a:cubicBezTo>
                  <a:cubicBezTo>
                    <a:pt x="231" y="763"/>
                    <a:pt x="162" y="763"/>
                    <a:pt x="93" y="762"/>
                  </a:cubicBezTo>
                  <a:cubicBezTo>
                    <a:pt x="1" y="762"/>
                    <a:pt x="6" y="890"/>
                    <a:pt x="93" y="900"/>
                  </a:cubicBezTo>
                  <a:cubicBezTo>
                    <a:pt x="1621" y="1088"/>
                    <a:pt x="3390" y="1307"/>
                    <a:pt x="5110" y="1307"/>
                  </a:cubicBezTo>
                  <a:cubicBezTo>
                    <a:pt x="6367" y="1307"/>
                    <a:pt x="7597" y="1190"/>
                    <a:pt x="8688" y="859"/>
                  </a:cubicBezTo>
                  <a:cubicBezTo>
                    <a:pt x="9160" y="715"/>
                    <a:pt x="9071" y="7"/>
                    <a:pt x="8573" y="1"/>
                  </a:cubicBezTo>
                  <a:cubicBezTo>
                    <a:pt x="8541" y="1"/>
                    <a:pt x="8509" y="1"/>
                    <a:pt x="8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99"/>
            <p:cNvSpPr/>
            <p:nvPr/>
          </p:nvSpPr>
          <p:spPr>
            <a:xfrm>
              <a:off x="3645214" y="3957124"/>
              <a:ext cx="238585" cy="30546"/>
            </a:xfrm>
            <a:custGeom>
              <a:avLst/>
              <a:gdLst/>
              <a:ahLst/>
              <a:cxnLst/>
              <a:rect l="l" t="t" r="r" b="b"/>
              <a:pathLst>
                <a:path w="11052" h="1415" extrusionOk="0">
                  <a:moveTo>
                    <a:pt x="10439" y="0"/>
                  </a:moveTo>
                  <a:cubicBezTo>
                    <a:pt x="10408" y="0"/>
                    <a:pt x="10376" y="3"/>
                    <a:pt x="10342" y="10"/>
                  </a:cubicBezTo>
                  <a:cubicBezTo>
                    <a:pt x="6920" y="701"/>
                    <a:pt x="3589" y="1006"/>
                    <a:pt x="99" y="1024"/>
                  </a:cubicBezTo>
                  <a:cubicBezTo>
                    <a:pt x="0" y="1024"/>
                    <a:pt x="2" y="1171"/>
                    <a:pt x="99" y="1178"/>
                  </a:cubicBezTo>
                  <a:cubicBezTo>
                    <a:pt x="1768" y="1282"/>
                    <a:pt x="3523" y="1415"/>
                    <a:pt x="5270" y="1415"/>
                  </a:cubicBezTo>
                  <a:cubicBezTo>
                    <a:pt x="7077" y="1415"/>
                    <a:pt x="8876" y="1273"/>
                    <a:pt x="10563" y="812"/>
                  </a:cubicBezTo>
                  <a:cubicBezTo>
                    <a:pt x="11052" y="679"/>
                    <a:pt x="10890" y="0"/>
                    <a:pt x="10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99"/>
            <p:cNvSpPr/>
            <p:nvPr/>
          </p:nvSpPr>
          <p:spPr>
            <a:xfrm>
              <a:off x="4085038" y="3460418"/>
              <a:ext cx="85379" cy="69339"/>
            </a:xfrm>
            <a:custGeom>
              <a:avLst/>
              <a:gdLst/>
              <a:ahLst/>
              <a:cxnLst/>
              <a:rect l="l" t="t" r="r" b="b"/>
              <a:pathLst>
                <a:path w="3955" h="3212" extrusionOk="0">
                  <a:moveTo>
                    <a:pt x="3027" y="0"/>
                  </a:moveTo>
                  <a:cubicBezTo>
                    <a:pt x="2469" y="0"/>
                    <a:pt x="1769" y="869"/>
                    <a:pt x="1518" y="1181"/>
                  </a:cubicBezTo>
                  <a:cubicBezTo>
                    <a:pt x="1225" y="1544"/>
                    <a:pt x="933" y="1910"/>
                    <a:pt x="623" y="2260"/>
                  </a:cubicBezTo>
                  <a:cubicBezTo>
                    <a:pt x="394" y="2520"/>
                    <a:pt x="248" y="2785"/>
                    <a:pt x="47" y="3055"/>
                  </a:cubicBezTo>
                  <a:cubicBezTo>
                    <a:pt x="1" y="3117"/>
                    <a:pt x="61" y="3211"/>
                    <a:pt x="132" y="3211"/>
                  </a:cubicBezTo>
                  <a:cubicBezTo>
                    <a:pt x="133" y="3211"/>
                    <a:pt x="134" y="3211"/>
                    <a:pt x="135" y="3211"/>
                  </a:cubicBezTo>
                  <a:cubicBezTo>
                    <a:pt x="485" y="3191"/>
                    <a:pt x="676" y="3180"/>
                    <a:pt x="989" y="2987"/>
                  </a:cubicBezTo>
                  <a:cubicBezTo>
                    <a:pt x="1370" y="2752"/>
                    <a:pt x="1729" y="2477"/>
                    <a:pt x="2089" y="2211"/>
                  </a:cubicBezTo>
                  <a:cubicBezTo>
                    <a:pt x="2584" y="1844"/>
                    <a:pt x="3955" y="1092"/>
                    <a:pt x="3495" y="308"/>
                  </a:cubicBezTo>
                  <a:cubicBezTo>
                    <a:pt x="3366" y="88"/>
                    <a:pt x="3204" y="0"/>
                    <a:pt x="3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99"/>
            <p:cNvSpPr/>
            <p:nvPr/>
          </p:nvSpPr>
          <p:spPr>
            <a:xfrm>
              <a:off x="4135466" y="3495476"/>
              <a:ext cx="74175" cy="56041"/>
            </a:xfrm>
            <a:custGeom>
              <a:avLst/>
              <a:gdLst/>
              <a:ahLst/>
              <a:cxnLst/>
              <a:rect l="l" t="t" r="r" b="b"/>
              <a:pathLst>
                <a:path w="3436" h="2596" extrusionOk="0">
                  <a:moveTo>
                    <a:pt x="2719" y="1"/>
                  </a:moveTo>
                  <a:cubicBezTo>
                    <a:pt x="2605" y="1"/>
                    <a:pt x="2485" y="42"/>
                    <a:pt x="2374" y="139"/>
                  </a:cubicBezTo>
                  <a:cubicBezTo>
                    <a:pt x="1555" y="859"/>
                    <a:pt x="728" y="1538"/>
                    <a:pt x="60" y="2405"/>
                  </a:cubicBezTo>
                  <a:cubicBezTo>
                    <a:pt x="1" y="2481"/>
                    <a:pt x="79" y="2595"/>
                    <a:pt x="166" y="2595"/>
                  </a:cubicBezTo>
                  <a:cubicBezTo>
                    <a:pt x="178" y="2595"/>
                    <a:pt x="189" y="2593"/>
                    <a:pt x="201" y="2589"/>
                  </a:cubicBezTo>
                  <a:cubicBezTo>
                    <a:pt x="1282" y="2182"/>
                    <a:pt x="2290" y="1717"/>
                    <a:pt x="3088" y="855"/>
                  </a:cubicBezTo>
                  <a:cubicBezTo>
                    <a:pt x="3435" y="482"/>
                    <a:pt x="3110" y="1"/>
                    <a:pt x="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99"/>
            <p:cNvSpPr/>
            <p:nvPr/>
          </p:nvSpPr>
          <p:spPr>
            <a:xfrm>
              <a:off x="4404015" y="3461907"/>
              <a:ext cx="70526" cy="55027"/>
            </a:xfrm>
            <a:custGeom>
              <a:avLst/>
              <a:gdLst/>
              <a:ahLst/>
              <a:cxnLst/>
              <a:rect l="l" t="t" r="r" b="b"/>
              <a:pathLst>
                <a:path w="3267" h="2549" extrusionOk="0">
                  <a:moveTo>
                    <a:pt x="2308" y="0"/>
                  </a:moveTo>
                  <a:cubicBezTo>
                    <a:pt x="2202" y="0"/>
                    <a:pt x="2093" y="30"/>
                    <a:pt x="1986" y="97"/>
                  </a:cubicBezTo>
                  <a:cubicBezTo>
                    <a:pt x="1382" y="481"/>
                    <a:pt x="841" y="959"/>
                    <a:pt x="386" y="1511"/>
                  </a:cubicBezTo>
                  <a:cubicBezTo>
                    <a:pt x="224" y="1710"/>
                    <a:pt x="0" y="1966"/>
                    <a:pt x="0" y="2242"/>
                  </a:cubicBezTo>
                  <a:cubicBezTo>
                    <a:pt x="0" y="2300"/>
                    <a:pt x="54" y="2491"/>
                    <a:pt x="135" y="2506"/>
                  </a:cubicBezTo>
                  <a:cubicBezTo>
                    <a:pt x="144" y="2506"/>
                    <a:pt x="153" y="2505"/>
                    <a:pt x="161" y="2501"/>
                  </a:cubicBezTo>
                  <a:cubicBezTo>
                    <a:pt x="175" y="2524"/>
                    <a:pt x="201" y="2536"/>
                    <a:pt x="227" y="2538"/>
                  </a:cubicBezTo>
                  <a:cubicBezTo>
                    <a:pt x="254" y="2545"/>
                    <a:pt x="281" y="2548"/>
                    <a:pt x="308" y="2548"/>
                  </a:cubicBezTo>
                  <a:cubicBezTo>
                    <a:pt x="336" y="2548"/>
                    <a:pt x="363" y="2545"/>
                    <a:pt x="390" y="2538"/>
                  </a:cubicBezTo>
                  <a:cubicBezTo>
                    <a:pt x="478" y="2525"/>
                    <a:pt x="568" y="2502"/>
                    <a:pt x="656" y="2484"/>
                  </a:cubicBezTo>
                  <a:cubicBezTo>
                    <a:pt x="895" y="2430"/>
                    <a:pt x="1160" y="2245"/>
                    <a:pt x="1367" y="2118"/>
                  </a:cubicBezTo>
                  <a:cubicBezTo>
                    <a:pt x="1862" y="1812"/>
                    <a:pt x="2355" y="1531"/>
                    <a:pt x="2793" y="1142"/>
                  </a:cubicBezTo>
                  <a:cubicBezTo>
                    <a:pt x="3266" y="722"/>
                    <a:pt x="2833" y="0"/>
                    <a:pt x="2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554;p48">
            <a:extLst>
              <a:ext uri="{FF2B5EF4-FFF2-40B4-BE49-F238E27FC236}">
                <a16:creationId xmlns:a16="http://schemas.microsoft.com/office/drawing/2014/main" id="{4C28B26E-AED9-4019-B9E3-C31A5A33E3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738" y="1705761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소개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9" name="Google Shape;555;p48">
            <a:extLst>
              <a:ext uri="{FF2B5EF4-FFF2-40B4-BE49-F238E27FC236}">
                <a16:creationId xmlns:a16="http://schemas.microsoft.com/office/drawing/2014/main" id="{009EBB8F-37DD-4229-8731-BC2FBA0C56D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52721" y="896236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05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75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93"/>
          <p:cNvSpPr txBox="1">
            <a:spLocks noGrp="1"/>
          </p:cNvSpPr>
          <p:nvPr>
            <p:ph type="title"/>
          </p:nvPr>
        </p:nvSpPr>
        <p:spPr>
          <a:xfrm>
            <a:off x="2656800" y="486752"/>
            <a:ext cx="38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BACKEND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30" name="Google Shape;1930;p93"/>
          <p:cNvSpPr txBox="1">
            <a:spLocks noGrp="1"/>
          </p:cNvSpPr>
          <p:nvPr>
            <p:ph type="title" idx="2"/>
          </p:nvPr>
        </p:nvSpPr>
        <p:spPr>
          <a:xfrm>
            <a:off x="793303" y="2956026"/>
            <a:ext cx="192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김동걸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31" name="Google Shape;1931;p93"/>
          <p:cNvSpPr txBox="1">
            <a:spLocks noGrp="1"/>
          </p:cNvSpPr>
          <p:nvPr>
            <p:ph type="subTitle" idx="1"/>
          </p:nvPr>
        </p:nvSpPr>
        <p:spPr>
          <a:xfrm flipH="1">
            <a:off x="622117" y="3533082"/>
            <a:ext cx="2094486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안녕하세요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싸피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슛돌이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김동걸입니다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공 차고 싶은 분 연락주세요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~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32" name="Google Shape;1932;p93"/>
          <p:cNvSpPr txBox="1">
            <a:spLocks noGrp="1"/>
          </p:cNvSpPr>
          <p:nvPr>
            <p:ph type="title" idx="3"/>
          </p:nvPr>
        </p:nvSpPr>
        <p:spPr>
          <a:xfrm>
            <a:off x="6441115" y="2122816"/>
            <a:ext cx="192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안동규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33" name="Google Shape;1933;p93"/>
          <p:cNvSpPr txBox="1">
            <a:spLocks noGrp="1"/>
          </p:cNvSpPr>
          <p:nvPr>
            <p:ph type="subTitle" idx="4"/>
          </p:nvPr>
        </p:nvSpPr>
        <p:spPr>
          <a:xfrm flipH="1">
            <a:off x="6441115" y="2261231"/>
            <a:ext cx="1923300" cy="1418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안녕하세요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항상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열심히하는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개발자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안보검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grpSp>
        <p:nvGrpSpPr>
          <p:cNvPr id="1936" name="Google Shape;1936;p93"/>
          <p:cNvGrpSpPr/>
          <p:nvPr/>
        </p:nvGrpSpPr>
        <p:grpSpPr>
          <a:xfrm rot="1822435">
            <a:off x="6102305" y="-314931"/>
            <a:ext cx="4155935" cy="1804918"/>
            <a:chOff x="6577073" y="1154992"/>
            <a:chExt cx="1766783" cy="767311"/>
          </a:xfrm>
        </p:grpSpPr>
        <p:sp>
          <p:nvSpPr>
            <p:cNvPr id="1937" name="Google Shape;1937;p93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93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93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93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93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93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93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93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93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93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93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62CC8A3-8350-44D2-AB57-991B8C93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19" y="1367183"/>
            <a:ext cx="1546893" cy="20625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E14CEE-9A2D-4120-8A0E-DE5F68EAA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644" y="2213218"/>
            <a:ext cx="1543738" cy="2058317"/>
          </a:xfrm>
          <a:prstGeom prst="rect">
            <a:avLst/>
          </a:prstGeom>
        </p:spPr>
      </p:pic>
      <p:grpSp>
        <p:nvGrpSpPr>
          <p:cNvPr id="22" name="Google Shape;2759;p110">
            <a:extLst>
              <a:ext uri="{FF2B5EF4-FFF2-40B4-BE49-F238E27FC236}">
                <a16:creationId xmlns:a16="http://schemas.microsoft.com/office/drawing/2014/main" id="{B0505AA8-F297-424F-8699-8FF3771EBCD0}"/>
              </a:ext>
            </a:extLst>
          </p:cNvPr>
          <p:cNvGrpSpPr/>
          <p:nvPr/>
        </p:nvGrpSpPr>
        <p:grpSpPr>
          <a:xfrm>
            <a:off x="2946644" y="1881959"/>
            <a:ext cx="318370" cy="331259"/>
            <a:chOff x="12480288" y="3463076"/>
            <a:chExt cx="446120" cy="505894"/>
          </a:xfrm>
        </p:grpSpPr>
        <p:sp>
          <p:nvSpPr>
            <p:cNvPr id="23" name="Google Shape;2760;p110">
              <a:extLst>
                <a:ext uri="{FF2B5EF4-FFF2-40B4-BE49-F238E27FC236}">
                  <a16:creationId xmlns:a16="http://schemas.microsoft.com/office/drawing/2014/main" id="{3D60757D-A028-4EE0-9FE6-E53EED2DEC4D}"/>
                </a:ext>
              </a:extLst>
            </p:cNvPr>
            <p:cNvSpPr/>
            <p:nvPr/>
          </p:nvSpPr>
          <p:spPr>
            <a:xfrm>
              <a:off x="12588104" y="3615334"/>
              <a:ext cx="30749" cy="39454"/>
            </a:xfrm>
            <a:custGeom>
              <a:avLst/>
              <a:gdLst/>
              <a:ahLst/>
              <a:cxnLst/>
              <a:rect l="l" t="t" r="r" b="b"/>
              <a:pathLst>
                <a:path w="1473" h="1890" extrusionOk="0">
                  <a:moveTo>
                    <a:pt x="681" y="0"/>
                  </a:moveTo>
                  <a:cubicBezTo>
                    <a:pt x="305" y="0"/>
                    <a:pt x="0" y="306"/>
                    <a:pt x="0" y="682"/>
                  </a:cubicBezTo>
                  <a:lnTo>
                    <a:pt x="0" y="1209"/>
                  </a:lnTo>
                  <a:cubicBezTo>
                    <a:pt x="0" y="1585"/>
                    <a:pt x="305" y="1890"/>
                    <a:pt x="681" y="1890"/>
                  </a:cubicBezTo>
                  <a:lnTo>
                    <a:pt x="1473" y="1890"/>
                  </a:lnTo>
                  <a:lnTo>
                    <a:pt x="1473" y="1297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rgbClr val="EAD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1;p110">
              <a:extLst>
                <a:ext uri="{FF2B5EF4-FFF2-40B4-BE49-F238E27FC236}">
                  <a16:creationId xmlns:a16="http://schemas.microsoft.com/office/drawing/2014/main" id="{8967FCD7-2BA9-423B-B085-3B49CBE19439}"/>
                </a:ext>
              </a:extLst>
            </p:cNvPr>
            <p:cNvSpPr/>
            <p:nvPr/>
          </p:nvSpPr>
          <p:spPr>
            <a:xfrm>
              <a:off x="12787851" y="3615334"/>
              <a:ext cx="30770" cy="39454"/>
            </a:xfrm>
            <a:custGeom>
              <a:avLst/>
              <a:gdLst/>
              <a:ahLst/>
              <a:cxnLst/>
              <a:rect l="l" t="t" r="r" b="b"/>
              <a:pathLst>
                <a:path w="1474" h="1890" extrusionOk="0">
                  <a:moveTo>
                    <a:pt x="1" y="0"/>
                  </a:moveTo>
                  <a:lnTo>
                    <a:pt x="1" y="1890"/>
                  </a:lnTo>
                  <a:lnTo>
                    <a:pt x="791" y="1890"/>
                  </a:lnTo>
                  <a:cubicBezTo>
                    <a:pt x="1168" y="1890"/>
                    <a:pt x="1473" y="1585"/>
                    <a:pt x="1473" y="1209"/>
                  </a:cubicBezTo>
                  <a:lnTo>
                    <a:pt x="1473" y="682"/>
                  </a:lnTo>
                  <a:cubicBezTo>
                    <a:pt x="1473" y="306"/>
                    <a:pt x="1168" y="0"/>
                    <a:pt x="791" y="0"/>
                  </a:cubicBezTo>
                  <a:close/>
                </a:path>
              </a:pathLst>
            </a:custGeom>
            <a:solidFill>
              <a:srgbClr val="EAD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2;p110">
              <a:extLst>
                <a:ext uri="{FF2B5EF4-FFF2-40B4-BE49-F238E27FC236}">
                  <a16:creationId xmlns:a16="http://schemas.microsoft.com/office/drawing/2014/main" id="{FF6868F2-795D-43F6-90D7-F70B53815AB0}"/>
                </a:ext>
              </a:extLst>
            </p:cNvPr>
            <p:cNvSpPr/>
            <p:nvPr/>
          </p:nvSpPr>
          <p:spPr>
            <a:xfrm>
              <a:off x="12619019" y="3707704"/>
              <a:ext cx="168691" cy="132494"/>
            </a:xfrm>
            <a:custGeom>
              <a:avLst/>
              <a:gdLst/>
              <a:ahLst/>
              <a:cxnLst/>
              <a:rect l="l" t="t" r="r" b="b"/>
              <a:pathLst>
                <a:path w="8081" h="6347" extrusionOk="0">
                  <a:moveTo>
                    <a:pt x="1774" y="0"/>
                  </a:moveTo>
                  <a:lnTo>
                    <a:pt x="1774" y="2127"/>
                  </a:lnTo>
                  <a:cubicBezTo>
                    <a:pt x="1774" y="2605"/>
                    <a:pt x="1437" y="3147"/>
                    <a:pt x="969" y="3241"/>
                  </a:cubicBezTo>
                  <a:lnTo>
                    <a:pt x="0" y="3420"/>
                  </a:lnTo>
                  <a:lnTo>
                    <a:pt x="2442" y="5714"/>
                  </a:lnTo>
                  <a:cubicBezTo>
                    <a:pt x="2891" y="6136"/>
                    <a:pt x="3466" y="6347"/>
                    <a:pt x="4041" y="6347"/>
                  </a:cubicBezTo>
                  <a:cubicBezTo>
                    <a:pt x="4616" y="6347"/>
                    <a:pt x="5190" y="6136"/>
                    <a:pt x="5640" y="5714"/>
                  </a:cubicBezTo>
                  <a:lnTo>
                    <a:pt x="5639" y="5714"/>
                  </a:lnTo>
                  <a:lnTo>
                    <a:pt x="8080" y="3420"/>
                  </a:lnTo>
                  <a:lnTo>
                    <a:pt x="7111" y="3241"/>
                  </a:lnTo>
                  <a:cubicBezTo>
                    <a:pt x="6643" y="3146"/>
                    <a:pt x="6306" y="2603"/>
                    <a:pt x="6306" y="2127"/>
                  </a:cubicBezTo>
                  <a:lnTo>
                    <a:pt x="6306" y="0"/>
                  </a:lnTo>
                  <a:close/>
                </a:path>
              </a:pathLst>
            </a:custGeom>
            <a:solidFill>
              <a:srgbClr val="F7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3;p110">
              <a:extLst>
                <a:ext uri="{FF2B5EF4-FFF2-40B4-BE49-F238E27FC236}">
                  <a16:creationId xmlns:a16="http://schemas.microsoft.com/office/drawing/2014/main" id="{1958A468-E7FF-44AE-8CC1-A3171D059F47}"/>
                </a:ext>
              </a:extLst>
            </p:cNvPr>
            <p:cNvSpPr/>
            <p:nvPr/>
          </p:nvSpPr>
          <p:spPr>
            <a:xfrm>
              <a:off x="12480288" y="3770035"/>
              <a:ext cx="446120" cy="198918"/>
            </a:xfrm>
            <a:custGeom>
              <a:avLst/>
              <a:gdLst/>
              <a:ahLst/>
              <a:cxnLst/>
              <a:rect l="l" t="t" r="r" b="b"/>
              <a:pathLst>
                <a:path w="21371" h="9529" extrusionOk="0">
                  <a:moveTo>
                    <a:pt x="13852" y="1"/>
                  </a:moveTo>
                  <a:cubicBezTo>
                    <a:pt x="13753" y="1"/>
                    <a:pt x="13656" y="32"/>
                    <a:pt x="13576" y="94"/>
                  </a:cubicBezTo>
                  <a:cubicBezTo>
                    <a:pt x="12719" y="734"/>
                    <a:pt x="11702" y="1054"/>
                    <a:pt x="10686" y="1054"/>
                  </a:cubicBezTo>
                  <a:cubicBezTo>
                    <a:pt x="9670" y="1054"/>
                    <a:pt x="8654" y="734"/>
                    <a:pt x="7797" y="94"/>
                  </a:cubicBezTo>
                  <a:cubicBezTo>
                    <a:pt x="7716" y="33"/>
                    <a:pt x="7619" y="2"/>
                    <a:pt x="7521" y="2"/>
                  </a:cubicBezTo>
                  <a:cubicBezTo>
                    <a:pt x="7479" y="2"/>
                    <a:pt x="7437" y="7"/>
                    <a:pt x="7397" y="19"/>
                  </a:cubicBezTo>
                  <a:lnTo>
                    <a:pt x="3129" y="1208"/>
                  </a:lnTo>
                  <a:cubicBezTo>
                    <a:pt x="1983" y="1527"/>
                    <a:pt x="1124" y="2478"/>
                    <a:pt x="923" y="3652"/>
                  </a:cubicBezTo>
                  <a:lnTo>
                    <a:pt x="90" y="8530"/>
                  </a:lnTo>
                  <a:cubicBezTo>
                    <a:pt x="0" y="9053"/>
                    <a:pt x="403" y="9529"/>
                    <a:pt x="932" y="9529"/>
                  </a:cubicBezTo>
                  <a:lnTo>
                    <a:pt x="20440" y="9529"/>
                  </a:lnTo>
                  <a:cubicBezTo>
                    <a:pt x="20968" y="9529"/>
                    <a:pt x="21371" y="9053"/>
                    <a:pt x="21282" y="8530"/>
                  </a:cubicBezTo>
                  <a:lnTo>
                    <a:pt x="20448" y="3652"/>
                  </a:lnTo>
                  <a:cubicBezTo>
                    <a:pt x="20248" y="2478"/>
                    <a:pt x="19389" y="1527"/>
                    <a:pt x="18243" y="1208"/>
                  </a:cubicBezTo>
                  <a:lnTo>
                    <a:pt x="13976" y="18"/>
                  </a:lnTo>
                  <a:cubicBezTo>
                    <a:pt x="13935" y="6"/>
                    <a:pt x="13894" y="1"/>
                    <a:pt x="13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4;p110">
              <a:extLst>
                <a:ext uri="{FF2B5EF4-FFF2-40B4-BE49-F238E27FC236}">
                  <a16:creationId xmlns:a16="http://schemas.microsoft.com/office/drawing/2014/main" id="{7C0F7188-2504-47DB-8476-1CDEAA54CA17}"/>
                </a:ext>
              </a:extLst>
            </p:cNvPr>
            <p:cNvSpPr/>
            <p:nvPr/>
          </p:nvSpPr>
          <p:spPr>
            <a:xfrm>
              <a:off x="12614594" y="3511338"/>
              <a:ext cx="177500" cy="231942"/>
            </a:xfrm>
            <a:custGeom>
              <a:avLst/>
              <a:gdLst/>
              <a:ahLst/>
              <a:cxnLst/>
              <a:rect l="l" t="t" r="r" b="b"/>
              <a:pathLst>
                <a:path w="8503" h="11111" extrusionOk="0">
                  <a:moveTo>
                    <a:pt x="4251" y="1"/>
                  </a:moveTo>
                  <a:cubicBezTo>
                    <a:pt x="2985" y="15"/>
                    <a:pt x="2024" y="528"/>
                    <a:pt x="1343" y="1116"/>
                  </a:cubicBezTo>
                  <a:cubicBezTo>
                    <a:pt x="472" y="1865"/>
                    <a:pt x="1" y="2978"/>
                    <a:pt x="1" y="4126"/>
                  </a:cubicBezTo>
                  <a:lnTo>
                    <a:pt x="1" y="6915"/>
                  </a:lnTo>
                  <a:cubicBezTo>
                    <a:pt x="1" y="8063"/>
                    <a:pt x="1445" y="11110"/>
                    <a:pt x="4252" y="11110"/>
                  </a:cubicBezTo>
                  <a:cubicBezTo>
                    <a:pt x="7058" y="11110"/>
                    <a:pt x="8502" y="8063"/>
                    <a:pt x="8502" y="6915"/>
                  </a:cubicBezTo>
                  <a:lnTo>
                    <a:pt x="8502" y="4127"/>
                  </a:lnTo>
                  <a:cubicBezTo>
                    <a:pt x="8502" y="2978"/>
                    <a:pt x="8031" y="1865"/>
                    <a:pt x="7161" y="1116"/>
                  </a:cubicBezTo>
                  <a:cubicBezTo>
                    <a:pt x="6478" y="528"/>
                    <a:pt x="5519" y="15"/>
                    <a:pt x="4251" y="1"/>
                  </a:cubicBezTo>
                  <a:close/>
                </a:path>
              </a:pathLst>
            </a:custGeom>
            <a:solidFill>
              <a:srgbClr val="F7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5;p110">
              <a:extLst>
                <a:ext uri="{FF2B5EF4-FFF2-40B4-BE49-F238E27FC236}">
                  <a16:creationId xmlns:a16="http://schemas.microsoft.com/office/drawing/2014/main" id="{B8240015-7C6F-4983-BB6B-75E567590B10}"/>
                </a:ext>
              </a:extLst>
            </p:cNvPr>
            <p:cNvSpPr/>
            <p:nvPr/>
          </p:nvSpPr>
          <p:spPr>
            <a:xfrm>
              <a:off x="12595640" y="3474244"/>
              <a:ext cx="215409" cy="153076"/>
            </a:xfrm>
            <a:custGeom>
              <a:avLst/>
              <a:gdLst/>
              <a:ahLst/>
              <a:cxnLst/>
              <a:rect l="l" t="t" r="r" b="b"/>
              <a:pathLst>
                <a:path w="10319" h="7333" extrusionOk="0">
                  <a:moveTo>
                    <a:pt x="3682" y="1"/>
                  </a:moveTo>
                  <a:cubicBezTo>
                    <a:pt x="1649" y="1"/>
                    <a:pt x="0" y="1649"/>
                    <a:pt x="0" y="3682"/>
                  </a:cubicBezTo>
                  <a:lnTo>
                    <a:pt x="0" y="6870"/>
                  </a:lnTo>
                  <a:cubicBezTo>
                    <a:pt x="0" y="6870"/>
                    <a:pt x="3" y="6870"/>
                    <a:pt x="9" y="6870"/>
                  </a:cubicBezTo>
                  <a:cubicBezTo>
                    <a:pt x="90" y="6870"/>
                    <a:pt x="716" y="6883"/>
                    <a:pt x="1126" y="7290"/>
                  </a:cubicBezTo>
                  <a:cubicBezTo>
                    <a:pt x="1156" y="7319"/>
                    <a:pt x="1192" y="7332"/>
                    <a:pt x="1227" y="7332"/>
                  </a:cubicBezTo>
                  <a:cubicBezTo>
                    <a:pt x="1302" y="7332"/>
                    <a:pt x="1374" y="7274"/>
                    <a:pt x="1374" y="7186"/>
                  </a:cubicBezTo>
                  <a:lnTo>
                    <a:pt x="1374" y="5118"/>
                  </a:lnTo>
                  <a:lnTo>
                    <a:pt x="8946" y="5118"/>
                  </a:lnTo>
                  <a:lnTo>
                    <a:pt x="8946" y="7186"/>
                  </a:lnTo>
                  <a:cubicBezTo>
                    <a:pt x="8946" y="7274"/>
                    <a:pt x="9018" y="7332"/>
                    <a:pt x="9093" y="7332"/>
                  </a:cubicBezTo>
                  <a:cubicBezTo>
                    <a:pt x="9129" y="7332"/>
                    <a:pt x="9165" y="7319"/>
                    <a:pt x="9194" y="7290"/>
                  </a:cubicBezTo>
                  <a:cubicBezTo>
                    <a:pt x="9605" y="6883"/>
                    <a:pt x="10229" y="6870"/>
                    <a:pt x="10310" y="6870"/>
                  </a:cubicBezTo>
                  <a:cubicBezTo>
                    <a:pt x="10316" y="6870"/>
                    <a:pt x="10319" y="6870"/>
                    <a:pt x="10319" y="6870"/>
                  </a:cubicBezTo>
                  <a:lnTo>
                    <a:pt x="10319" y="3682"/>
                  </a:lnTo>
                  <a:cubicBezTo>
                    <a:pt x="10319" y="1649"/>
                    <a:pt x="8672" y="1"/>
                    <a:pt x="6637" y="1"/>
                  </a:cubicBezTo>
                  <a:close/>
                </a:path>
              </a:pathLst>
            </a:custGeom>
            <a:solidFill>
              <a:srgbClr val="EBA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6;p110">
              <a:extLst>
                <a:ext uri="{FF2B5EF4-FFF2-40B4-BE49-F238E27FC236}">
                  <a16:creationId xmlns:a16="http://schemas.microsoft.com/office/drawing/2014/main" id="{56D8E1DE-0473-431F-B38F-BB71C5C65BDF}"/>
                </a:ext>
              </a:extLst>
            </p:cNvPr>
            <p:cNvSpPr/>
            <p:nvPr/>
          </p:nvSpPr>
          <p:spPr>
            <a:xfrm>
              <a:off x="12595640" y="3463076"/>
              <a:ext cx="215409" cy="106191"/>
            </a:xfrm>
            <a:custGeom>
              <a:avLst/>
              <a:gdLst/>
              <a:ahLst/>
              <a:cxnLst/>
              <a:rect l="l" t="t" r="r" b="b"/>
              <a:pathLst>
                <a:path w="10319" h="5087" extrusionOk="0">
                  <a:moveTo>
                    <a:pt x="5080" y="1"/>
                  </a:moveTo>
                  <a:cubicBezTo>
                    <a:pt x="4822" y="1"/>
                    <a:pt x="4564" y="31"/>
                    <a:pt x="4312" y="92"/>
                  </a:cubicBezTo>
                  <a:lnTo>
                    <a:pt x="1689" y="715"/>
                  </a:lnTo>
                  <a:cubicBezTo>
                    <a:pt x="700" y="952"/>
                    <a:pt x="1" y="1835"/>
                    <a:pt x="0" y="2853"/>
                  </a:cubicBezTo>
                  <a:lnTo>
                    <a:pt x="0" y="5087"/>
                  </a:lnTo>
                  <a:lnTo>
                    <a:pt x="10319" y="5087"/>
                  </a:lnTo>
                  <a:lnTo>
                    <a:pt x="10319" y="2867"/>
                  </a:lnTo>
                  <a:cubicBezTo>
                    <a:pt x="10319" y="1843"/>
                    <a:pt x="9611" y="955"/>
                    <a:pt x="8614" y="726"/>
                  </a:cubicBezTo>
                  <a:lnTo>
                    <a:pt x="5817" y="85"/>
                  </a:lnTo>
                  <a:cubicBezTo>
                    <a:pt x="5574" y="29"/>
                    <a:pt x="5327" y="1"/>
                    <a:pt x="5080" y="1"/>
                  </a:cubicBezTo>
                  <a:close/>
                </a:path>
              </a:pathLst>
            </a:custGeom>
            <a:solidFill>
              <a:srgbClr val="DA4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7;p110">
              <a:extLst>
                <a:ext uri="{FF2B5EF4-FFF2-40B4-BE49-F238E27FC236}">
                  <a16:creationId xmlns:a16="http://schemas.microsoft.com/office/drawing/2014/main" id="{9C23985C-F3E8-49D3-86BB-5DD46F244210}"/>
                </a:ext>
              </a:extLst>
            </p:cNvPr>
            <p:cNvSpPr/>
            <p:nvPr/>
          </p:nvSpPr>
          <p:spPr>
            <a:xfrm>
              <a:off x="12595661" y="3549288"/>
              <a:ext cx="215388" cy="46739"/>
            </a:xfrm>
            <a:custGeom>
              <a:avLst/>
              <a:gdLst/>
              <a:ahLst/>
              <a:cxnLst/>
              <a:rect l="l" t="t" r="r" b="b"/>
              <a:pathLst>
                <a:path w="10318" h="2239" extrusionOk="0">
                  <a:moveTo>
                    <a:pt x="5159" y="0"/>
                  </a:moveTo>
                  <a:cubicBezTo>
                    <a:pt x="3430" y="0"/>
                    <a:pt x="1701" y="319"/>
                    <a:pt x="0" y="957"/>
                  </a:cubicBezTo>
                  <a:cubicBezTo>
                    <a:pt x="60" y="1176"/>
                    <a:pt x="119" y="1397"/>
                    <a:pt x="179" y="1618"/>
                  </a:cubicBezTo>
                  <a:cubicBezTo>
                    <a:pt x="278" y="1993"/>
                    <a:pt x="617" y="2238"/>
                    <a:pt x="986" y="2238"/>
                  </a:cubicBezTo>
                  <a:cubicBezTo>
                    <a:pt x="1066" y="2238"/>
                    <a:pt x="1148" y="2227"/>
                    <a:pt x="1228" y="2202"/>
                  </a:cubicBezTo>
                  <a:cubicBezTo>
                    <a:pt x="2530" y="1802"/>
                    <a:pt x="3845" y="1602"/>
                    <a:pt x="5159" y="1602"/>
                  </a:cubicBezTo>
                  <a:cubicBezTo>
                    <a:pt x="6474" y="1602"/>
                    <a:pt x="7788" y="1802"/>
                    <a:pt x="9090" y="2202"/>
                  </a:cubicBezTo>
                  <a:cubicBezTo>
                    <a:pt x="9171" y="2227"/>
                    <a:pt x="9252" y="2238"/>
                    <a:pt x="9332" y="2238"/>
                  </a:cubicBezTo>
                  <a:cubicBezTo>
                    <a:pt x="9701" y="2238"/>
                    <a:pt x="10040" y="1993"/>
                    <a:pt x="10140" y="1618"/>
                  </a:cubicBezTo>
                  <a:cubicBezTo>
                    <a:pt x="10199" y="1397"/>
                    <a:pt x="10259" y="1176"/>
                    <a:pt x="10318" y="957"/>
                  </a:cubicBezTo>
                  <a:cubicBezTo>
                    <a:pt x="8617" y="319"/>
                    <a:pt x="6888" y="0"/>
                    <a:pt x="5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8;p110">
              <a:extLst>
                <a:ext uri="{FF2B5EF4-FFF2-40B4-BE49-F238E27FC236}">
                  <a16:creationId xmlns:a16="http://schemas.microsoft.com/office/drawing/2014/main" id="{0491A0EE-50DF-4C16-8CBD-90567F16069B}"/>
                </a:ext>
              </a:extLst>
            </p:cNvPr>
            <p:cNvSpPr/>
            <p:nvPr/>
          </p:nvSpPr>
          <p:spPr>
            <a:xfrm>
              <a:off x="12566750" y="3780451"/>
              <a:ext cx="31939" cy="124603"/>
            </a:xfrm>
            <a:custGeom>
              <a:avLst/>
              <a:gdLst/>
              <a:ahLst/>
              <a:cxnLst/>
              <a:rect l="l" t="t" r="r" b="b"/>
              <a:pathLst>
                <a:path w="1530" h="5969" extrusionOk="0">
                  <a:moveTo>
                    <a:pt x="1529" y="1"/>
                  </a:moveTo>
                  <a:lnTo>
                    <a:pt x="1" y="427"/>
                  </a:lnTo>
                  <a:lnTo>
                    <a:pt x="1" y="5968"/>
                  </a:lnTo>
                  <a:lnTo>
                    <a:pt x="1529" y="59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9;p110">
              <a:extLst>
                <a:ext uri="{FF2B5EF4-FFF2-40B4-BE49-F238E27FC236}">
                  <a16:creationId xmlns:a16="http://schemas.microsoft.com/office/drawing/2014/main" id="{FDDE11F8-B8E6-49DE-A42F-8DF9816085DB}"/>
                </a:ext>
              </a:extLst>
            </p:cNvPr>
            <p:cNvSpPr/>
            <p:nvPr/>
          </p:nvSpPr>
          <p:spPr>
            <a:xfrm>
              <a:off x="12808037" y="3780451"/>
              <a:ext cx="31897" cy="124603"/>
            </a:xfrm>
            <a:custGeom>
              <a:avLst/>
              <a:gdLst/>
              <a:ahLst/>
              <a:cxnLst/>
              <a:rect l="l" t="t" r="r" b="b"/>
              <a:pathLst>
                <a:path w="1528" h="5969" extrusionOk="0">
                  <a:moveTo>
                    <a:pt x="0" y="1"/>
                  </a:moveTo>
                  <a:lnTo>
                    <a:pt x="0" y="5968"/>
                  </a:lnTo>
                  <a:lnTo>
                    <a:pt x="1527" y="5968"/>
                  </a:lnTo>
                  <a:lnTo>
                    <a:pt x="1527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70;p110">
              <a:extLst>
                <a:ext uri="{FF2B5EF4-FFF2-40B4-BE49-F238E27FC236}">
                  <a16:creationId xmlns:a16="http://schemas.microsoft.com/office/drawing/2014/main" id="{83881AEE-BBD8-406F-AF4E-23BD4C193C0D}"/>
                </a:ext>
              </a:extLst>
            </p:cNvPr>
            <p:cNvSpPr/>
            <p:nvPr/>
          </p:nvSpPr>
          <p:spPr>
            <a:xfrm>
              <a:off x="12556250" y="3874240"/>
              <a:ext cx="294233" cy="94731"/>
            </a:xfrm>
            <a:custGeom>
              <a:avLst/>
              <a:gdLst/>
              <a:ahLst/>
              <a:cxnLst/>
              <a:rect l="l" t="t" r="r" b="b"/>
              <a:pathLst>
                <a:path w="14095" h="4538" extrusionOk="0">
                  <a:moveTo>
                    <a:pt x="2279" y="0"/>
                  </a:moveTo>
                  <a:cubicBezTo>
                    <a:pt x="2119" y="0"/>
                    <a:pt x="1964" y="55"/>
                    <a:pt x="1840" y="155"/>
                  </a:cubicBezTo>
                  <a:lnTo>
                    <a:pt x="260" y="1431"/>
                  </a:lnTo>
                  <a:cubicBezTo>
                    <a:pt x="169" y="1621"/>
                    <a:pt x="92" y="1784"/>
                    <a:pt x="0" y="1975"/>
                  </a:cubicBezTo>
                  <a:lnTo>
                    <a:pt x="0" y="4538"/>
                  </a:lnTo>
                  <a:lnTo>
                    <a:pt x="14094" y="4538"/>
                  </a:lnTo>
                  <a:lnTo>
                    <a:pt x="14094" y="1975"/>
                  </a:lnTo>
                  <a:cubicBezTo>
                    <a:pt x="14003" y="1784"/>
                    <a:pt x="13926" y="1621"/>
                    <a:pt x="13834" y="1431"/>
                  </a:cubicBezTo>
                  <a:lnTo>
                    <a:pt x="12255" y="155"/>
                  </a:lnTo>
                  <a:cubicBezTo>
                    <a:pt x="12130" y="55"/>
                    <a:pt x="11974" y="0"/>
                    <a:pt x="1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1;p110">
              <a:extLst>
                <a:ext uri="{FF2B5EF4-FFF2-40B4-BE49-F238E27FC236}">
                  <a16:creationId xmlns:a16="http://schemas.microsoft.com/office/drawing/2014/main" id="{C3F01567-CFCD-4579-A60F-B0FC97084F8A}"/>
                </a:ext>
              </a:extLst>
            </p:cNvPr>
            <p:cNvSpPr/>
            <p:nvPr/>
          </p:nvSpPr>
          <p:spPr>
            <a:xfrm>
              <a:off x="12638015" y="3775337"/>
              <a:ext cx="58179" cy="56613"/>
            </a:xfrm>
            <a:custGeom>
              <a:avLst/>
              <a:gdLst/>
              <a:ahLst/>
              <a:cxnLst/>
              <a:rect l="l" t="t" r="r" b="b"/>
              <a:pathLst>
                <a:path w="2787" h="2712" extrusionOk="0">
                  <a:moveTo>
                    <a:pt x="862" y="1"/>
                  </a:moveTo>
                  <a:cubicBezTo>
                    <a:pt x="760" y="1"/>
                    <a:pt x="669" y="15"/>
                    <a:pt x="594" y="47"/>
                  </a:cubicBezTo>
                  <a:cubicBezTo>
                    <a:pt x="1" y="304"/>
                    <a:pt x="506" y="1356"/>
                    <a:pt x="506" y="1356"/>
                  </a:cubicBezTo>
                  <a:cubicBezTo>
                    <a:pt x="506" y="1356"/>
                    <a:pt x="1" y="2408"/>
                    <a:pt x="594" y="2665"/>
                  </a:cubicBezTo>
                  <a:cubicBezTo>
                    <a:pt x="669" y="2697"/>
                    <a:pt x="760" y="2712"/>
                    <a:pt x="862" y="2712"/>
                  </a:cubicBezTo>
                  <a:cubicBezTo>
                    <a:pt x="1566" y="2712"/>
                    <a:pt x="2787" y="2038"/>
                    <a:pt x="2787" y="2038"/>
                  </a:cubicBezTo>
                  <a:lnTo>
                    <a:pt x="2787" y="676"/>
                  </a:lnTo>
                  <a:cubicBezTo>
                    <a:pt x="2787" y="676"/>
                    <a:pt x="1566" y="1"/>
                    <a:pt x="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2;p110">
              <a:extLst>
                <a:ext uri="{FF2B5EF4-FFF2-40B4-BE49-F238E27FC236}">
                  <a16:creationId xmlns:a16="http://schemas.microsoft.com/office/drawing/2014/main" id="{099F8AFA-2E39-4FE6-A8BF-3258027B8EFF}"/>
                </a:ext>
              </a:extLst>
            </p:cNvPr>
            <p:cNvSpPr/>
            <p:nvPr/>
          </p:nvSpPr>
          <p:spPr>
            <a:xfrm>
              <a:off x="12710491" y="3775337"/>
              <a:ext cx="58220" cy="56613"/>
            </a:xfrm>
            <a:custGeom>
              <a:avLst/>
              <a:gdLst/>
              <a:ahLst/>
              <a:cxnLst/>
              <a:rect l="l" t="t" r="r" b="b"/>
              <a:pathLst>
                <a:path w="2789" h="2712" extrusionOk="0">
                  <a:moveTo>
                    <a:pt x="1926" y="1"/>
                  </a:moveTo>
                  <a:cubicBezTo>
                    <a:pt x="1222" y="1"/>
                    <a:pt x="0" y="676"/>
                    <a:pt x="0" y="676"/>
                  </a:cubicBezTo>
                  <a:lnTo>
                    <a:pt x="0" y="2038"/>
                  </a:lnTo>
                  <a:cubicBezTo>
                    <a:pt x="0" y="2038"/>
                    <a:pt x="1221" y="2712"/>
                    <a:pt x="1926" y="2712"/>
                  </a:cubicBezTo>
                  <a:cubicBezTo>
                    <a:pt x="2028" y="2712"/>
                    <a:pt x="2120" y="2697"/>
                    <a:pt x="2195" y="2665"/>
                  </a:cubicBezTo>
                  <a:cubicBezTo>
                    <a:pt x="2789" y="2408"/>
                    <a:pt x="2284" y="1356"/>
                    <a:pt x="2284" y="1356"/>
                  </a:cubicBezTo>
                  <a:cubicBezTo>
                    <a:pt x="2284" y="1356"/>
                    <a:pt x="2787" y="304"/>
                    <a:pt x="2195" y="47"/>
                  </a:cubicBezTo>
                  <a:cubicBezTo>
                    <a:pt x="2120" y="15"/>
                    <a:pt x="2029" y="1"/>
                    <a:pt x="1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3;p110">
              <a:extLst>
                <a:ext uri="{FF2B5EF4-FFF2-40B4-BE49-F238E27FC236}">
                  <a16:creationId xmlns:a16="http://schemas.microsoft.com/office/drawing/2014/main" id="{DC3CC5FC-C429-4217-8D6A-2192EC957EE3}"/>
                </a:ext>
              </a:extLst>
            </p:cNvPr>
            <p:cNvSpPr/>
            <p:nvPr/>
          </p:nvSpPr>
          <p:spPr>
            <a:xfrm>
              <a:off x="12689282" y="3783207"/>
              <a:ext cx="28119" cy="40873"/>
            </a:xfrm>
            <a:custGeom>
              <a:avLst/>
              <a:gdLst/>
              <a:ahLst/>
              <a:cxnLst/>
              <a:rect l="l" t="t" r="r" b="b"/>
              <a:pathLst>
                <a:path w="1347" h="1958" extrusionOk="0">
                  <a:moveTo>
                    <a:pt x="338" y="1"/>
                  </a:moveTo>
                  <a:cubicBezTo>
                    <a:pt x="152" y="1"/>
                    <a:pt x="1" y="150"/>
                    <a:pt x="2" y="337"/>
                  </a:cubicBezTo>
                  <a:lnTo>
                    <a:pt x="2" y="1623"/>
                  </a:lnTo>
                  <a:cubicBezTo>
                    <a:pt x="2" y="1808"/>
                    <a:pt x="152" y="1958"/>
                    <a:pt x="338" y="1958"/>
                  </a:cubicBezTo>
                  <a:lnTo>
                    <a:pt x="1010" y="1958"/>
                  </a:lnTo>
                  <a:cubicBezTo>
                    <a:pt x="1196" y="1958"/>
                    <a:pt x="1346" y="1808"/>
                    <a:pt x="1346" y="1623"/>
                  </a:cubicBezTo>
                  <a:lnTo>
                    <a:pt x="1346" y="337"/>
                  </a:lnTo>
                  <a:cubicBezTo>
                    <a:pt x="1346" y="150"/>
                    <a:pt x="1196" y="1"/>
                    <a:pt x="1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759;p110">
            <a:extLst>
              <a:ext uri="{FF2B5EF4-FFF2-40B4-BE49-F238E27FC236}">
                <a16:creationId xmlns:a16="http://schemas.microsoft.com/office/drawing/2014/main" id="{BFFD3E99-5961-4F68-9EB3-6D645AC3EF49}"/>
              </a:ext>
            </a:extLst>
          </p:cNvPr>
          <p:cNvGrpSpPr/>
          <p:nvPr/>
        </p:nvGrpSpPr>
        <p:grpSpPr>
          <a:xfrm>
            <a:off x="5878919" y="1028155"/>
            <a:ext cx="318370" cy="331259"/>
            <a:chOff x="12480288" y="3463076"/>
            <a:chExt cx="446120" cy="505894"/>
          </a:xfrm>
        </p:grpSpPr>
        <p:sp>
          <p:nvSpPr>
            <p:cNvPr id="38" name="Google Shape;2760;p110">
              <a:extLst>
                <a:ext uri="{FF2B5EF4-FFF2-40B4-BE49-F238E27FC236}">
                  <a16:creationId xmlns:a16="http://schemas.microsoft.com/office/drawing/2014/main" id="{56486E57-063B-476A-B4A1-D40347FBF8C7}"/>
                </a:ext>
              </a:extLst>
            </p:cNvPr>
            <p:cNvSpPr/>
            <p:nvPr/>
          </p:nvSpPr>
          <p:spPr>
            <a:xfrm>
              <a:off x="12588104" y="3615334"/>
              <a:ext cx="30749" cy="39454"/>
            </a:xfrm>
            <a:custGeom>
              <a:avLst/>
              <a:gdLst/>
              <a:ahLst/>
              <a:cxnLst/>
              <a:rect l="l" t="t" r="r" b="b"/>
              <a:pathLst>
                <a:path w="1473" h="1890" extrusionOk="0">
                  <a:moveTo>
                    <a:pt x="681" y="0"/>
                  </a:moveTo>
                  <a:cubicBezTo>
                    <a:pt x="305" y="0"/>
                    <a:pt x="0" y="306"/>
                    <a:pt x="0" y="682"/>
                  </a:cubicBezTo>
                  <a:lnTo>
                    <a:pt x="0" y="1209"/>
                  </a:lnTo>
                  <a:cubicBezTo>
                    <a:pt x="0" y="1585"/>
                    <a:pt x="305" y="1890"/>
                    <a:pt x="681" y="1890"/>
                  </a:cubicBezTo>
                  <a:lnTo>
                    <a:pt x="1473" y="1890"/>
                  </a:lnTo>
                  <a:lnTo>
                    <a:pt x="1473" y="1297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rgbClr val="EAD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61;p110">
              <a:extLst>
                <a:ext uri="{FF2B5EF4-FFF2-40B4-BE49-F238E27FC236}">
                  <a16:creationId xmlns:a16="http://schemas.microsoft.com/office/drawing/2014/main" id="{8EE539F9-9587-44CB-91EC-A945C9C1D8A8}"/>
                </a:ext>
              </a:extLst>
            </p:cNvPr>
            <p:cNvSpPr/>
            <p:nvPr/>
          </p:nvSpPr>
          <p:spPr>
            <a:xfrm>
              <a:off x="12787851" y="3615334"/>
              <a:ext cx="30770" cy="39454"/>
            </a:xfrm>
            <a:custGeom>
              <a:avLst/>
              <a:gdLst/>
              <a:ahLst/>
              <a:cxnLst/>
              <a:rect l="l" t="t" r="r" b="b"/>
              <a:pathLst>
                <a:path w="1474" h="1890" extrusionOk="0">
                  <a:moveTo>
                    <a:pt x="1" y="0"/>
                  </a:moveTo>
                  <a:lnTo>
                    <a:pt x="1" y="1890"/>
                  </a:lnTo>
                  <a:lnTo>
                    <a:pt x="791" y="1890"/>
                  </a:lnTo>
                  <a:cubicBezTo>
                    <a:pt x="1168" y="1890"/>
                    <a:pt x="1473" y="1585"/>
                    <a:pt x="1473" y="1209"/>
                  </a:cubicBezTo>
                  <a:lnTo>
                    <a:pt x="1473" y="682"/>
                  </a:lnTo>
                  <a:cubicBezTo>
                    <a:pt x="1473" y="306"/>
                    <a:pt x="1168" y="0"/>
                    <a:pt x="791" y="0"/>
                  </a:cubicBezTo>
                  <a:close/>
                </a:path>
              </a:pathLst>
            </a:custGeom>
            <a:solidFill>
              <a:srgbClr val="EAD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62;p110">
              <a:extLst>
                <a:ext uri="{FF2B5EF4-FFF2-40B4-BE49-F238E27FC236}">
                  <a16:creationId xmlns:a16="http://schemas.microsoft.com/office/drawing/2014/main" id="{4DC3CB72-59A9-42C4-94C7-B1D1BEE27BBB}"/>
                </a:ext>
              </a:extLst>
            </p:cNvPr>
            <p:cNvSpPr/>
            <p:nvPr/>
          </p:nvSpPr>
          <p:spPr>
            <a:xfrm>
              <a:off x="12619019" y="3707704"/>
              <a:ext cx="168691" cy="132494"/>
            </a:xfrm>
            <a:custGeom>
              <a:avLst/>
              <a:gdLst/>
              <a:ahLst/>
              <a:cxnLst/>
              <a:rect l="l" t="t" r="r" b="b"/>
              <a:pathLst>
                <a:path w="8081" h="6347" extrusionOk="0">
                  <a:moveTo>
                    <a:pt x="1774" y="0"/>
                  </a:moveTo>
                  <a:lnTo>
                    <a:pt x="1774" y="2127"/>
                  </a:lnTo>
                  <a:cubicBezTo>
                    <a:pt x="1774" y="2605"/>
                    <a:pt x="1437" y="3147"/>
                    <a:pt x="969" y="3241"/>
                  </a:cubicBezTo>
                  <a:lnTo>
                    <a:pt x="0" y="3420"/>
                  </a:lnTo>
                  <a:lnTo>
                    <a:pt x="2442" y="5714"/>
                  </a:lnTo>
                  <a:cubicBezTo>
                    <a:pt x="2891" y="6136"/>
                    <a:pt x="3466" y="6347"/>
                    <a:pt x="4041" y="6347"/>
                  </a:cubicBezTo>
                  <a:cubicBezTo>
                    <a:pt x="4616" y="6347"/>
                    <a:pt x="5190" y="6136"/>
                    <a:pt x="5640" y="5714"/>
                  </a:cubicBezTo>
                  <a:lnTo>
                    <a:pt x="5639" y="5714"/>
                  </a:lnTo>
                  <a:lnTo>
                    <a:pt x="8080" y="3420"/>
                  </a:lnTo>
                  <a:lnTo>
                    <a:pt x="7111" y="3241"/>
                  </a:lnTo>
                  <a:cubicBezTo>
                    <a:pt x="6643" y="3146"/>
                    <a:pt x="6306" y="2603"/>
                    <a:pt x="6306" y="2127"/>
                  </a:cubicBezTo>
                  <a:lnTo>
                    <a:pt x="6306" y="0"/>
                  </a:lnTo>
                  <a:close/>
                </a:path>
              </a:pathLst>
            </a:custGeom>
            <a:solidFill>
              <a:srgbClr val="F7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63;p110">
              <a:extLst>
                <a:ext uri="{FF2B5EF4-FFF2-40B4-BE49-F238E27FC236}">
                  <a16:creationId xmlns:a16="http://schemas.microsoft.com/office/drawing/2014/main" id="{EC5058D7-4131-45EF-8099-FF9377988774}"/>
                </a:ext>
              </a:extLst>
            </p:cNvPr>
            <p:cNvSpPr/>
            <p:nvPr/>
          </p:nvSpPr>
          <p:spPr>
            <a:xfrm>
              <a:off x="12480288" y="3770035"/>
              <a:ext cx="446120" cy="198918"/>
            </a:xfrm>
            <a:custGeom>
              <a:avLst/>
              <a:gdLst/>
              <a:ahLst/>
              <a:cxnLst/>
              <a:rect l="l" t="t" r="r" b="b"/>
              <a:pathLst>
                <a:path w="21371" h="9529" extrusionOk="0">
                  <a:moveTo>
                    <a:pt x="13852" y="1"/>
                  </a:moveTo>
                  <a:cubicBezTo>
                    <a:pt x="13753" y="1"/>
                    <a:pt x="13656" y="32"/>
                    <a:pt x="13576" y="94"/>
                  </a:cubicBezTo>
                  <a:cubicBezTo>
                    <a:pt x="12719" y="734"/>
                    <a:pt x="11702" y="1054"/>
                    <a:pt x="10686" y="1054"/>
                  </a:cubicBezTo>
                  <a:cubicBezTo>
                    <a:pt x="9670" y="1054"/>
                    <a:pt x="8654" y="734"/>
                    <a:pt x="7797" y="94"/>
                  </a:cubicBezTo>
                  <a:cubicBezTo>
                    <a:pt x="7716" y="33"/>
                    <a:pt x="7619" y="2"/>
                    <a:pt x="7521" y="2"/>
                  </a:cubicBezTo>
                  <a:cubicBezTo>
                    <a:pt x="7479" y="2"/>
                    <a:pt x="7437" y="7"/>
                    <a:pt x="7397" y="19"/>
                  </a:cubicBezTo>
                  <a:lnTo>
                    <a:pt x="3129" y="1208"/>
                  </a:lnTo>
                  <a:cubicBezTo>
                    <a:pt x="1983" y="1527"/>
                    <a:pt x="1124" y="2478"/>
                    <a:pt x="923" y="3652"/>
                  </a:cubicBezTo>
                  <a:lnTo>
                    <a:pt x="90" y="8530"/>
                  </a:lnTo>
                  <a:cubicBezTo>
                    <a:pt x="0" y="9053"/>
                    <a:pt x="403" y="9529"/>
                    <a:pt x="932" y="9529"/>
                  </a:cubicBezTo>
                  <a:lnTo>
                    <a:pt x="20440" y="9529"/>
                  </a:lnTo>
                  <a:cubicBezTo>
                    <a:pt x="20968" y="9529"/>
                    <a:pt x="21371" y="9053"/>
                    <a:pt x="21282" y="8530"/>
                  </a:cubicBezTo>
                  <a:lnTo>
                    <a:pt x="20448" y="3652"/>
                  </a:lnTo>
                  <a:cubicBezTo>
                    <a:pt x="20248" y="2478"/>
                    <a:pt x="19389" y="1527"/>
                    <a:pt x="18243" y="1208"/>
                  </a:cubicBezTo>
                  <a:lnTo>
                    <a:pt x="13976" y="18"/>
                  </a:lnTo>
                  <a:cubicBezTo>
                    <a:pt x="13935" y="6"/>
                    <a:pt x="13894" y="1"/>
                    <a:pt x="13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64;p110">
              <a:extLst>
                <a:ext uri="{FF2B5EF4-FFF2-40B4-BE49-F238E27FC236}">
                  <a16:creationId xmlns:a16="http://schemas.microsoft.com/office/drawing/2014/main" id="{4CE1B7E4-87E3-475F-B3B1-C8BB7A396803}"/>
                </a:ext>
              </a:extLst>
            </p:cNvPr>
            <p:cNvSpPr/>
            <p:nvPr/>
          </p:nvSpPr>
          <p:spPr>
            <a:xfrm>
              <a:off x="12614594" y="3511338"/>
              <a:ext cx="177500" cy="231942"/>
            </a:xfrm>
            <a:custGeom>
              <a:avLst/>
              <a:gdLst/>
              <a:ahLst/>
              <a:cxnLst/>
              <a:rect l="l" t="t" r="r" b="b"/>
              <a:pathLst>
                <a:path w="8503" h="11111" extrusionOk="0">
                  <a:moveTo>
                    <a:pt x="4251" y="1"/>
                  </a:moveTo>
                  <a:cubicBezTo>
                    <a:pt x="2985" y="15"/>
                    <a:pt x="2024" y="528"/>
                    <a:pt x="1343" y="1116"/>
                  </a:cubicBezTo>
                  <a:cubicBezTo>
                    <a:pt x="472" y="1865"/>
                    <a:pt x="1" y="2978"/>
                    <a:pt x="1" y="4126"/>
                  </a:cubicBezTo>
                  <a:lnTo>
                    <a:pt x="1" y="6915"/>
                  </a:lnTo>
                  <a:cubicBezTo>
                    <a:pt x="1" y="8063"/>
                    <a:pt x="1445" y="11110"/>
                    <a:pt x="4252" y="11110"/>
                  </a:cubicBezTo>
                  <a:cubicBezTo>
                    <a:pt x="7058" y="11110"/>
                    <a:pt x="8502" y="8063"/>
                    <a:pt x="8502" y="6915"/>
                  </a:cubicBezTo>
                  <a:lnTo>
                    <a:pt x="8502" y="4127"/>
                  </a:lnTo>
                  <a:cubicBezTo>
                    <a:pt x="8502" y="2978"/>
                    <a:pt x="8031" y="1865"/>
                    <a:pt x="7161" y="1116"/>
                  </a:cubicBezTo>
                  <a:cubicBezTo>
                    <a:pt x="6478" y="528"/>
                    <a:pt x="5519" y="15"/>
                    <a:pt x="4251" y="1"/>
                  </a:cubicBezTo>
                  <a:close/>
                </a:path>
              </a:pathLst>
            </a:custGeom>
            <a:solidFill>
              <a:srgbClr val="F7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65;p110">
              <a:extLst>
                <a:ext uri="{FF2B5EF4-FFF2-40B4-BE49-F238E27FC236}">
                  <a16:creationId xmlns:a16="http://schemas.microsoft.com/office/drawing/2014/main" id="{B0B21D1F-0F77-4D41-BC3C-A3D5519883A0}"/>
                </a:ext>
              </a:extLst>
            </p:cNvPr>
            <p:cNvSpPr/>
            <p:nvPr/>
          </p:nvSpPr>
          <p:spPr>
            <a:xfrm>
              <a:off x="12595640" y="3474244"/>
              <a:ext cx="215409" cy="153076"/>
            </a:xfrm>
            <a:custGeom>
              <a:avLst/>
              <a:gdLst/>
              <a:ahLst/>
              <a:cxnLst/>
              <a:rect l="l" t="t" r="r" b="b"/>
              <a:pathLst>
                <a:path w="10319" h="7333" extrusionOk="0">
                  <a:moveTo>
                    <a:pt x="3682" y="1"/>
                  </a:moveTo>
                  <a:cubicBezTo>
                    <a:pt x="1649" y="1"/>
                    <a:pt x="0" y="1649"/>
                    <a:pt x="0" y="3682"/>
                  </a:cubicBezTo>
                  <a:lnTo>
                    <a:pt x="0" y="6870"/>
                  </a:lnTo>
                  <a:cubicBezTo>
                    <a:pt x="0" y="6870"/>
                    <a:pt x="3" y="6870"/>
                    <a:pt x="9" y="6870"/>
                  </a:cubicBezTo>
                  <a:cubicBezTo>
                    <a:pt x="90" y="6870"/>
                    <a:pt x="716" y="6883"/>
                    <a:pt x="1126" y="7290"/>
                  </a:cubicBezTo>
                  <a:cubicBezTo>
                    <a:pt x="1156" y="7319"/>
                    <a:pt x="1192" y="7332"/>
                    <a:pt x="1227" y="7332"/>
                  </a:cubicBezTo>
                  <a:cubicBezTo>
                    <a:pt x="1302" y="7332"/>
                    <a:pt x="1374" y="7274"/>
                    <a:pt x="1374" y="7186"/>
                  </a:cubicBezTo>
                  <a:lnTo>
                    <a:pt x="1374" y="5118"/>
                  </a:lnTo>
                  <a:lnTo>
                    <a:pt x="8946" y="5118"/>
                  </a:lnTo>
                  <a:lnTo>
                    <a:pt x="8946" y="7186"/>
                  </a:lnTo>
                  <a:cubicBezTo>
                    <a:pt x="8946" y="7274"/>
                    <a:pt x="9018" y="7332"/>
                    <a:pt x="9093" y="7332"/>
                  </a:cubicBezTo>
                  <a:cubicBezTo>
                    <a:pt x="9129" y="7332"/>
                    <a:pt x="9165" y="7319"/>
                    <a:pt x="9194" y="7290"/>
                  </a:cubicBezTo>
                  <a:cubicBezTo>
                    <a:pt x="9605" y="6883"/>
                    <a:pt x="10229" y="6870"/>
                    <a:pt x="10310" y="6870"/>
                  </a:cubicBezTo>
                  <a:cubicBezTo>
                    <a:pt x="10316" y="6870"/>
                    <a:pt x="10319" y="6870"/>
                    <a:pt x="10319" y="6870"/>
                  </a:cubicBezTo>
                  <a:lnTo>
                    <a:pt x="10319" y="3682"/>
                  </a:lnTo>
                  <a:cubicBezTo>
                    <a:pt x="10319" y="1649"/>
                    <a:pt x="8672" y="1"/>
                    <a:pt x="6637" y="1"/>
                  </a:cubicBezTo>
                  <a:close/>
                </a:path>
              </a:pathLst>
            </a:custGeom>
            <a:solidFill>
              <a:srgbClr val="EBA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66;p110">
              <a:extLst>
                <a:ext uri="{FF2B5EF4-FFF2-40B4-BE49-F238E27FC236}">
                  <a16:creationId xmlns:a16="http://schemas.microsoft.com/office/drawing/2014/main" id="{6A8A69D5-EAD2-4915-971A-014150AADB8F}"/>
                </a:ext>
              </a:extLst>
            </p:cNvPr>
            <p:cNvSpPr/>
            <p:nvPr/>
          </p:nvSpPr>
          <p:spPr>
            <a:xfrm>
              <a:off x="12595640" y="3463076"/>
              <a:ext cx="215409" cy="106191"/>
            </a:xfrm>
            <a:custGeom>
              <a:avLst/>
              <a:gdLst/>
              <a:ahLst/>
              <a:cxnLst/>
              <a:rect l="l" t="t" r="r" b="b"/>
              <a:pathLst>
                <a:path w="10319" h="5087" extrusionOk="0">
                  <a:moveTo>
                    <a:pt x="5080" y="1"/>
                  </a:moveTo>
                  <a:cubicBezTo>
                    <a:pt x="4822" y="1"/>
                    <a:pt x="4564" y="31"/>
                    <a:pt x="4312" y="92"/>
                  </a:cubicBezTo>
                  <a:lnTo>
                    <a:pt x="1689" y="715"/>
                  </a:lnTo>
                  <a:cubicBezTo>
                    <a:pt x="700" y="952"/>
                    <a:pt x="1" y="1835"/>
                    <a:pt x="0" y="2853"/>
                  </a:cubicBezTo>
                  <a:lnTo>
                    <a:pt x="0" y="5087"/>
                  </a:lnTo>
                  <a:lnTo>
                    <a:pt x="10319" y="5087"/>
                  </a:lnTo>
                  <a:lnTo>
                    <a:pt x="10319" y="2867"/>
                  </a:lnTo>
                  <a:cubicBezTo>
                    <a:pt x="10319" y="1843"/>
                    <a:pt x="9611" y="955"/>
                    <a:pt x="8614" y="726"/>
                  </a:cubicBezTo>
                  <a:lnTo>
                    <a:pt x="5817" y="85"/>
                  </a:lnTo>
                  <a:cubicBezTo>
                    <a:pt x="5574" y="29"/>
                    <a:pt x="5327" y="1"/>
                    <a:pt x="5080" y="1"/>
                  </a:cubicBezTo>
                  <a:close/>
                </a:path>
              </a:pathLst>
            </a:custGeom>
            <a:solidFill>
              <a:srgbClr val="DA4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67;p110">
              <a:extLst>
                <a:ext uri="{FF2B5EF4-FFF2-40B4-BE49-F238E27FC236}">
                  <a16:creationId xmlns:a16="http://schemas.microsoft.com/office/drawing/2014/main" id="{7F586ED5-8BFD-4131-9872-2E600B144887}"/>
                </a:ext>
              </a:extLst>
            </p:cNvPr>
            <p:cNvSpPr/>
            <p:nvPr/>
          </p:nvSpPr>
          <p:spPr>
            <a:xfrm>
              <a:off x="12595661" y="3549288"/>
              <a:ext cx="215388" cy="46739"/>
            </a:xfrm>
            <a:custGeom>
              <a:avLst/>
              <a:gdLst/>
              <a:ahLst/>
              <a:cxnLst/>
              <a:rect l="l" t="t" r="r" b="b"/>
              <a:pathLst>
                <a:path w="10318" h="2239" extrusionOk="0">
                  <a:moveTo>
                    <a:pt x="5159" y="0"/>
                  </a:moveTo>
                  <a:cubicBezTo>
                    <a:pt x="3430" y="0"/>
                    <a:pt x="1701" y="319"/>
                    <a:pt x="0" y="957"/>
                  </a:cubicBezTo>
                  <a:cubicBezTo>
                    <a:pt x="60" y="1176"/>
                    <a:pt x="119" y="1397"/>
                    <a:pt x="179" y="1618"/>
                  </a:cubicBezTo>
                  <a:cubicBezTo>
                    <a:pt x="278" y="1993"/>
                    <a:pt x="617" y="2238"/>
                    <a:pt x="986" y="2238"/>
                  </a:cubicBezTo>
                  <a:cubicBezTo>
                    <a:pt x="1066" y="2238"/>
                    <a:pt x="1148" y="2227"/>
                    <a:pt x="1228" y="2202"/>
                  </a:cubicBezTo>
                  <a:cubicBezTo>
                    <a:pt x="2530" y="1802"/>
                    <a:pt x="3845" y="1602"/>
                    <a:pt x="5159" y="1602"/>
                  </a:cubicBezTo>
                  <a:cubicBezTo>
                    <a:pt x="6474" y="1602"/>
                    <a:pt x="7788" y="1802"/>
                    <a:pt x="9090" y="2202"/>
                  </a:cubicBezTo>
                  <a:cubicBezTo>
                    <a:pt x="9171" y="2227"/>
                    <a:pt x="9252" y="2238"/>
                    <a:pt x="9332" y="2238"/>
                  </a:cubicBezTo>
                  <a:cubicBezTo>
                    <a:pt x="9701" y="2238"/>
                    <a:pt x="10040" y="1993"/>
                    <a:pt x="10140" y="1618"/>
                  </a:cubicBezTo>
                  <a:cubicBezTo>
                    <a:pt x="10199" y="1397"/>
                    <a:pt x="10259" y="1176"/>
                    <a:pt x="10318" y="957"/>
                  </a:cubicBezTo>
                  <a:cubicBezTo>
                    <a:pt x="8617" y="319"/>
                    <a:pt x="6888" y="0"/>
                    <a:pt x="5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68;p110">
              <a:extLst>
                <a:ext uri="{FF2B5EF4-FFF2-40B4-BE49-F238E27FC236}">
                  <a16:creationId xmlns:a16="http://schemas.microsoft.com/office/drawing/2014/main" id="{7909F8B3-BE38-44C8-8C3E-80C2548718F4}"/>
                </a:ext>
              </a:extLst>
            </p:cNvPr>
            <p:cNvSpPr/>
            <p:nvPr/>
          </p:nvSpPr>
          <p:spPr>
            <a:xfrm>
              <a:off x="12566750" y="3780451"/>
              <a:ext cx="31939" cy="124603"/>
            </a:xfrm>
            <a:custGeom>
              <a:avLst/>
              <a:gdLst/>
              <a:ahLst/>
              <a:cxnLst/>
              <a:rect l="l" t="t" r="r" b="b"/>
              <a:pathLst>
                <a:path w="1530" h="5969" extrusionOk="0">
                  <a:moveTo>
                    <a:pt x="1529" y="1"/>
                  </a:moveTo>
                  <a:lnTo>
                    <a:pt x="1" y="427"/>
                  </a:lnTo>
                  <a:lnTo>
                    <a:pt x="1" y="5968"/>
                  </a:lnTo>
                  <a:lnTo>
                    <a:pt x="1529" y="59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69;p110">
              <a:extLst>
                <a:ext uri="{FF2B5EF4-FFF2-40B4-BE49-F238E27FC236}">
                  <a16:creationId xmlns:a16="http://schemas.microsoft.com/office/drawing/2014/main" id="{2BE2B07E-C4CC-450C-8E10-9C8CFA17DB88}"/>
                </a:ext>
              </a:extLst>
            </p:cNvPr>
            <p:cNvSpPr/>
            <p:nvPr/>
          </p:nvSpPr>
          <p:spPr>
            <a:xfrm>
              <a:off x="12808037" y="3780451"/>
              <a:ext cx="31897" cy="124603"/>
            </a:xfrm>
            <a:custGeom>
              <a:avLst/>
              <a:gdLst/>
              <a:ahLst/>
              <a:cxnLst/>
              <a:rect l="l" t="t" r="r" b="b"/>
              <a:pathLst>
                <a:path w="1528" h="5969" extrusionOk="0">
                  <a:moveTo>
                    <a:pt x="0" y="1"/>
                  </a:moveTo>
                  <a:lnTo>
                    <a:pt x="0" y="5968"/>
                  </a:lnTo>
                  <a:lnTo>
                    <a:pt x="1527" y="5968"/>
                  </a:lnTo>
                  <a:lnTo>
                    <a:pt x="1527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70;p110">
              <a:extLst>
                <a:ext uri="{FF2B5EF4-FFF2-40B4-BE49-F238E27FC236}">
                  <a16:creationId xmlns:a16="http://schemas.microsoft.com/office/drawing/2014/main" id="{E4FD1C82-8406-4D06-B02A-868E8AAF0ECA}"/>
                </a:ext>
              </a:extLst>
            </p:cNvPr>
            <p:cNvSpPr/>
            <p:nvPr/>
          </p:nvSpPr>
          <p:spPr>
            <a:xfrm>
              <a:off x="12556250" y="3874240"/>
              <a:ext cx="294233" cy="94731"/>
            </a:xfrm>
            <a:custGeom>
              <a:avLst/>
              <a:gdLst/>
              <a:ahLst/>
              <a:cxnLst/>
              <a:rect l="l" t="t" r="r" b="b"/>
              <a:pathLst>
                <a:path w="14095" h="4538" extrusionOk="0">
                  <a:moveTo>
                    <a:pt x="2279" y="0"/>
                  </a:moveTo>
                  <a:cubicBezTo>
                    <a:pt x="2119" y="0"/>
                    <a:pt x="1964" y="55"/>
                    <a:pt x="1840" y="155"/>
                  </a:cubicBezTo>
                  <a:lnTo>
                    <a:pt x="260" y="1431"/>
                  </a:lnTo>
                  <a:cubicBezTo>
                    <a:pt x="169" y="1621"/>
                    <a:pt x="92" y="1784"/>
                    <a:pt x="0" y="1975"/>
                  </a:cubicBezTo>
                  <a:lnTo>
                    <a:pt x="0" y="4538"/>
                  </a:lnTo>
                  <a:lnTo>
                    <a:pt x="14094" y="4538"/>
                  </a:lnTo>
                  <a:lnTo>
                    <a:pt x="14094" y="1975"/>
                  </a:lnTo>
                  <a:cubicBezTo>
                    <a:pt x="14003" y="1784"/>
                    <a:pt x="13926" y="1621"/>
                    <a:pt x="13834" y="1431"/>
                  </a:cubicBezTo>
                  <a:lnTo>
                    <a:pt x="12255" y="155"/>
                  </a:lnTo>
                  <a:cubicBezTo>
                    <a:pt x="12130" y="55"/>
                    <a:pt x="11974" y="0"/>
                    <a:pt x="1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71;p110">
              <a:extLst>
                <a:ext uri="{FF2B5EF4-FFF2-40B4-BE49-F238E27FC236}">
                  <a16:creationId xmlns:a16="http://schemas.microsoft.com/office/drawing/2014/main" id="{7DB5216C-BF3E-47B1-ADD2-5986A6475BC7}"/>
                </a:ext>
              </a:extLst>
            </p:cNvPr>
            <p:cNvSpPr/>
            <p:nvPr/>
          </p:nvSpPr>
          <p:spPr>
            <a:xfrm>
              <a:off x="12638015" y="3775337"/>
              <a:ext cx="58179" cy="56613"/>
            </a:xfrm>
            <a:custGeom>
              <a:avLst/>
              <a:gdLst/>
              <a:ahLst/>
              <a:cxnLst/>
              <a:rect l="l" t="t" r="r" b="b"/>
              <a:pathLst>
                <a:path w="2787" h="2712" extrusionOk="0">
                  <a:moveTo>
                    <a:pt x="862" y="1"/>
                  </a:moveTo>
                  <a:cubicBezTo>
                    <a:pt x="760" y="1"/>
                    <a:pt x="669" y="15"/>
                    <a:pt x="594" y="47"/>
                  </a:cubicBezTo>
                  <a:cubicBezTo>
                    <a:pt x="1" y="304"/>
                    <a:pt x="506" y="1356"/>
                    <a:pt x="506" y="1356"/>
                  </a:cubicBezTo>
                  <a:cubicBezTo>
                    <a:pt x="506" y="1356"/>
                    <a:pt x="1" y="2408"/>
                    <a:pt x="594" y="2665"/>
                  </a:cubicBezTo>
                  <a:cubicBezTo>
                    <a:pt x="669" y="2697"/>
                    <a:pt x="760" y="2712"/>
                    <a:pt x="862" y="2712"/>
                  </a:cubicBezTo>
                  <a:cubicBezTo>
                    <a:pt x="1566" y="2712"/>
                    <a:pt x="2787" y="2038"/>
                    <a:pt x="2787" y="2038"/>
                  </a:cubicBezTo>
                  <a:lnTo>
                    <a:pt x="2787" y="676"/>
                  </a:lnTo>
                  <a:cubicBezTo>
                    <a:pt x="2787" y="676"/>
                    <a:pt x="1566" y="1"/>
                    <a:pt x="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72;p110">
              <a:extLst>
                <a:ext uri="{FF2B5EF4-FFF2-40B4-BE49-F238E27FC236}">
                  <a16:creationId xmlns:a16="http://schemas.microsoft.com/office/drawing/2014/main" id="{405EB289-E812-490C-AB8C-78DFC7D43793}"/>
                </a:ext>
              </a:extLst>
            </p:cNvPr>
            <p:cNvSpPr/>
            <p:nvPr/>
          </p:nvSpPr>
          <p:spPr>
            <a:xfrm>
              <a:off x="12710491" y="3775337"/>
              <a:ext cx="58220" cy="56613"/>
            </a:xfrm>
            <a:custGeom>
              <a:avLst/>
              <a:gdLst/>
              <a:ahLst/>
              <a:cxnLst/>
              <a:rect l="l" t="t" r="r" b="b"/>
              <a:pathLst>
                <a:path w="2789" h="2712" extrusionOk="0">
                  <a:moveTo>
                    <a:pt x="1926" y="1"/>
                  </a:moveTo>
                  <a:cubicBezTo>
                    <a:pt x="1222" y="1"/>
                    <a:pt x="0" y="676"/>
                    <a:pt x="0" y="676"/>
                  </a:cubicBezTo>
                  <a:lnTo>
                    <a:pt x="0" y="2038"/>
                  </a:lnTo>
                  <a:cubicBezTo>
                    <a:pt x="0" y="2038"/>
                    <a:pt x="1221" y="2712"/>
                    <a:pt x="1926" y="2712"/>
                  </a:cubicBezTo>
                  <a:cubicBezTo>
                    <a:pt x="2028" y="2712"/>
                    <a:pt x="2120" y="2697"/>
                    <a:pt x="2195" y="2665"/>
                  </a:cubicBezTo>
                  <a:cubicBezTo>
                    <a:pt x="2789" y="2408"/>
                    <a:pt x="2284" y="1356"/>
                    <a:pt x="2284" y="1356"/>
                  </a:cubicBezTo>
                  <a:cubicBezTo>
                    <a:pt x="2284" y="1356"/>
                    <a:pt x="2787" y="304"/>
                    <a:pt x="2195" y="47"/>
                  </a:cubicBezTo>
                  <a:cubicBezTo>
                    <a:pt x="2120" y="15"/>
                    <a:pt x="2029" y="1"/>
                    <a:pt x="1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73;p110">
              <a:extLst>
                <a:ext uri="{FF2B5EF4-FFF2-40B4-BE49-F238E27FC236}">
                  <a16:creationId xmlns:a16="http://schemas.microsoft.com/office/drawing/2014/main" id="{7E3C7CEF-CDC5-4043-AABF-DFCEF318D3B2}"/>
                </a:ext>
              </a:extLst>
            </p:cNvPr>
            <p:cNvSpPr/>
            <p:nvPr/>
          </p:nvSpPr>
          <p:spPr>
            <a:xfrm>
              <a:off x="12689282" y="3783207"/>
              <a:ext cx="28119" cy="40873"/>
            </a:xfrm>
            <a:custGeom>
              <a:avLst/>
              <a:gdLst/>
              <a:ahLst/>
              <a:cxnLst/>
              <a:rect l="l" t="t" r="r" b="b"/>
              <a:pathLst>
                <a:path w="1347" h="1958" extrusionOk="0">
                  <a:moveTo>
                    <a:pt x="338" y="1"/>
                  </a:moveTo>
                  <a:cubicBezTo>
                    <a:pt x="152" y="1"/>
                    <a:pt x="1" y="150"/>
                    <a:pt x="2" y="337"/>
                  </a:cubicBezTo>
                  <a:lnTo>
                    <a:pt x="2" y="1623"/>
                  </a:lnTo>
                  <a:cubicBezTo>
                    <a:pt x="2" y="1808"/>
                    <a:pt x="152" y="1958"/>
                    <a:pt x="338" y="1958"/>
                  </a:cubicBezTo>
                  <a:lnTo>
                    <a:pt x="1010" y="1958"/>
                  </a:lnTo>
                  <a:cubicBezTo>
                    <a:pt x="1196" y="1958"/>
                    <a:pt x="1346" y="1808"/>
                    <a:pt x="1346" y="1623"/>
                  </a:cubicBezTo>
                  <a:lnTo>
                    <a:pt x="1346" y="337"/>
                  </a:lnTo>
                  <a:cubicBezTo>
                    <a:pt x="1346" y="150"/>
                    <a:pt x="1196" y="1"/>
                    <a:pt x="1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396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79"/>
          <p:cNvSpPr txBox="1">
            <a:spLocks noGrp="1"/>
          </p:cNvSpPr>
          <p:nvPr>
            <p:ph type="title"/>
          </p:nvPr>
        </p:nvSpPr>
        <p:spPr>
          <a:xfrm>
            <a:off x="2589119" y="296918"/>
            <a:ext cx="38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  <a:endParaRPr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720" name="Google Shape;1720;p79"/>
          <p:cNvGrpSpPr/>
          <p:nvPr/>
        </p:nvGrpSpPr>
        <p:grpSpPr>
          <a:xfrm>
            <a:off x="-34500" y="370275"/>
            <a:ext cx="9377700" cy="3885575"/>
            <a:chOff x="-34500" y="370275"/>
            <a:chExt cx="9377700" cy="3885575"/>
          </a:xfrm>
        </p:grpSpPr>
        <p:sp>
          <p:nvSpPr>
            <p:cNvPr id="1721" name="Google Shape;1721;p79"/>
            <p:cNvSpPr/>
            <p:nvPr/>
          </p:nvSpPr>
          <p:spPr>
            <a:xfrm rot="3465">
              <a:off x="5106374" y="1829325"/>
              <a:ext cx="2679001" cy="8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2" name="Google Shape;1722;p79"/>
            <p:cNvGrpSpPr/>
            <p:nvPr/>
          </p:nvGrpSpPr>
          <p:grpSpPr>
            <a:xfrm>
              <a:off x="-34500" y="370275"/>
              <a:ext cx="9377700" cy="3885575"/>
              <a:chOff x="-34500" y="370275"/>
              <a:chExt cx="9377700" cy="3885575"/>
            </a:xfrm>
          </p:grpSpPr>
          <p:sp>
            <p:nvSpPr>
              <p:cNvPr id="1723" name="Google Shape;1723;p79"/>
              <p:cNvSpPr/>
              <p:nvPr/>
            </p:nvSpPr>
            <p:spPr>
              <a:xfrm rot="5403605">
                <a:off x="-99526" y="1829025"/>
                <a:ext cx="3718802" cy="801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79"/>
              <p:cNvSpPr/>
              <p:nvPr/>
            </p:nvSpPr>
            <p:spPr>
              <a:xfrm rot="3426">
                <a:off x="1357266" y="3452175"/>
                <a:ext cx="4515302" cy="801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79"/>
              <p:cNvSpPr/>
              <p:nvPr/>
            </p:nvSpPr>
            <p:spPr>
              <a:xfrm rot="5403819">
                <a:off x="4293174" y="2640050"/>
                <a:ext cx="2430301" cy="801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79"/>
              <p:cNvSpPr/>
              <p:nvPr/>
            </p:nvSpPr>
            <p:spPr>
              <a:xfrm rot="5403835">
                <a:off x="6173174" y="2637375"/>
                <a:ext cx="2420102" cy="801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7" name="Google Shape;1727;p79"/>
              <p:cNvGrpSpPr/>
              <p:nvPr/>
            </p:nvGrpSpPr>
            <p:grpSpPr>
              <a:xfrm>
                <a:off x="-34500" y="370275"/>
                <a:ext cx="9377700" cy="3883950"/>
                <a:chOff x="-34500" y="370275"/>
                <a:chExt cx="9377700" cy="3883950"/>
              </a:xfrm>
            </p:grpSpPr>
            <p:sp>
              <p:nvSpPr>
                <p:cNvPr id="1728" name="Google Shape;1728;p79"/>
                <p:cNvSpPr/>
                <p:nvPr/>
              </p:nvSpPr>
              <p:spPr>
                <a:xfrm rot="3338">
                  <a:off x="6981224" y="3451875"/>
                  <a:ext cx="2162701" cy="801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29" name="Google Shape;1729;p79"/>
                <p:cNvGrpSpPr/>
                <p:nvPr/>
              </p:nvGrpSpPr>
              <p:grpSpPr>
                <a:xfrm>
                  <a:off x="-34500" y="370275"/>
                  <a:ext cx="9377700" cy="3496025"/>
                  <a:chOff x="-34500" y="370275"/>
                  <a:chExt cx="9377700" cy="3496025"/>
                </a:xfrm>
              </p:grpSpPr>
              <p:sp>
                <p:nvSpPr>
                  <p:cNvPr id="1730" name="Google Shape;1730;p79"/>
                  <p:cNvSpPr/>
                  <p:nvPr/>
                </p:nvSpPr>
                <p:spPr>
                  <a:xfrm rot="3466">
                    <a:off x="-1" y="371325"/>
                    <a:ext cx="2082601" cy="8013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79"/>
                  <p:cNvSpPr/>
                  <p:nvPr/>
                </p:nvSpPr>
                <p:spPr>
                  <a:xfrm>
                    <a:off x="-34500" y="756600"/>
                    <a:ext cx="9377700" cy="310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108" h="124388" extrusionOk="0">
                        <a:moveTo>
                          <a:pt x="0" y="0"/>
                        </a:moveTo>
                        <a:lnTo>
                          <a:pt x="71635" y="0"/>
                        </a:lnTo>
                        <a:lnTo>
                          <a:pt x="71635" y="124110"/>
                        </a:lnTo>
                        <a:lnTo>
                          <a:pt x="221289" y="124110"/>
                        </a:lnTo>
                        <a:lnTo>
                          <a:pt x="221289" y="61639"/>
                        </a:lnTo>
                        <a:lnTo>
                          <a:pt x="221289" y="58585"/>
                        </a:lnTo>
                        <a:lnTo>
                          <a:pt x="296810" y="58585"/>
                        </a:lnTo>
                        <a:lnTo>
                          <a:pt x="296810" y="124110"/>
                        </a:lnTo>
                        <a:lnTo>
                          <a:pt x="372332" y="124110"/>
                        </a:lnTo>
                        <a:lnTo>
                          <a:pt x="375108" y="124388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FFFF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</p:grpSp>
      </p:grpSp>
      <p:sp>
        <p:nvSpPr>
          <p:cNvPr id="1732" name="Google Shape;1732;p79"/>
          <p:cNvSpPr/>
          <p:nvPr/>
        </p:nvSpPr>
        <p:spPr>
          <a:xfrm>
            <a:off x="885827" y="1436850"/>
            <a:ext cx="1749900" cy="174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79"/>
          <p:cNvSpPr/>
          <p:nvPr/>
        </p:nvSpPr>
        <p:spPr>
          <a:xfrm>
            <a:off x="2759977" y="2977800"/>
            <a:ext cx="1749900" cy="174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79"/>
          <p:cNvSpPr/>
          <p:nvPr/>
        </p:nvSpPr>
        <p:spPr>
          <a:xfrm>
            <a:off x="4634127" y="1436850"/>
            <a:ext cx="1749900" cy="174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79"/>
          <p:cNvSpPr/>
          <p:nvPr/>
        </p:nvSpPr>
        <p:spPr>
          <a:xfrm>
            <a:off x="6508277" y="2977800"/>
            <a:ext cx="1749900" cy="174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79"/>
          <p:cNvSpPr txBox="1"/>
          <p:nvPr/>
        </p:nvSpPr>
        <p:spPr>
          <a:xfrm>
            <a:off x="1107075" y="2063514"/>
            <a:ext cx="130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Lobster Two"/>
                <a:sym typeface="Lobster Two"/>
              </a:rPr>
              <a:t>기획 배경</a:t>
            </a:r>
            <a:endParaRPr sz="2000" dirty="0">
              <a:solidFill>
                <a:schemeClr val="dk2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Lobster Two"/>
              <a:sym typeface="Lobster Two"/>
            </a:endParaRPr>
          </a:p>
        </p:txBody>
      </p:sp>
      <p:grpSp>
        <p:nvGrpSpPr>
          <p:cNvPr id="1744" name="Google Shape;1744;p79"/>
          <p:cNvGrpSpPr/>
          <p:nvPr/>
        </p:nvGrpSpPr>
        <p:grpSpPr>
          <a:xfrm rot="1032671">
            <a:off x="6125255" y="-17962"/>
            <a:ext cx="3725927" cy="1302737"/>
            <a:chOff x="7728651" y="357232"/>
            <a:chExt cx="2090013" cy="730754"/>
          </a:xfrm>
        </p:grpSpPr>
        <p:sp>
          <p:nvSpPr>
            <p:cNvPr id="1745" name="Google Shape;1745;p79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9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9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9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9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9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9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9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9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9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9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EF5661-1B96-4401-A0B3-9AF033451BFA}"/>
              </a:ext>
            </a:extLst>
          </p:cNvPr>
          <p:cNvSpPr txBox="1"/>
          <p:nvPr/>
        </p:nvSpPr>
        <p:spPr>
          <a:xfrm>
            <a:off x="2838000" y="3655845"/>
            <a:ext cx="1593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상세소개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05B25-98A2-4805-BEE0-56C58ABEBD33}"/>
              </a:ext>
            </a:extLst>
          </p:cNvPr>
          <p:cNvSpPr txBox="1"/>
          <p:nvPr/>
        </p:nvSpPr>
        <p:spPr>
          <a:xfrm>
            <a:off x="4694124" y="2111395"/>
            <a:ext cx="1593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주요 기술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1197A1-CDB2-4D70-9619-E425388E06AC}"/>
              </a:ext>
            </a:extLst>
          </p:cNvPr>
          <p:cNvSpPr txBox="1"/>
          <p:nvPr/>
        </p:nvSpPr>
        <p:spPr>
          <a:xfrm>
            <a:off x="6603588" y="3655845"/>
            <a:ext cx="1593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59606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6" grpId="0"/>
      <p:bldP spid="2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6" name="Google Shape;1936;p93"/>
          <p:cNvGrpSpPr/>
          <p:nvPr/>
        </p:nvGrpSpPr>
        <p:grpSpPr>
          <a:xfrm rot="1822435">
            <a:off x="6102305" y="-314931"/>
            <a:ext cx="4155935" cy="1804918"/>
            <a:chOff x="6577073" y="1154992"/>
            <a:chExt cx="1766783" cy="767311"/>
          </a:xfrm>
        </p:grpSpPr>
        <p:sp>
          <p:nvSpPr>
            <p:cNvPr id="1937" name="Google Shape;1937;p93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93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93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93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93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93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93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93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93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93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93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929;p93">
            <a:extLst>
              <a:ext uri="{FF2B5EF4-FFF2-40B4-BE49-F238E27FC236}">
                <a16:creationId xmlns:a16="http://schemas.microsoft.com/office/drawing/2014/main" id="{3522DD6E-E9CC-4AC2-B8A8-DFDEF58B30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6800" y="486752"/>
            <a:ext cx="38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FRONTEND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74C618-D816-49BF-8E16-90F2E9FF8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387" y="3334258"/>
            <a:ext cx="1190646" cy="16214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4D432D-FE1C-48BC-9949-36FA6B555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242" y="2356522"/>
            <a:ext cx="1192479" cy="1592218"/>
          </a:xfrm>
          <a:prstGeom prst="rect">
            <a:avLst/>
          </a:prstGeom>
        </p:spPr>
      </p:pic>
      <p:sp>
        <p:nvSpPr>
          <p:cNvPr id="24" name="Google Shape;1932;p93">
            <a:extLst>
              <a:ext uri="{FF2B5EF4-FFF2-40B4-BE49-F238E27FC236}">
                <a16:creationId xmlns:a16="http://schemas.microsoft.com/office/drawing/2014/main" id="{F41513EF-5DA5-4CAF-82CA-9A2E73E783FC}"/>
              </a:ext>
            </a:extLst>
          </p:cNvPr>
          <p:cNvSpPr txBox="1">
            <a:spLocks/>
          </p:cNvSpPr>
          <p:nvPr/>
        </p:nvSpPr>
        <p:spPr>
          <a:xfrm>
            <a:off x="1854619" y="2585579"/>
            <a:ext cx="90161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김유리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Google Shape;1932;p93">
            <a:extLst>
              <a:ext uri="{FF2B5EF4-FFF2-40B4-BE49-F238E27FC236}">
                <a16:creationId xmlns:a16="http://schemas.microsoft.com/office/drawing/2014/main" id="{DA272C92-1F2D-4212-B154-E1F73089E379}"/>
              </a:ext>
            </a:extLst>
          </p:cNvPr>
          <p:cNvSpPr txBox="1">
            <a:spLocks/>
          </p:cNvSpPr>
          <p:nvPr/>
        </p:nvSpPr>
        <p:spPr>
          <a:xfrm>
            <a:off x="5608411" y="3685693"/>
            <a:ext cx="90161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안세익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Google Shape;1931;p93">
            <a:extLst>
              <a:ext uri="{FF2B5EF4-FFF2-40B4-BE49-F238E27FC236}">
                <a16:creationId xmlns:a16="http://schemas.microsoft.com/office/drawing/2014/main" id="{2863E6FF-9EA0-40DD-A987-E9DB5DDD2D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25780" y="3091273"/>
            <a:ext cx="2157935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취업준비와 프로젝트를 병행하고 있는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여러분 모두 파이팅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ㅎㅎ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Google Shape;1931;p93">
            <a:extLst>
              <a:ext uri="{FF2B5EF4-FFF2-40B4-BE49-F238E27FC236}">
                <a16:creationId xmlns:a16="http://schemas.microsoft.com/office/drawing/2014/main" id="{AEDF78AB-8D37-4559-AD98-37D8D3430F31}"/>
              </a:ext>
            </a:extLst>
          </p:cNvPr>
          <p:cNvSpPr txBox="1">
            <a:spLocks/>
          </p:cNvSpPr>
          <p:nvPr/>
        </p:nvSpPr>
        <p:spPr>
          <a:xfrm flipH="1">
            <a:off x="5608411" y="3953743"/>
            <a:ext cx="1923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걱정은 내려놓고 인생 즐겁게 살자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!!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2" name="Google Shape;2759;p110">
            <a:extLst>
              <a:ext uri="{FF2B5EF4-FFF2-40B4-BE49-F238E27FC236}">
                <a16:creationId xmlns:a16="http://schemas.microsoft.com/office/drawing/2014/main" id="{9F7CF645-817D-445E-979A-2DA9EE859854}"/>
              </a:ext>
            </a:extLst>
          </p:cNvPr>
          <p:cNvGrpSpPr/>
          <p:nvPr/>
        </p:nvGrpSpPr>
        <p:grpSpPr>
          <a:xfrm>
            <a:off x="4259918" y="3000865"/>
            <a:ext cx="318370" cy="336782"/>
            <a:chOff x="12480288" y="3463076"/>
            <a:chExt cx="446120" cy="505894"/>
          </a:xfrm>
        </p:grpSpPr>
        <p:sp>
          <p:nvSpPr>
            <p:cNvPr id="26" name="Google Shape;2760;p110">
              <a:extLst>
                <a:ext uri="{FF2B5EF4-FFF2-40B4-BE49-F238E27FC236}">
                  <a16:creationId xmlns:a16="http://schemas.microsoft.com/office/drawing/2014/main" id="{5525C445-C19D-46BE-B714-82E68B4A236D}"/>
                </a:ext>
              </a:extLst>
            </p:cNvPr>
            <p:cNvSpPr/>
            <p:nvPr/>
          </p:nvSpPr>
          <p:spPr>
            <a:xfrm>
              <a:off x="12588104" y="3615334"/>
              <a:ext cx="30749" cy="39454"/>
            </a:xfrm>
            <a:custGeom>
              <a:avLst/>
              <a:gdLst/>
              <a:ahLst/>
              <a:cxnLst/>
              <a:rect l="l" t="t" r="r" b="b"/>
              <a:pathLst>
                <a:path w="1473" h="1890" extrusionOk="0">
                  <a:moveTo>
                    <a:pt x="681" y="0"/>
                  </a:moveTo>
                  <a:cubicBezTo>
                    <a:pt x="305" y="0"/>
                    <a:pt x="0" y="306"/>
                    <a:pt x="0" y="682"/>
                  </a:cubicBezTo>
                  <a:lnTo>
                    <a:pt x="0" y="1209"/>
                  </a:lnTo>
                  <a:cubicBezTo>
                    <a:pt x="0" y="1585"/>
                    <a:pt x="305" y="1890"/>
                    <a:pt x="681" y="1890"/>
                  </a:cubicBezTo>
                  <a:lnTo>
                    <a:pt x="1473" y="1890"/>
                  </a:lnTo>
                  <a:lnTo>
                    <a:pt x="1473" y="1297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rgbClr val="EAD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1;p110">
              <a:extLst>
                <a:ext uri="{FF2B5EF4-FFF2-40B4-BE49-F238E27FC236}">
                  <a16:creationId xmlns:a16="http://schemas.microsoft.com/office/drawing/2014/main" id="{DC93B7E0-87A0-421F-9C9E-931D8D6ED2B4}"/>
                </a:ext>
              </a:extLst>
            </p:cNvPr>
            <p:cNvSpPr/>
            <p:nvPr/>
          </p:nvSpPr>
          <p:spPr>
            <a:xfrm>
              <a:off x="12787851" y="3615334"/>
              <a:ext cx="30770" cy="39454"/>
            </a:xfrm>
            <a:custGeom>
              <a:avLst/>
              <a:gdLst/>
              <a:ahLst/>
              <a:cxnLst/>
              <a:rect l="l" t="t" r="r" b="b"/>
              <a:pathLst>
                <a:path w="1474" h="1890" extrusionOk="0">
                  <a:moveTo>
                    <a:pt x="1" y="0"/>
                  </a:moveTo>
                  <a:lnTo>
                    <a:pt x="1" y="1890"/>
                  </a:lnTo>
                  <a:lnTo>
                    <a:pt x="791" y="1890"/>
                  </a:lnTo>
                  <a:cubicBezTo>
                    <a:pt x="1168" y="1890"/>
                    <a:pt x="1473" y="1585"/>
                    <a:pt x="1473" y="1209"/>
                  </a:cubicBezTo>
                  <a:lnTo>
                    <a:pt x="1473" y="682"/>
                  </a:lnTo>
                  <a:cubicBezTo>
                    <a:pt x="1473" y="306"/>
                    <a:pt x="1168" y="0"/>
                    <a:pt x="791" y="0"/>
                  </a:cubicBezTo>
                  <a:close/>
                </a:path>
              </a:pathLst>
            </a:custGeom>
            <a:solidFill>
              <a:srgbClr val="EAD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2;p110">
              <a:extLst>
                <a:ext uri="{FF2B5EF4-FFF2-40B4-BE49-F238E27FC236}">
                  <a16:creationId xmlns:a16="http://schemas.microsoft.com/office/drawing/2014/main" id="{15059145-EA4C-417B-8EC6-F58D492665CC}"/>
                </a:ext>
              </a:extLst>
            </p:cNvPr>
            <p:cNvSpPr/>
            <p:nvPr/>
          </p:nvSpPr>
          <p:spPr>
            <a:xfrm>
              <a:off x="12619019" y="3707704"/>
              <a:ext cx="168691" cy="132494"/>
            </a:xfrm>
            <a:custGeom>
              <a:avLst/>
              <a:gdLst/>
              <a:ahLst/>
              <a:cxnLst/>
              <a:rect l="l" t="t" r="r" b="b"/>
              <a:pathLst>
                <a:path w="8081" h="6347" extrusionOk="0">
                  <a:moveTo>
                    <a:pt x="1774" y="0"/>
                  </a:moveTo>
                  <a:lnTo>
                    <a:pt x="1774" y="2127"/>
                  </a:lnTo>
                  <a:cubicBezTo>
                    <a:pt x="1774" y="2605"/>
                    <a:pt x="1437" y="3147"/>
                    <a:pt x="969" y="3241"/>
                  </a:cubicBezTo>
                  <a:lnTo>
                    <a:pt x="0" y="3420"/>
                  </a:lnTo>
                  <a:lnTo>
                    <a:pt x="2442" y="5714"/>
                  </a:lnTo>
                  <a:cubicBezTo>
                    <a:pt x="2891" y="6136"/>
                    <a:pt x="3466" y="6347"/>
                    <a:pt x="4041" y="6347"/>
                  </a:cubicBezTo>
                  <a:cubicBezTo>
                    <a:pt x="4616" y="6347"/>
                    <a:pt x="5190" y="6136"/>
                    <a:pt x="5640" y="5714"/>
                  </a:cubicBezTo>
                  <a:lnTo>
                    <a:pt x="5639" y="5714"/>
                  </a:lnTo>
                  <a:lnTo>
                    <a:pt x="8080" y="3420"/>
                  </a:lnTo>
                  <a:lnTo>
                    <a:pt x="7111" y="3241"/>
                  </a:lnTo>
                  <a:cubicBezTo>
                    <a:pt x="6643" y="3146"/>
                    <a:pt x="6306" y="2603"/>
                    <a:pt x="6306" y="2127"/>
                  </a:cubicBezTo>
                  <a:lnTo>
                    <a:pt x="6306" y="0"/>
                  </a:lnTo>
                  <a:close/>
                </a:path>
              </a:pathLst>
            </a:custGeom>
            <a:solidFill>
              <a:srgbClr val="F7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3;p110">
              <a:extLst>
                <a:ext uri="{FF2B5EF4-FFF2-40B4-BE49-F238E27FC236}">
                  <a16:creationId xmlns:a16="http://schemas.microsoft.com/office/drawing/2014/main" id="{34D2E823-D9AD-4961-8144-715D76B37537}"/>
                </a:ext>
              </a:extLst>
            </p:cNvPr>
            <p:cNvSpPr/>
            <p:nvPr/>
          </p:nvSpPr>
          <p:spPr>
            <a:xfrm>
              <a:off x="12480288" y="3770035"/>
              <a:ext cx="446120" cy="198918"/>
            </a:xfrm>
            <a:custGeom>
              <a:avLst/>
              <a:gdLst/>
              <a:ahLst/>
              <a:cxnLst/>
              <a:rect l="l" t="t" r="r" b="b"/>
              <a:pathLst>
                <a:path w="21371" h="9529" extrusionOk="0">
                  <a:moveTo>
                    <a:pt x="13852" y="1"/>
                  </a:moveTo>
                  <a:cubicBezTo>
                    <a:pt x="13753" y="1"/>
                    <a:pt x="13656" y="32"/>
                    <a:pt x="13576" y="94"/>
                  </a:cubicBezTo>
                  <a:cubicBezTo>
                    <a:pt x="12719" y="734"/>
                    <a:pt x="11702" y="1054"/>
                    <a:pt x="10686" y="1054"/>
                  </a:cubicBezTo>
                  <a:cubicBezTo>
                    <a:pt x="9670" y="1054"/>
                    <a:pt x="8654" y="734"/>
                    <a:pt x="7797" y="94"/>
                  </a:cubicBezTo>
                  <a:cubicBezTo>
                    <a:pt x="7716" y="33"/>
                    <a:pt x="7619" y="2"/>
                    <a:pt x="7521" y="2"/>
                  </a:cubicBezTo>
                  <a:cubicBezTo>
                    <a:pt x="7479" y="2"/>
                    <a:pt x="7437" y="7"/>
                    <a:pt x="7397" y="19"/>
                  </a:cubicBezTo>
                  <a:lnTo>
                    <a:pt x="3129" y="1208"/>
                  </a:lnTo>
                  <a:cubicBezTo>
                    <a:pt x="1983" y="1527"/>
                    <a:pt x="1124" y="2478"/>
                    <a:pt x="923" y="3652"/>
                  </a:cubicBezTo>
                  <a:lnTo>
                    <a:pt x="90" y="8530"/>
                  </a:lnTo>
                  <a:cubicBezTo>
                    <a:pt x="0" y="9053"/>
                    <a:pt x="403" y="9529"/>
                    <a:pt x="932" y="9529"/>
                  </a:cubicBezTo>
                  <a:lnTo>
                    <a:pt x="20440" y="9529"/>
                  </a:lnTo>
                  <a:cubicBezTo>
                    <a:pt x="20968" y="9529"/>
                    <a:pt x="21371" y="9053"/>
                    <a:pt x="21282" y="8530"/>
                  </a:cubicBezTo>
                  <a:lnTo>
                    <a:pt x="20448" y="3652"/>
                  </a:lnTo>
                  <a:cubicBezTo>
                    <a:pt x="20248" y="2478"/>
                    <a:pt x="19389" y="1527"/>
                    <a:pt x="18243" y="1208"/>
                  </a:cubicBezTo>
                  <a:lnTo>
                    <a:pt x="13976" y="18"/>
                  </a:lnTo>
                  <a:cubicBezTo>
                    <a:pt x="13935" y="6"/>
                    <a:pt x="13894" y="1"/>
                    <a:pt x="13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4;p110">
              <a:extLst>
                <a:ext uri="{FF2B5EF4-FFF2-40B4-BE49-F238E27FC236}">
                  <a16:creationId xmlns:a16="http://schemas.microsoft.com/office/drawing/2014/main" id="{F8C2CD3B-98F1-49A4-9654-702EFC66C633}"/>
                </a:ext>
              </a:extLst>
            </p:cNvPr>
            <p:cNvSpPr/>
            <p:nvPr/>
          </p:nvSpPr>
          <p:spPr>
            <a:xfrm>
              <a:off x="12614594" y="3511338"/>
              <a:ext cx="177500" cy="231942"/>
            </a:xfrm>
            <a:custGeom>
              <a:avLst/>
              <a:gdLst/>
              <a:ahLst/>
              <a:cxnLst/>
              <a:rect l="l" t="t" r="r" b="b"/>
              <a:pathLst>
                <a:path w="8503" h="11111" extrusionOk="0">
                  <a:moveTo>
                    <a:pt x="4251" y="1"/>
                  </a:moveTo>
                  <a:cubicBezTo>
                    <a:pt x="2985" y="15"/>
                    <a:pt x="2024" y="528"/>
                    <a:pt x="1343" y="1116"/>
                  </a:cubicBezTo>
                  <a:cubicBezTo>
                    <a:pt x="472" y="1865"/>
                    <a:pt x="1" y="2978"/>
                    <a:pt x="1" y="4126"/>
                  </a:cubicBezTo>
                  <a:lnTo>
                    <a:pt x="1" y="6915"/>
                  </a:lnTo>
                  <a:cubicBezTo>
                    <a:pt x="1" y="8063"/>
                    <a:pt x="1445" y="11110"/>
                    <a:pt x="4252" y="11110"/>
                  </a:cubicBezTo>
                  <a:cubicBezTo>
                    <a:pt x="7058" y="11110"/>
                    <a:pt x="8502" y="8063"/>
                    <a:pt x="8502" y="6915"/>
                  </a:cubicBezTo>
                  <a:lnTo>
                    <a:pt x="8502" y="4127"/>
                  </a:lnTo>
                  <a:cubicBezTo>
                    <a:pt x="8502" y="2978"/>
                    <a:pt x="8031" y="1865"/>
                    <a:pt x="7161" y="1116"/>
                  </a:cubicBezTo>
                  <a:cubicBezTo>
                    <a:pt x="6478" y="528"/>
                    <a:pt x="5519" y="15"/>
                    <a:pt x="4251" y="1"/>
                  </a:cubicBezTo>
                  <a:close/>
                </a:path>
              </a:pathLst>
            </a:custGeom>
            <a:solidFill>
              <a:srgbClr val="F7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5;p110">
              <a:extLst>
                <a:ext uri="{FF2B5EF4-FFF2-40B4-BE49-F238E27FC236}">
                  <a16:creationId xmlns:a16="http://schemas.microsoft.com/office/drawing/2014/main" id="{F0F7DB4F-2888-47AA-99AC-6B6A4491CCB4}"/>
                </a:ext>
              </a:extLst>
            </p:cNvPr>
            <p:cNvSpPr/>
            <p:nvPr/>
          </p:nvSpPr>
          <p:spPr>
            <a:xfrm>
              <a:off x="12595640" y="3474244"/>
              <a:ext cx="215409" cy="153076"/>
            </a:xfrm>
            <a:custGeom>
              <a:avLst/>
              <a:gdLst/>
              <a:ahLst/>
              <a:cxnLst/>
              <a:rect l="l" t="t" r="r" b="b"/>
              <a:pathLst>
                <a:path w="10319" h="7333" extrusionOk="0">
                  <a:moveTo>
                    <a:pt x="3682" y="1"/>
                  </a:moveTo>
                  <a:cubicBezTo>
                    <a:pt x="1649" y="1"/>
                    <a:pt x="0" y="1649"/>
                    <a:pt x="0" y="3682"/>
                  </a:cubicBezTo>
                  <a:lnTo>
                    <a:pt x="0" y="6870"/>
                  </a:lnTo>
                  <a:cubicBezTo>
                    <a:pt x="0" y="6870"/>
                    <a:pt x="3" y="6870"/>
                    <a:pt x="9" y="6870"/>
                  </a:cubicBezTo>
                  <a:cubicBezTo>
                    <a:pt x="90" y="6870"/>
                    <a:pt x="716" y="6883"/>
                    <a:pt x="1126" y="7290"/>
                  </a:cubicBezTo>
                  <a:cubicBezTo>
                    <a:pt x="1156" y="7319"/>
                    <a:pt x="1192" y="7332"/>
                    <a:pt x="1227" y="7332"/>
                  </a:cubicBezTo>
                  <a:cubicBezTo>
                    <a:pt x="1302" y="7332"/>
                    <a:pt x="1374" y="7274"/>
                    <a:pt x="1374" y="7186"/>
                  </a:cubicBezTo>
                  <a:lnTo>
                    <a:pt x="1374" y="5118"/>
                  </a:lnTo>
                  <a:lnTo>
                    <a:pt x="8946" y="5118"/>
                  </a:lnTo>
                  <a:lnTo>
                    <a:pt x="8946" y="7186"/>
                  </a:lnTo>
                  <a:cubicBezTo>
                    <a:pt x="8946" y="7274"/>
                    <a:pt x="9018" y="7332"/>
                    <a:pt x="9093" y="7332"/>
                  </a:cubicBezTo>
                  <a:cubicBezTo>
                    <a:pt x="9129" y="7332"/>
                    <a:pt x="9165" y="7319"/>
                    <a:pt x="9194" y="7290"/>
                  </a:cubicBezTo>
                  <a:cubicBezTo>
                    <a:pt x="9605" y="6883"/>
                    <a:pt x="10229" y="6870"/>
                    <a:pt x="10310" y="6870"/>
                  </a:cubicBezTo>
                  <a:cubicBezTo>
                    <a:pt x="10316" y="6870"/>
                    <a:pt x="10319" y="6870"/>
                    <a:pt x="10319" y="6870"/>
                  </a:cubicBezTo>
                  <a:lnTo>
                    <a:pt x="10319" y="3682"/>
                  </a:lnTo>
                  <a:cubicBezTo>
                    <a:pt x="10319" y="1649"/>
                    <a:pt x="8672" y="1"/>
                    <a:pt x="6637" y="1"/>
                  </a:cubicBezTo>
                  <a:close/>
                </a:path>
              </a:pathLst>
            </a:custGeom>
            <a:solidFill>
              <a:srgbClr val="EBA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6;p110">
              <a:extLst>
                <a:ext uri="{FF2B5EF4-FFF2-40B4-BE49-F238E27FC236}">
                  <a16:creationId xmlns:a16="http://schemas.microsoft.com/office/drawing/2014/main" id="{4C776FC8-1A2C-418F-86B4-725FC5E1EC66}"/>
                </a:ext>
              </a:extLst>
            </p:cNvPr>
            <p:cNvSpPr/>
            <p:nvPr/>
          </p:nvSpPr>
          <p:spPr>
            <a:xfrm>
              <a:off x="12595640" y="3463076"/>
              <a:ext cx="215409" cy="106191"/>
            </a:xfrm>
            <a:custGeom>
              <a:avLst/>
              <a:gdLst/>
              <a:ahLst/>
              <a:cxnLst/>
              <a:rect l="l" t="t" r="r" b="b"/>
              <a:pathLst>
                <a:path w="10319" h="5087" extrusionOk="0">
                  <a:moveTo>
                    <a:pt x="5080" y="1"/>
                  </a:moveTo>
                  <a:cubicBezTo>
                    <a:pt x="4822" y="1"/>
                    <a:pt x="4564" y="31"/>
                    <a:pt x="4312" y="92"/>
                  </a:cubicBezTo>
                  <a:lnTo>
                    <a:pt x="1689" y="715"/>
                  </a:lnTo>
                  <a:cubicBezTo>
                    <a:pt x="700" y="952"/>
                    <a:pt x="1" y="1835"/>
                    <a:pt x="0" y="2853"/>
                  </a:cubicBezTo>
                  <a:lnTo>
                    <a:pt x="0" y="5087"/>
                  </a:lnTo>
                  <a:lnTo>
                    <a:pt x="10319" y="5087"/>
                  </a:lnTo>
                  <a:lnTo>
                    <a:pt x="10319" y="2867"/>
                  </a:lnTo>
                  <a:cubicBezTo>
                    <a:pt x="10319" y="1843"/>
                    <a:pt x="9611" y="955"/>
                    <a:pt x="8614" y="726"/>
                  </a:cubicBezTo>
                  <a:lnTo>
                    <a:pt x="5817" y="85"/>
                  </a:lnTo>
                  <a:cubicBezTo>
                    <a:pt x="5574" y="29"/>
                    <a:pt x="5327" y="1"/>
                    <a:pt x="5080" y="1"/>
                  </a:cubicBezTo>
                  <a:close/>
                </a:path>
              </a:pathLst>
            </a:custGeom>
            <a:solidFill>
              <a:srgbClr val="DA4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7;p110">
              <a:extLst>
                <a:ext uri="{FF2B5EF4-FFF2-40B4-BE49-F238E27FC236}">
                  <a16:creationId xmlns:a16="http://schemas.microsoft.com/office/drawing/2014/main" id="{1CA773E3-17DE-4604-BA61-D5D81C564F64}"/>
                </a:ext>
              </a:extLst>
            </p:cNvPr>
            <p:cNvSpPr/>
            <p:nvPr/>
          </p:nvSpPr>
          <p:spPr>
            <a:xfrm>
              <a:off x="12595661" y="3549288"/>
              <a:ext cx="215388" cy="46739"/>
            </a:xfrm>
            <a:custGeom>
              <a:avLst/>
              <a:gdLst/>
              <a:ahLst/>
              <a:cxnLst/>
              <a:rect l="l" t="t" r="r" b="b"/>
              <a:pathLst>
                <a:path w="10318" h="2239" extrusionOk="0">
                  <a:moveTo>
                    <a:pt x="5159" y="0"/>
                  </a:moveTo>
                  <a:cubicBezTo>
                    <a:pt x="3430" y="0"/>
                    <a:pt x="1701" y="319"/>
                    <a:pt x="0" y="957"/>
                  </a:cubicBezTo>
                  <a:cubicBezTo>
                    <a:pt x="60" y="1176"/>
                    <a:pt x="119" y="1397"/>
                    <a:pt x="179" y="1618"/>
                  </a:cubicBezTo>
                  <a:cubicBezTo>
                    <a:pt x="278" y="1993"/>
                    <a:pt x="617" y="2238"/>
                    <a:pt x="986" y="2238"/>
                  </a:cubicBezTo>
                  <a:cubicBezTo>
                    <a:pt x="1066" y="2238"/>
                    <a:pt x="1148" y="2227"/>
                    <a:pt x="1228" y="2202"/>
                  </a:cubicBezTo>
                  <a:cubicBezTo>
                    <a:pt x="2530" y="1802"/>
                    <a:pt x="3845" y="1602"/>
                    <a:pt x="5159" y="1602"/>
                  </a:cubicBezTo>
                  <a:cubicBezTo>
                    <a:pt x="6474" y="1602"/>
                    <a:pt x="7788" y="1802"/>
                    <a:pt x="9090" y="2202"/>
                  </a:cubicBezTo>
                  <a:cubicBezTo>
                    <a:pt x="9171" y="2227"/>
                    <a:pt x="9252" y="2238"/>
                    <a:pt x="9332" y="2238"/>
                  </a:cubicBezTo>
                  <a:cubicBezTo>
                    <a:pt x="9701" y="2238"/>
                    <a:pt x="10040" y="1993"/>
                    <a:pt x="10140" y="1618"/>
                  </a:cubicBezTo>
                  <a:cubicBezTo>
                    <a:pt x="10199" y="1397"/>
                    <a:pt x="10259" y="1176"/>
                    <a:pt x="10318" y="957"/>
                  </a:cubicBezTo>
                  <a:cubicBezTo>
                    <a:pt x="8617" y="319"/>
                    <a:pt x="6888" y="0"/>
                    <a:pt x="5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68;p110">
              <a:extLst>
                <a:ext uri="{FF2B5EF4-FFF2-40B4-BE49-F238E27FC236}">
                  <a16:creationId xmlns:a16="http://schemas.microsoft.com/office/drawing/2014/main" id="{8D7ECE2D-0D09-4DCB-AB3E-3AA4514F2EC3}"/>
                </a:ext>
              </a:extLst>
            </p:cNvPr>
            <p:cNvSpPr/>
            <p:nvPr/>
          </p:nvSpPr>
          <p:spPr>
            <a:xfrm>
              <a:off x="12566750" y="3780451"/>
              <a:ext cx="31939" cy="124603"/>
            </a:xfrm>
            <a:custGeom>
              <a:avLst/>
              <a:gdLst/>
              <a:ahLst/>
              <a:cxnLst/>
              <a:rect l="l" t="t" r="r" b="b"/>
              <a:pathLst>
                <a:path w="1530" h="5969" extrusionOk="0">
                  <a:moveTo>
                    <a:pt x="1529" y="1"/>
                  </a:moveTo>
                  <a:lnTo>
                    <a:pt x="1" y="427"/>
                  </a:lnTo>
                  <a:lnTo>
                    <a:pt x="1" y="5968"/>
                  </a:lnTo>
                  <a:lnTo>
                    <a:pt x="1529" y="59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69;p110">
              <a:extLst>
                <a:ext uri="{FF2B5EF4-FFF2-40B4-BE49-F238E27FC236}">
                  <a16:creationId xmlns:a16="http://schemas.microsoft.com/office/drawing/2014/main" id="{54018CAF-6A54-4F9D-A2CF-D8F518CA1D93}"/>
                </a:ext>
              </a:extLst>
            </p:cNvPr>
            <p:cNvSpPr/>
            <p:nvPr/>
          </p:nvSpPr>
          <p:spPr>
            <a:xfrm>
              <a:off x="12808037" y="3780451"/>
              <a:ext cx="31897" cy="124603"/>
            </a:xfrm>
            <a:custGeom>
              <a:avLst/>
              <a:gdLst/>
              <a:ahLst/>
              <a:cxnLst/>
              <a:rect l="l" t="t" r="r" b="b"/>
              <a:pathLst>
                <a:path w="1528" h="5969" extrusionOk="0">
                  <a:moveTo>
                    <a:pt x="0" y="1"/>
                  </a:moveTo>
                  <a:lnTo>
                    <a:pt x="0" y="5968"/>
                  </a:lnTo>
                  <a:lnTo>
                    <a:pt x="1527" y="5968"/>
                  </a:lnTo>
                  <a:lnTo>
                    <a:pt x="1527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0;p110">
              <a:extLst>
                <a:ext uri="{FF2B5EF4-FFF2-40B4-BE49-F238E27FC236}">
                  <a16:creationId xmlns:a16="http://schemas.microsoft.com/office/drawing/2014/main" id="{76EB242B-688A-48E1-8BF1-99F2294FA96A}"/>
                </a:ext>
              </a:extLst>
            </p:cNvPr>
            <p:cNvSpPr/>
            <p:nvPr/>
          </p:nvSpPr>
          <p:spPr>
            <a:xfrm>
              <a:off x="12556250" y="3874240"/>
              <a:ext cx="294233" cy="94731"/>
            </a:xfrm>
            <a:custGeom>
              <a:avLst/>
              <a:gdLst/>
              <a:ahLst/>
              <a:cxnLst/>
              <a:rect l="l" t="t" r="r" b="b"/>
              <a:pathLst>
                <a:path w="14095" h="4538" extrusionOk="0">
                  <a:moveTo>
                    <a:pt x="2279" y="0"/>
                  </a:moveTo>
                  <a:cubicBezTo>
                    <a:pt x="2119" y="0"/>
                    <a:pt x="1964" y="55"/>
                    <a:pt x="1840" y="155"/>
                  </a:cubicBezTo>
                  <a:lnTo>
                    <a:pt x="260" y="1431"/>
                  </a:lnTo>
                  <a:cubicBezTo>
                    <a:pt x="169" y="1621"/>
                    <a:pt x="92" y="1784"/>
                    <a:pt x="0" y="1975"/>
                  </a:cubicBezTo>
                  <a:lnTo>
                    <a:pt x="0" y="4538"/>
                  </a:lnTo>
                  <a:lnTo>
                    <a:pt x="14094" y="4538"/>
                  </a:lnTo>
                  <a:lnTo>
                    <a:pt x="14094" y="1975"/>
                  </a:lnTo>
                  <a:cubicBezTo>
                    <a:pt x="14003" y="1784"/>
                    <a:pt x="13926" y="1621"/>
                    <a:pt x="13834" y="1431"/>
                  </a:cubicBezTo>
                  <a:lnTo>
                    <a:pt x="12255" y="155"/>
                  </a:lnTo>
                  <a:cubicBezTo>
                    <a:pt x="12130" y="55"/>
                    <a:pt x="11974" y="0"/>
                    <a:pt x="1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1;p110">
              <a:extLst>
                <a:ext uri="{FF2B5EF4-FFF2-40B4-BE49-F238E27FC236}">
                  <a16:creationId xmlns:a16="http://schemas.microsoft.com/office/drawing/2014/main" id="{62E0993E-F33A-4D5B-B1DA-FCBBBD79DAE0}"/>
                </a:ext>
              </a:extLst>
            </p:cNvPr>
            <p:cNvSpPr/>
            <p:nvPr/>
          </p:nvSpPr>
          <p:spPr>
            <a:xfrm>
              <a:off x="12638015" y="3775337"/>
              <a:ext cx="58179" cy="56613"/>
            </a:xfrm>
            <a:custGeom>
              <a:avLst/>
              <a:gdLst/>
              <a:ahLst/>
              <a:cxnLst/>
              <a:rect l="l" t="t" r="r" b="b"/>
              <a:pathLst>
                <a:path w="2787" h="2712" extrusionOk="0">
                  <a:moveTo>
                    <a:pt x="862" y="1"/>
                  </a:moveTo>
                  <a:cubicBezTo>
                    <a:pt x="760" y="1"/>
                    <a:pt x="669" y="15"/>
                    <a:pt x="594" y="47"/>
                  </a:cubicBezTo>
                  <a:cubicBezTo>
                    <a:pt x="1" y="304"/>
                    <a:pt x="506" y="1356"/>
                    <a:pt x="506" y="1356"/>
                  </a:cubicBezTo>
                  <a:cubicBezTo>
                    <a:pt x="506" y="1356"/>
                    <a:pt x="1" y="2408"/>
                    <a:pt x="594" y="2665"/>
                  </a:cubicBezTo>
                  <a:cubicBezTo>
                    <a:pt x="669" y="2697"/>
                    <a:pt x="760" y="2712"/>
                    <a:pt x="862" y="2712"/>
                  </a:cubicBezTo>
                  <a:cubicBezTo>
                    <a:pt x="1566" y="2712"/>
                    <a:pt x="2787" y="2038"/>
                    <a:pt x="2787" y="2038"/>
                  </a:cubicBezTo>
                  <a:lnTo>
                    <a:pt x="2787" y="676"/>
                  </a:lnTo>
                  <a:cubicBezTo>
                    <a:pt x="2787" y="676"/>
                    <a:pt x="1566" y="1"/>
                    <a:pt x="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2;p110">
              <a:extLst>
                <a:ext uri="{FF2B5EF4-FFF2-40B4-BE49-F238E27FC236}">
                  <a16:creationId xmlns:a16="http://schemas.microsoft.com/office/drawing/2014/main" id="{A7C8F417-1D3A-4E8C-A117-9CD4EA58730B}"/>
                </a:ext>
              </a:extLst>
            </p:cNvPr>
            <p:cNvSpPr/>
            <p:nvPr/>
          </p:nvSpPr>
          <p:spPr>
            <a:xfrm>
              <a:off x="12710491" y="3775337"/>
              <a:ext cx="58220" cy="56613"/>
            </a:xfrm>
            <a:custGeom>
              <a:avLst/>
              <a:gdLst/>
              <a:ahLst/>
              <a:cxnLst/>
              <a:rect l="l" t="t" r="r" b="b"/>
              <a:pathLst>
                <a:path w="2789" h="2712" extrusionOk="0">
                  <a:moveTo>
                    <a:pt x="1926" y="1"/>
                  </a:moveTo>
                  <a:cubicBezTo>
                    <a:pt x="1222" y="1"/>
                    <a:pt x="0" y="676"/>
                    <a:pt x="0" y="676"/>
                  </a:cubicBezTo>
                  <a:lnTo>
                    <a:pt x="0" y="2038"/>
                  </a:lnTo>
                  <a:cubicBezTo>
                    <a:pt x="0" y="2038"/>
                    <a:pt x="1221" y="2712"/>
                    <a:pt x="1926" y="2712"/>
                  </a:cubicBezTo>
                  <a:cubicBezTo>
                    <a:pt x="2028" y="2712"/>
                    <a:pt x="2120" y="2697"/>
                    <a:pt x="2195" y="2665"/>
                  </a:cubicBezTo>
                  <a:cubicBezTo>
                    <a:pt x="2789" y="2408"/>
                    <a:pt x="2284" y="1356"/>
                    <a:pt x="2284" y="1356"/>
                  </a:cubicBezTo>
                  <a:cubicBezTo>
                    <a:pt x="2284" y="1356"/>
                    <a:pt x="2787" y="304"/>
                    <a:pt x="2195" y="47"/>
                  </a:cubicBezTo>
                  <a:cubicBezTo>
                    <a:pt x="2120" y="15"/>
                    <a:pt x="2029" y="1"/>
                    <a:pt x="1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3;p110">
              <a:extLst>
                <a:ext uri="{FF2B5EF4-FFF2-40B4-BE49-F238E27FC236}">
                  <a16:creationId xmlns:a16="http://schemas.microsoft.com/office/drawing/2014/main" id="{F6BD39B3-D020-4DF8-B997-95C745111717}"/>
                </a:ext>
              </a:extLst>
            </p:cNvPr>
            <p:cNvSpPr/>
            <p:nvPr/>
          </p:nvSpPr>
          <p:spPr>
            <a:xfrm>
              <a:off x="12689282" y="3783207"/>
              <a:ext cx="28119" cy="40873"/>
            </a:xfrm>
            <a:custGeom>
              <a:avLst/>
              <a:gdLst/>
              <a:ahLst/>
              <a:cxnLst/>
              <a:rect l="l" t="t" r="r" b="b"/>
              <a:pathLst>
                <a:path w="1347" h="1958" extrusionOk="0">
                  <a:moveTo>
                    <a:pt x="338" y="1"/>
                  </a:moveTo>
                  <a:cubicBezTo>
                    <a:pt x="152" y="1"/>
                    <a:pt x="1" y="150"/>
                    <a:pt x="2" y="337"/>
                  </a:cubicBezTo>
                  <a:lnTo>
                    <a:pt x="2" y="1623"/>
                  </a:lnTo>
                  <a:cubicBezTo>
                    <a:pt x="2" y="1808"/>
                    <a:pt x="152" y="1958"/>
                    <a:pt x="338" y="1958"/>
                  </a:cubicBezTo>
                  <a:lnTo>
                    <a:pt x="1010" y="1958"/>
                  </a:lnTo>
                  <a:cubicBezTo>
                    <a:pt x="1196" y="1958"/>
                    <a:pt x="1346" y="1808"/>
                    <a:pt x="1346" y="1623"/>
                  </a:cubicBezTo>
                  <a:lnTo>
                    <a:pt x="1346" y="337"/>
                  </a:lnTo>
                  <a:cubicBezTo>
                    <a:pt x="1346" y="150"/>
                    <a:pt x="1196" y="1"/>
                    <a:pt x="1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2783;p110">
            <a:extLst>
              <a:ext uri="{FF2B5EF4-FFF2-40B4-BE49-F238E27FC236}">
                <a16:creationId xmlns:a16="http://schemas.microsoft.com/office/drawing/2014/main" id="{4E164FFC-2777-4D85-8C06-D623E357E2B4}"/>
              </a:ext>
            </a:extLst>
          </p:cNvPr>
          <p:cNvGrpSpPr/>
          <p:nvPr/>
        </p:nvGrpSpPr>
        <p:grpSpPr>
          <a:xfrm>
            <a:off x="2851274" y="2055726"/>
            <a:ext cx="329862" cy="288251"/>
            <a:chOff x="11422978" y="3525011"/>
            <a:chExt cx="446120" cy="505876"/>
          </a:xfrm>
        </p:grpSpPr>
        <p:sp>
          <p:nvSpPr>
            <p:cNvPr id="41" name="Google Shape;2784;p110">
              <a:extLst>
                <a:ext uri="{FF2B5EF4-FFF2-40B4-BE49-F238E27FC236}">
                  <a16:creationId xmlns:a16="http://schemas.microsoft.com/office/drawing/2014/main" id="{486D91E1-ECB4-4C9C-BEEA-565BC2BE52B4}"/>
                </a:ext>
              </a:extLst>
            </p:cNvPr>
            <p:cNvSpPr/>
            <p:nvPr/>
          </p:nvSpPr>
          <p:spPr>
            <a:xfrm>
              <a:off x="11531400" y="3599720"/>
              <a:ext cx="229270" cy="214407"/>
            </a:xfrm>
            <a:custGeom>
              <a:avLst/>
              <a:gdLst/>
              <a:ahLst/>
              <a:cxnLst/>
              <a:rect l="l" t="t" r="r" b="b"/>
              <a:pathLst>
                <a:path w="10983" h="10271" extrusionOk="0">
                  <a:moveTo>
                    <a:pt x="333" y="0"/>
                  </a:moveTo>
                  <a:lnTo>
                    <a:pt x="333" y="5604"/>
                  </a:lnTo>
                  <a:lnTo>
                    <a:pt x="121" y="7862"/>
                  </a:lnTo>
                  <a:cubicBezTo>
                    <a:pt x="0" y="9154"/>
                    <a:pt x="1017" y="10270"/>
                    <a:pt x="2315" y="10270"/>
                  </a:cubicBezTo>
                  <a:lnTo>
                    <a:pt x="8668" y="10270"/>
                  </a:lnTo>
                  <a:cubicBezTo>
                    <a:pt x="9966" y="10270"/>
                    <a:pt x="10983" y="9154"/>
                    <a:pt x="10861" y="7862"/>
                  </a:cubicBezTo>
                  <a:lnTo>
                    <a:pt x="10650" y="5604"/>
                  </a:lnTo>
                  <a:lnTo>
                    <a:pt x="10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85;p110">
              <a:extLst>
                <a:ext uri="{FF2B5EF4-FFF2-40B4-BE49-F238E27FC236}">
                  <a16:creationId xmlns:a16="http://schemas.microsoft.com/office/drawing/2014/main" id="{6AD6B9DA-6B6A-42E3-8C75-ECC57325D786}"/>
                </a:ext>
              </a:extLst>
            </p:cNvPr>
            <p:cNvSpPr/>
            <p:nvPr/>
          </p:nvSpPr>
          <p:spPr>
            <a:xfrm>
              <a:off x="11530774" y="3677227"/>
              <a:ext cx="30749" cy="39475"/>
            </a:xfrm>
            <a:custGeom>
              <a:avLst/>
              <a:gdLst/>
              <a:ahLst/>
              <a:cxnLst/>
              <a:rect l="l" t="t" r="r" b="b"/>
              <a:pathLst>
                <a:path w="1473" h="1891" extrusionOk="0">
                  <a:moveTo>
                    <a:pt x="682" y="1"/>
                  </a:moveTo>
                  <a:cubicBezTo>
                    <a:pt x="306" y="1"/>
                    <a:pt x="0" y="306"/>
                    <a:pt x="0" y="682"/>
                  </a:cubicBezTo>
                  <a:lnTo>
                    <a:pt x="0" y="1210"/>
                  </a:lnTo>
                  <a:cubicBezTo>
                    <a:pt x="0" y="1585"/>
                    <a:pt x="306" y="1890"/>
                    <a:pt x="682" y="1890"/>
                  </a:cubicBezTo>
                  <a:lnTo>
                    <a:pt x="1473" y="1890"/>
                  </a:lnTo>
                  <a:lnTo>
                    <a:pt x="1473" y="1299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EAD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86;p110">
              <a:extLst>
                <a:ext uri="{FF2B5EF4-FFF2-40B4-BE49-F238E27FC236}">
                  <a16:creationId xmlns:a16="http://schemas.microsoft.com/office/drawing/2014/main" id="{D3DA263A-1D6E-41E0-926F-4DD580E1CEA0}"/>
                </a:ext>
              </a:extLst>
            </p:cNvPr>
            <p:cNvSpPr/>
            <p:nvPr/>
          </p:nvSpPr>
          <p:spPr>
            <a:xfrm>
              <a:off x="11730542" y="3677227"/>
              <a:ext cx="30770" cy="39496"/>
            </a:xfrm>
            <a:custGeom>
              <a:avLst/>
              <a:gdLst/>
              <a:ahLst/>
              <a:cxnLst/>
              <a:rect l="l" t="t" r="r" b="b"/>
              <a:pathLst>
                <a:path w="1474" h="1892" extrusionOk="0">
                  <a:moveTo>
                    <a:pt x="1" y="1"/>
                  </a:moveTo>
                  <a:lnTo>
                    <a:pt x="1" y="1891"/>
                  </a:lnTo>
                  <a:lnTo>
                    <a:pt x="792" y="1891"/>
                  </a:lnTo>
                  <a:cubicBezTo>
                    <a:pt x="1168" y="1890"/>
                    <a:pt x="1473" y="1586"/>
                    <a:pt x="1473" y="1210"/>
                  </a:cubicBezTo>
                  <a:lnTo>
                    <a:pt x="1473" y="682"/>
                  </a:lnTo>
                  <a:cubicBezTo>
                    <a:pt x="1473" y="306"/>
                    <a:pt x="1168" y="1"/>
                    <a:pt x="792" y="1"/>
                  </a:cubicBezTo>
                  <a:close/>
                </a:path>
              </a:pathLst>
            </a:custGeom>
            <a:solidFill>
              <a:srgbClr val="EAD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7;p110">
              <a:extLst>
                <a:ext uri="{FF2B5EF4-FFF2-40B4-BE49-F238E27FC236}">
                  <a16:creationId xmlns:a16="http://schemas.microsoft.com/office/drawing/2014/main" id="{56E2D1EF-B62C-43DF-B2FA-FE0495D5290C}"/>
                </a:ext>
              </a:extLst>
            </p:cNvPr>
            <p:cNvSpPr/>
            <p:nvPr/>
          </p:nvSpPr>
          <p:spPr>
            <a:xfrm>
              <a:off x="11561689" y="3769617"/>
              <a:ext cx="168691" cy="132494"/>
            </a:xfrm>
            <a:custGeom>
              <a:avLst/>
              <a:gdLst/>
              <a:ahLst/>
              <a:cxnLst/>
              <a:rect l="l" t="t" r="r" b="b"/>
              <a:pathLst>
                <a:path w="8081" h="6347" extrusionOk="0">
                  <a:moveTo>
                    <a:pt x="1774" y="1"/>
                  </a:moveTo>
                  <a:lnTo>
                    <a:pt x="1774" y="2128"/>
                  </a:lnTo>
                  <a:cubicBezTo>
                    <a:pt x="1774" y="2604"/>
                    <a:pt x="1437" y="3147"/>
                    <a:pt x="969" y="3240"/>
                  </a:cubicBezTo>
                  <a:lnTo>
                    <a:pt x="0" y="3421"/>
                  </a:lnTo>
                  <a:lnTo>
                    <a:pt x="2442" y="5713"/>
                  </a:lnTo>
                  <a:cubicBezTo>
                    <a:pt x="2891" y="6135"/>
                    <a:pt x="3466" y="6346"/>
                    <a:pt x="4041" y="6346"/>
                  </a:cubicBezTo>
                  <a:cubicBezTo>
                    <a:pt x="4616" y="6346"/>
                    <a:pt x="5190" y="6135"/>
                    <a:pt x="5640" y="5713"/>
                  </a:cubicBezTo>
                  <a:lnTo>
                    <a:pt x="8080" y="3420"/>
                  </a:lnTo>
                  <a:lnTo>
                    <a:pt x="7111" y="3240"/>
                  </a:lnTo>
                  <a:cubicBezTo>
                    <a:pt x="6643" y="3147"/>
                    <a:pt x="6307" y="2604"/>
                    <a:pt x="6307" y="2127"/>
                  </a:cubicBezTo>
                  <a:lnTo>
                    <a:pt x="6307" y="1"/>
                  </a:lnTo>
                  <a:close/>
                </a:path>
              </a:pathLst>
            </a:custGeom>
            <a:solidFill>
              <a:srgbClr val="F7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8;p110">
              <a:extLst>
                <a:ext uri="{FF2B5EF4-FFF2-40B4-BE49-F238E27FC236}">
                  <a16:creationId xmlns:a16="http://schemas.microsoft.com/office/drawing/2014/main" id="{10A3465E-927D-456C-9735-9FC513B2B7F0}"/>
                </a:ext>
              </a:extLst>
            </p:cNvPr>
            <p:cNvSpPr/>
            <p:nvPr/>
          </p:nvSpPr>
          <p:spPr>
            <a:xfrm>
              <a:off x="11422978" y="3831969"/>
              <a:ext cx="446120" cy="198918"/>
            </a:xfrm>
            <a:custGeom>
              <a:avLst/>
              <a:gdLst/>
              <a:ahLst/>
              <a:cxnLst/>
              <a:rect l="l" t="t" r="r" b="b"/>
              <a:pathLst>
                <a:path w="21371" h="9529" extrusionOk="0">
                  <a:moveTo>
                    <a:pt x="7520" y="0"/>
                  </a:moveTo>
                  <a:cubicBezTo>
                    <a:pt x="7478" y="0"/>
                    <a:pt x="7436" y="6"/>
                    <a:pt x="7396" y="17"/>
                  </a:cubicBezTo>
                  <a:lnTo>
                    <a:pt x="3129" y="1207"/>
                  </a:lnTo>
                  <a:cubicBezTo>
                    <a:pt x="1983" y="1525"/>
                    <a:pt x="1123" y="2478"/>
                    <a:pt x="924" y="3650"/>
                  </a:cubicBezTo>
                  <a:lnTo>
                    <a:pt x="90" y="8530"/>
                  </a:lnTo>
                  <a:cubicBezTo>
                    <a:pt x="1" y="9052"/>
                    <a:pt x="402" y="9528"/>
                    <a:pt x="932" y="9528"/>
                  </a:cubicBezTo>
                  <a:lnTo>
                    <a:pt x="20440" y="9528"/>
                  </a:lnTo>
                  <a:cubicBezTo>
                    <a:pt x="20968" y="9528"/>
                    <a:pt x="21371" y="9052"/>
                    <a:pt x="21281" y="8530"/>
                  </a:cubicBezTo>
                  <a:lnTo>
                    <a:pt x="20448" y="3650"/>
                  </a:lnTo>
                  <a:cubicBezTo>
                    <a:pt x="20248" y="2478"/>
                    <a:pt x="19389" y="1525"/>
                    <a:pt x="18243" y="1207"/>
                  </a:cubicBezTo>
                  <a:lnTo>
                    <a:pt x="13975" y="17"/>
                  </a:lnTo>
                  <a:cubicBezTo>
                    <a:pt x="13934" y="6"/>
                    <a:pt x="13892" y="0"/>
                    <a:pt x="13851" y="0"/>
                  </a:cubicBezTo>
                  <a:cubicBezTo>
                    <a:pt x="13752" y="0"/>
                    <a:pt x="13655" y="32"/>
                    <a:pt x="13575" y="92"/>
                  </a:cubicBezTo>
                  <a:cubicBezTo>
                    <a:pt x="12718" y="733"/>
                    <a:pt x="11702" y="1053"/>
                    <a:pt x="10685" y="1053"/>
                  </a:cubicBezTo>
                  <a:cubicBezTo>
                    <a:pt x="9669" y="1053"/>
                    <a:pt x="8653" y="733"/>
                    <a:pt x="7797" y="92"/>
                  </a:cubicBezTo>
                  <a:cubicBezTo>
                    <a:pt x="7716" y="32"/>
                    <a:pt x="7618" y="0"/>
                    <a:pt x="7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9;p110">
              <a:extLst>
                <a:ext uri="{FF2B5EF4-FFF2-40B4-BE49-F238E27FC236}">
                  <a16:creationId xmlns:a16="http://schemas.microsoft.com/office/drawing/2014/main" id="{20B07E4F-C34D-4143-A79A-463017DFBE74}"/>
                </a:ext>
              </a:extLst>
            </p:cNvPr>
            <p:cNvSpPr/>
            <p:nvPr/>
          </p:nvSpPr>
          <p:spPr>
            <a:xfrm>
              <a:off x="11557305" y="3573231"/>
              <a:ext cx="177458" cy="231942"/>
            </a:xfrm>
            <a:custGeom>
              <a:avLst/>
              <a:gdLst/>
              <a:ahLst/>
              <a:cxnLst/>
              <a:rect l="l" t="t" r="r" b="b"/>
              <a:pathLst>
                <a:path w="8501" h="11111" extrusionOk="0">
                  <a:moveTo>
                    <a:pt x="4250" y="1"/>
                  </a:moveTo>
                  <a:cubicBezTo>
                    <a:pt x="2983" y="15"/>
                    <a:pt x="2024" y="528"/>
                    <a:pt x="1342" y="1116"/>
                  </a:cubicBezTo>
                  <a:cubicBezTo>
                    <a:pt x="471" y="1865"/>
                    <a:pt x="0" y="2978"/>
                    <a:pt x="0" y="4128"/>
                  </a:cubicBezTo>
                  <a:lnTo>
                    <a:pt x="0" y="6915"/>
                  </a:lnTo>
                  <a:cubicBezTo>
                    <a:pt x="0" y="8063"/>
                    <a:pt x="1443" y="11111"/>
                    <a:pt x="4250" y="11111"/>
                  </a:cubicBezTo>
                  <a:cubicBezTo>
                    <a:pt x="7058" y="11111"/>
                    <a:pt x="8501" y="8063"/>
                    <a:pt x="8501" y="6915"/>
                  </a:cubicBezTo>
                  <a:lnTo>
                    <a:pt x="8501" y="4128"/>
                  </a:lnTo>
                  <a:cubicBezTo>
                    <a:pt x="8501" y="2979"/>
                    <a:pt x="8029" y="1867"/>
                    <a:pt x="7159" y="1117"/>
                  </a:cubicBezTo>
                  <a:lnTo>
                    <a:pt x="7160" y="1116"/>
                  </a:lnTo>
                  <a:cubicBezTo>
                    <a:pt x="6477" y="528"/>
                    <a:pt x="5517" y="15"/>
                    <a:pt x="4250" y="1"/>
                  </a:cubicBezTo>
                  <a:close/>
                </a:path>
              </a:pathLst>
            </a:custGeom>
            <a:solidFill>
              <a:srgbClr val="F7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90;p110">
              <a:extLst>
                <a:ext uri="{FF2B5EF4-FFF2-40B4-BE49-F238E27FC236}">
                  <a16:creationId xmlns:a16="http://schemas.microsoft.com/office/drawing/2014/main" id="{E3463763-8009-461D-A3DA-2C06770BCD95}"/>
                </a:ext>
              </a:extLst>
            </p:cNvPr>
            <p:cNvSpPr/>
            <p:nvPr/>
          </p:nvSpPr>
          <p:spPr>
            <a:xfrm>
              <a:off x="11621765" y="3624477"/>
              <a:ext cx="131993" cy="62207"/>
            </a:xfrm>
            <a:custGeom>
              <a:avLst/>
              <a:gdLst/>
              <a:ahLst/>
              <a:cxnLst/>
              <a:rect l="l" t="t" r="r" b="b"/>
              <a:pathLst>
                <a:path w="6323" h="2980" extrusionOk="0">
                  <a:moveTo>
                    <a:pt x="1" y="1"/>
                  </a:moveTo>
                  <a:cubicBezTo>
                    <a:pt x="155" y="379"/>
                    <a:pt x="1272" y="2693"/>
                    <a:pt x="5414" y="2961"/>
                  </a:cubicBezTo>
                  <a:cubicBezTo>
                    <a:pt x="5597" y="2973"/>
                    <a:pt x="5781" y="2980"/>
                    <a:pt x="5965" y="2980"/>
                  </a:cubicBezTo>
                  <a:cubicBezTo>
                    <a:pt x="6084" y="2980"/>
                    <a:pt x="6203" y="2977"/>
                    <a:pt x="6322" y="2972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91;p110">
              <a:extLst>
                <a:ext uri="{FF2B5EF4-FFF2-40B4-BE49-F238E27FC236}">
                  <a16:creationId xmlns:a16="http://schemas.microsoft.com/office/drawing/2014/main" id="{0894F221-A0BC-4F82-9B78-546F09637046}"/>
                </a:ext>
              </a:extLst>
            </p:cNvPr>
            <p:cNvSpPr/>
            <p:nvPr/>
          </p:nvSpPr>
          <p:spPr>
            <a:xfrm>
              <a:off x="11538330" y="3525011"/>
              <a:ext cx="215430" cy="106191"/>
            </a:xfrm>
            <a:custGeom>
              <a:avLst/>
              <a:gdLst/>
              <a:ahLst/>
              <a:cxnLst/>
              <a:rect l="l" t="t" r="r" b="b"/>
              <a:pathLst>
                <a:path w="10320" h="5087" extrusionOk="0">
                  <a:moveTo>
                    <a:pt x="5077" y="0"/>
                  </a:moveTo>
                  <a:cubicBezTo>
                    <a:pt x="4820" y="0"/>
                    <a:pt x="4563" y="30"/>
                    <a:pt x="4311" y="90"/>
                  </a:cubicBezTo>
                  <a:lnTo>
                    <a:pt x="1688" y="715"/>
                  </a:lnTo>
                  <a:cubicBezTo>
                    <a:pt x="699" y="951"/>
                    <a:pt x="1" y="1835"/>
                    <a:pt x="1" y="2851"/>
                  </a:cubicBezTo>
                  <a:lnTo>
                    <a:pt x="1" y="5086"/>
                  </a:lnTo>
                  <a:lnTo>
                    <a:pt x="10319" y="5086"/>
                  </a:lnTo>
                  <a:lnTo>
                    <a:pt x="10319" y="2867"/>
                  </a:lnTo>
                  <a:cubicBezTo>
                    <a:pt x="10319" y="1843"/>
                    <a:pt x="9611" y="955"/>
                    <a:pt x="8614" y="726"/>
                  </a:cubicBezTo>
                  <a:lnTo>
                    <a:pt x="5816" y="84"/>
                  </a:lnTo>
                  <a:cubicBezTo>
                    <a:pt x="5573" y="28"/>
                    <a:pt x="5325" y="0"/>
                    <a:pt x="5077" y="0"/>
                  </a:cubicBezTo>
                  <a:close/>
                </a:path>
              </a:pathLst>
            </a:custGeom>
            <a:solidFill>
              <a:srgbClr val="DA4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92;p110">
              <a:extLst>
                <a:ext uri="{FF2B5EF4-FFF2-40B4-BE49-F238E27FC236}">
                  <a16:creationId xmlns:a16="http://schemas.microsoft.com/office/drawing/2014/main" id="{9FB52756-84A3-459A-A4C2-715521E8FB48}"/>
                </a:ext>
              </a:extLst>
            </p:cNvPr>
            <p:cNvSpPr/>
            <p:nvPr/>
          </p:nvSpPr>
          <p:spPr>
            <a:xfrm>
              <a:off x="11538330" y="3611201"/>
              <a:ext cx="215430" cy="46739"/>
            </a:xfrm>
            <a:custGeom>
              <a:avLst/>
              <a:gdLst/>
              <a:ahLst/>
              <a:cxnLst/>
              <a:rect l="l" t="t" r="r" b="b"/>
              <a:pathLst>
                <a:path w="10320" h="2239" extrusionOk="0">
                  <a:moveTo>
                    <a:pt x="5159" y="0"/>
                  </a:moveTo>
                  <a:cubicBezTo>
                    <a:pt x="3430" y="0"/>
                    <a:pt x="1701" y="319"/>
                    <a:pt x="1" y="956"/>
                  </a:cubicBezTo>
                  <a:cubicBezTo>
                    <a:pt x="60" y="1177"/>
                    <a:pt x="119" y="1398"/>
                    <a:pt x="179" y="1619"/>
                  </a:cubicBezTo>
                  <a:cubicBezTo>
                    <a:pt x="279" y="1993"/>
                    <a:pt x="617" y="2238"/>
                    <a:pt x="985" y="2238"/>
                  </a:cubicBezTo>
                  <a:cubicBezTo>
                    <a:pt x="1065" y="2238"/>
                    <a:pt x="1147" y="2227"/>
                    <a:pt x="1228" y="2202"/>
                  </a:cubicBezTo>
                  <a:cubicBezTo>
                    <a:pt x="2530" y="1802"/>
                    <a:pt x="3845" y="1602"/>
                    <a:pt x="5160" y="1602"/>
                  </a:cubicBezTo>
                  <a:cubicBezTo>
                    <a:pt x="6475" y="1602"/>
                    <a:pt x="7790" y="1802"/>
                    <a:pt x="9091" y="2202"/>
                  </a:cubicBezTo>
                  <a:cubicBezTo>
                    <a:pt x="9172" y="2227"/>
                    <a:pt x="9254" y="2238"/>
                    <a:pt x="9335" y="2238"/>
                  </a:cubicBezTo>
                  <a:cubicBezTo>
                    <a:pt x="9702" y="2238"/>
                    <a:pt x="10041" y="1993"/>
                    <a:pt x="10141" y="1619"/>
                  </a:cubicBezTo>
                  <a:cubicBezTo>
                    <a:pt x="10201" y="1398"/>
                    <a:pt x="10260" y="1177"/>
                    <a:pt x="10319" y="956"/>
                  </a:cubicBezTo>
                  <a:cubicBezTo>
                    <a:pt x="8618" y="319"/>
                    <a:pt x="6889" y="0"/>
                    <a:pt x="5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93;p110">
              <a:extLst>
                <a:ext uri="{FF2B5EF4-FFF2-40B4-BE49-F238E27FC236}">
                  <a16:creationId xmlns:a16="http://schemas.microsoft.com/office/drawing/2014/main" id="{D04B096D-60F0-4354-8D10-920E489B9076}"/>
                </a:ext>
              </a:extLst>
            </p:cNvPr>
            <p:cNvSpPr/>
            <p:nvPr/>
          </p:nvSpPr>
          <p:spPr>
            <a:xfrm>
              <a:off x="11509461" y="3842365"/>
              <a:ext cx="31897" cy="124603"/>
            </a:xfrm>
            <a:custGeom>
              <a:avLst/>
              <a:gdLst/>
              <a:ahLst/>
              <a:cxnLst/>
              <a:rect l="l" t="t" r="r" b="b"/>
              <a:pathLst>
                <a:path w="1528" h="5969" extrusionOk="0">
                  <a:moveTo>
                    <a:pt x="1527" y="0"/>
                  </a:moveTo>
                  <a:lnTo>
                    <a:pt x="0" y="426"/>
                  </a:lnTo>
                  <a:lnTo>
                    <a:pt x="0" y="5969"/>
                  </a:lnTo>
                  <a:lnTo>
                    <a:pt x="1527" y="5969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94;p110">
              <a:extLst>
                <a:ext uri="{FF2B5EF4-FFF2-40B4-BE49-F238E27FC236}">
                  <a16:creationId xmlns:a16="http://schemas.microsoft.com/office/drawing/2014/main" id="{F39FC8F2-23D4-4EE9-A726-CDC90B7F9D95}"/>
                </a:ext>
              </a:extLst>
            </p:cNvPr>
            <p:cNvSpPr/>
            <p:nvPr/>
          </p:nvSpPr>
          <p:spPr>
            <a:xfrm>
              <a:off x="11580705" y="3837251"/>
              <a:ext cx="58199" cy="56613"/>
            </a:xfrm>
            <a:custGeom>
              <a:avLst/>
              <a:gdLst/>
              <a:ahLst/>
              <a:cxnLst/>
              <a:rect l="l" t="t" r="r" b="b"/>
              <a:pathLst>
                <a:path w="2788" h="2712" extrusionOk="0">
                  <a:moveTo>
                    <a:pt x="862" y="0"/>
                  </a:moveTo>
                  <a:cubicBezTo>
                    <a:pt x="760" y="0"/>
                    <a:pt x="669" y="14"/>
                    <a:pt x="594" y="47"/>
                  </a:cubicBezTo>
                  <a:cubicBezTo>
                    <a:pt x="0" y="303"/>
                    <a:pt x="505" y="1355"/>
                    <a:pt x="505" y="1355"/>
                  </a:cubicBezTo>
                  <a:cubicBezTo>
                    <a:pt x="505" y="1355"/>
                    <a:pt x="0" y="2409"/>
                    <a:pt x="594" y="2665"/>
                  </a:cubicBezTo>
                  <a:cubicBezTo>
                    <a:pt x="669" y="2698"/>
                    <a:pt x="760" y="2712"/>
                    <a:pt x="862" y="2712"/>
                  </a:cubicBezTo>
                  <a:cubicBezTo>
                    <a:pt x="1567" y="2712"/>
                    <a:pt x="2787" y="2037"/>
                    <a:pt x="2787" y="2037"/>
                  </a:cubicBezTo>
                  <a:lnTo>
                    <a:pt x="2787" y="675"/>
                  </a:lnTo>
                  <a:cubicBezTo>
                    <a:pt x="2787" y="675"/>
                    <a:pt x="1566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95;p110">
              <a:extLst>
                <a:ext uri="{FF2B5EF4-FFF2-40B4-BE49-F238E27FC236}">
                  <a16:creationId xmlns:a16="http://schemas.microsoft.com/office/drawing/2014/main" id="{10103D7D-447B-4801-A1BB-F71AC5A6D0DD}"/>
                </a:ext>
              </a:extLst>
            </p:cNvPr>
            <p:cNvSpPr/>
            <p:nvPr/>
          </p:nvSpPr>
          <p:spPr>
            <a:xfrm>
              <a:off x="11653181" y="3837251"/>
              <a:ext cx="58199" cy="56613"/>
            </a:xfrm>
            <a:custGeom>
              <a:avLst/>
              <a:gdLst/>
              <a:ahLst/>
              <a:cxnLst/>
              <a:rect l="l" t="t" r="r" b="b"/>
              <a:pathLst>
                <a:path w="2788" h="2712" extrusionOk="0">
                  <a:moveTo>
                    <a:pt x="1926" y="0"/>
                  </a:moveTo>
                  <a:cubicBezTo>
                    <a:pt x="1222" y="0"/>
                    <a:pt x="1" y="675"/>
                    <a:pt x="1" y="675"/>
                  </a:cubicBezTo>
                  <a:lnTo>
                    <a:pt x="1" y="2037"/>
                  </a:lnTo>
                  <a:cubicBezTo>
                    <a:pt x="1" y="2037"/>
                    <a:pt x="1221" y="2712"/>
                    <a:pt x="1925" y="2712"/>
                  </a:cubicBezTo>
                  <a:cubicBezTo>
                    <a:pt x="2027" y="2712"/>
                    <a:pt x="2119" y="2698"/>
                    <a:pt x="2194" y="2665"/>
                  </a:cubicBezTo>
                  <a:cubicBezTo>
                    <a:pt x="2788" y="2409"/>
                    <a:pt x="2283" y="1355"/>
                    <a:pt x="2283" y="1355"/>
                  </a:cubicBezTo>
                  <a:cubicBezTo>
                    <a:pt x="2283" y="1355"/>
                    <a:pt x="2787" y="303"/>
                    <a:pt x="2194" y="47"/>
                  </a:cubicBezTo>
                  <a:cubicBezTo>
                    <a:pt x="2119" y="14"/>
                    <a:pt x="2028" y="0"/>
                    <a:pt x="1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96;p110">
              <a:extLst>
                <a:ext uri="{FF2B5EF4-FFF2-40B4-BE49-F238E27FC236}">
                  <a16:creationId xmlns:a16="http://schemas.microsoft.com/office/drawing/2014/main" id="{DC70C535-654A-40EB-B172-A645C0B03465}"/>
                </a:ext>
              </a:extLst>
            </p:cNvPr>
            <p:cNvSpPr/>
            <p:nvPr/>
          </p:nvSpPr>
          <p:spPr>
            <a:xfrm>
              <a:off x="11631994" y="3845099"/>
              <a:ext cx="28098" cy="40915"/>
            </a:xfrm>
            <a:custGeom>
              <a:avLst/>
              <a:gdLst/>
              <a:ahLst/>
              <a:cxnLst/>
              <a:rect l="l" t="t" r="r" b="b"/>
              <a:pathLst>
                <a:path w="1346" h="1960" extrusionOk="0">
                  <a:moveTo>
                    <a:pt x="336" y="1"/>
                  </a:moveTo>
                  <a:cubicBezTo>
                    <a:pt x="151" y="1"/>
                    <a:pt x="0" y="152"/>
                    <a:pt x="0" y="337"/>
                  </a:cubicBezTo>
                  <a:lnTo>
                    <a:pt x="0" y="1623"/>
                  </a:lnTo>
                  <a:cubicBezTo>
                    <a:pt x="0" y="1808"/>
                    <a:pt x="151" y="1959"/>
                    <a:pt x="336" y="1959"/>
                  </a:cubicBezTo>
                  <a:lnTo>
                    <a:pt x="1010" y="1959"/>
                  </a:lnTo>
                  <a:cubicBezTo>
                    <a:pt x="1195" y="1959"/>
                    <a:pt x="1346" y="1808"/>
                    <a:pt x="1344" y="1623"/>
                  </a:cubicBezTo>
                  <a:lnTo>
                    <a:pt x="1344" y="337"/>
                  </a:lnTo>
                  <a:cubicBezTo>
                    <a:pt x="1346" y="152"/>
                    <a:pt x="1195" y="1"/>
                    <a:pt x="1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7;p110">
              <a:extLst>
                <a:ext uri="{FF2B5EF4-FFF2-40B4-BE49-F238E27FC236}">
                  <a16:creationId xmlns:a16="http://schemas.microsoft.com/office/drawing/2014/main" id="{A8DD3A8F-8277-4F2C-9090-EC55ECDD4F08}"/>
                </a:ext>
              </a:extLst>
            </p:cNvPr>
            <p:cNvSpPr/>
            <p:nvPr/>
          </p:nvSpPr>
          <p:spPr>
            <a:xfrm>
              <a:off x="11750706" y="3842365"/>
              <a:ext cx="31918" cy="124603"/>
            </a:xfrm>
            <a:custGeom>
              <a:avLst/>
              <a:gdLst/>
              <a:ahLst/>
              <a:cxnLst/>
              <a:rect l="l" t="t" r="r" b="b"/>
              <a:pathLst>
                <a:path w="1529" h="5969" extrusionOk="0">
                  <a:moveTo>
                    <a:pt x="0" y="0"/>
                  </a:moveTo>
                  <a:lnTo>
                    <a:pt x="0" y="5969"/>
                  </a:lnTo>
                  <a:lnTo>
                    <a:pt x="1529" y="5969"/>
                  </a:lnTo>
                  <a:lnTo>
                    <a:pt x="1529" y="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8;p110">
              <a:extLst>
                <a:ext uri="{FF2B5EF4-FFF2-40B4-BE49-F238E27FC236}">
                  <a16:creationId xmlns:a16="http://schemas.microsoft.com/office/drawing/2014/main" id="{9E557245-8C9B-4243-B19B-7D2CAF4C8887}"/>
                </a:ext>
              </a:extLst>
            </p:cNvPr>
            <p:cNvSpPr/>
            <p:nvPr/>
          </p:nvSpPr>
          <p:spPr>
            <a:xfrm>
              <a:off x="11750686" y="3842365"/>
              <a:ext cx="31918" cy="60391"/>
            </a:xfrm>
            <a:custGeom>
              <a:avLst/>
              <a:gdLst/>
              <a:ahLst/>
              <a:cxnLst/>
              <a:rect l="l" t="t" r="r" b="b"/>
              <a:pathLst>
                <a:path w="1529" h="2893" extrusionOk="0">
                  <a:moveTo>
                    <a:pt x="0" y="0"/>
                  </a:moveTo>
                  <a:lnTo>
                    <a:pt x="1" y="1929"/>
                  </a:lnTo>
                  <a:lnTo>
                    <a:pt x="298" y="2015"/>
                  </a:lnTo>
                  <a:cubicBezTo>
                    <a:pt x="798" y="2156"/>
                    <a:pt x="1234" y="2465"/>
                    <a:pt x="1529" y="2893"/>
                  </a:cubicBezTo>
                  <a:lnTo>
                    <a:pt x="1529" y="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9;p110">
              <a:extLst>
                <a:ext uri="{FF2B5EF4-FFF2-40B4-BE49-F238E27FC236}">
                  <a16:creationId xmlns:a16="http://schemas.microsoft.com/office/drawing/2014/main" id="{7D092B73-3098-40CB-A47A-BC52DF73A038}"/>
                </a:ext>
              </a:extLst>
            </p:cNvPr>
            <p:cNvSpPr/>
            <p:nvPr/>
          </p:nvSpPr>
          <p:spPr>
            <a:xfrm>
              <a:off x="11498919" y="3936112"/>
              <a:ext cx="294233" cy="94772"/>
            </a:xfrm>
            <a:custGeom>
              <a:avLst/>
              <a:gdLst/>
              <a:ahLst/>
              <a:cxnLst/>
              <a:rect l="l" t="t" r="r" b="b"/>
              <a:pathLst>
                <a:path w="14095" h="4540" extrusionOk="0">
                  <a:moveTo>
                    <a:pt x="2279" y="0"/>
                  </a:moveTo>
                  <a:cubicBezTo>
                    <a:pt x="2120" y="0"/>
                    <a:pt x="1965" y="55"/>
                    <a:pt x="1841" y="156"/>
                  </a:cubicBezTo>
                  <a:lnTo>
                    <a:pt x="260" y="1433"/>
                  </a:lnTo>
                  <a:cubicBezTo>
                    <a:pt x="170" y="1623"/>
                    <a:pt x="92" y="1785"/>
                    <a:pt x="0" y="1977"/>
                  </a:cubicBezTo>
                  <a:lnTo>
                    <a:pt x="0" y="4539"/>
                  </a:lnTo>
                  <a:lnTo>
                    <a:pt x="14094" y="4539"/>
                  </a:lnTo>
                  <a:lnTo>
                    <a:pt x="14094" y="1977"/>
                  </a:lnTo>
                  <a:cubicBezTo>
                    <a:pt x="14004" y="1787"/>
                    <a:pt x="13926" y="1624"/>
                    <a:pt x="13834" y="1433"/>
                  </a:cubicBezTo>
                  <a:lnTo>
                    <a:pt x="12255" y="156"/>
                  </a:lnTo>
                  <a:cubicBezTo>
                    <a:pt x="12130" y="55"/>
                    <a:pt x="11976" y="0"/>
                    <a:pt x="11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2A8591A-ED7D-4745-A9DE-4DD9340FA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572" y="1402228"/>
            <a:ext cx="1196436" cy="1595248"/>
          </a:xfrm>
          <a:prstGeom prst="rect">
            <a:avLst/>
          </a:prstGeom>
        </p:spPr>
      </p:pic>
      <p:sp>
        <p:nvSpPr>
          <p:cNvPr id="57" name="Google Shape;1932;p93">
            <a:extLst>
              <a:ext uri="{FF2B5EF4-FFF2-40B4-BE49-F238E27FC236}">
                <a16:creationId xmlns:a16="http://schemas.microsoft.com/office/drawing/2014/main" id="{A52DE91A-449B-449D-80D8-B08E6E7AA448}"/>
              </a:ext>
            </a:extLst>
          </p:cNvPr>
          <p:cNvSpPr txBox="1">
            <a:spLocks/>
          </p:cNvSpPr>
          <p:nvPr/>
        </p:nvSpPr>
        <p:spPr>
          <a:xfrm>
            <a:off x="5608411" y="1711593"/>
            <a:ext cx="90161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김지은</a:t>
            </a:r>
          </a:p>
        </p:txBody>
      </p:sp>
      <p:sp>
        <p:nvSpPr>
          <p:cNvPr id="58" name="Google Shape;1931;p93">
            <a:extLst>
              <a:ext uri="{FF2B5EF4-FFF2-40B4-BE49-F238E27FC236}">
                <a16:creationId xmlns:a16="http://schemas.microsoft.com/office/drawing/2014/main" id="{872409F7-C383-462A-BD16-33C8D5711680}"/>
              </a:ext>
            </a:extLst>
          </p:cNvPr>
          <p:cNvSpPr txBox="1">
            <a:spLocks/>
          </p:cNvSpPr>
          <p:nvPr/>
        </p:nvSpPr>
        <p:spPr>
          <a:xfrm flipH="1">
            <a:off x="5608410" y="2154903"/>
            <a:ext cx="247640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우리 팀에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유리 동걸 세익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동규있다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부럽지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?^o^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59" name="Google Shape;2783;p110">
            <a:extLst>
              <a:ext uri="{FF2B5EF4-FFF2-40B4-BE49-F238E27FC236}">
                <a16:creationId xmlns:a16="http://schemas.microsoft.com/office/drawing/2014/main" id="{24BF29CE-0F5E-457A-B308-FCC3A063C3AB}"/>
              </a:ext>
            </a:extLst>
          </p:cNvPr>
          <p:cNvGrpSpPr/>
          <p:nvPr/>
        </p:nvGrpSpPr>
        <p:grpSpPr>
          <a:xfrm>
            <a:off x="5117146" y="1111555"/>
            <a:ext cx="329862" cy="288251"/>
            <a:chOff x="11422978" y="3525011"/>
            <a:chExt cx="446120" cy="505876"/>
          </a:xfrm>
        </p:grpSpPr>
        <p:sp>
          <p:nvSpPr>
            <p:cNvPr id="60" name="Google Shape;2784;p110">
              <a:extLst>
                <a:ext uri="{FF2B5EF4-FFF2-40B4-BE49-F238E27FC236}">
                  <a16:creationId xmlns:a16="http://schemas.microsoft.com/office/drawing/2014/main" id="{584D93B0-25E7-447A-A37B-22E5A54A84E6}"/>
                </a:ext>
              </a:extLst>
            </p:cNvPr>
            <p:cNvSpPr/>
            <p:nvPr/>
          </p:nvSpPr>
          <p:spPr>
            <a:xfrm>
              <a:off x="11531400" y="3599720"/>
              <a:ext cx="229270" cy="214407"/>
            </a:xfrm>
            <a:custGeom>
              <a:avLst/>
              <a:gdLst/>
              <a:ahLst/>
              <a:cxnLst/>
              <a:rect l="l" t="t" r="r" b="b"/>
              <a:pathLst>
                <a:path w="10983" h="10271" extrusionOk="0">
                  <a:moveTo>
                    <a:pt x="333" y="0"/>
                  </a:moveTo>
                  <a:lnTo>
                    <a:pt x="333" y="5604"/>
                  </a:lnTo>
                  <a:lnTo>
                    <a:pt x="121" y="7862"/>
                  </a:lnTo>
                  <a:cubicBezTo>
                    <a:pt x="0" y="9154"/>
                    <a:pt x="1017" y="10270"/>
                    <a:pt x="2315" y="10270"/>
                  </a:cubicBezTo>
                  <a:lnTo>
                    <a:pt x="8668" y="10270"/>
                  </a:lnTo>
                  <a:cubicBezTo>
                    <a:pt x="9966" y="10270"/>
                    <a:pt x="10983" y="9154"/>
                    <a:pt x="10861" y="7862"/>
                  </a:cubicBezTo>
                  <a:lnTo>
                    <a:pt x="10650" y="5604"/>
                  </a:lnTo>
                  <a:lnTo>
                    <a:pt x="10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85;p110">
              <a:extLst>
                <a:ext uri="{FF2B5EF4-FFF2-40B4-BE49-F238E27FC236}">
                  <a16:creationId xmlns:a16="http://schemas.microsoft.com/office/drawing/2014/main" id="{546B3571-A355-42CC-8DB5-EFA3EE18EEAD}"/>
                </a:ext>
              </a:extLst>
            </p:cNvPr>
            <p:cNvSpPr/>
            <p:nvPr/>
          </p:nvSpPr>
          <p:spPr>
            <a:xfrm>
              <a:off x="11530774" y="3677227"/>
              <a:ext cx="30749" cy="39475"/>
            </a:xfrm>
            <a:custGeom>
              <a:avLst/>
              <a:gdLst/>
              <a:ahLst/>
              <a:cxnLst/>
              <a:rect l="l" t="t" r="r" b="b"/>
              <a:pathLst>
                <a:path w="1473" h="1891" extrusionOk="0">
                  <a:moveTo>
                    <a:pt x="682" y="1"/>
                  </a:moveTo>
                  <a:cubicBezTo>
                    <a:pt x="306" y="1"/>
                    <a:pt x="0" y="306"/>
                    <a:pt x="0" y="682"/>
                  </a:cubicBezTo>
                  <a:lnTo>
                    <a:pt x="0" y="1210"/>
                  </a:lnTo>
                  <a:cubicBezTo>
                    <a:pt x="0" y="1585"/>
                    <a:pt x="306" y="1890"/>
                    <a:pt x="682" y="1890"/>
                  </a:cubicBezTo>
                  <a:lnTo>
                    <a:pt x="1473" y="1890"/>
                  </a:lnTo>
                  <a:lnTo>
                    <a:pt x="1473" y="1299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EAD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86;p110">
              <a:extLst>
                <a:ext uri="{FF2B5EF4-FFF2-40B4-BE49-F238E27FC236}">
                  <a16:creationId xmlns:a16="http://schemas.microsoft.com/office/drawing/2014/main" id="{144E1110-DD1E-4FDB-9B37-F22ED170CF85}"/>
                </a:ext>
              </a:extLst>
            </p:cNvPr>
            <p:cNvSpPr/>
            <p:nvPr/>
          </p:nvSpPr>
          <p:spPr>
            <a:xfrm>
              <a:off x="11730542" y="3677227"/>
              <a:ext cx="30770" cy="39496"/>
            </a:xfrm>
            <a:custGeom>
              <a:avLst/>
              <a:gdLst/>
              <a:ahLst/>
              <a:cxnLst/>
              <a:rect l="l" t="t" r="r" b="b"/>
              <a:pathLst>
                <a:path w="1474" h="1892" extrusionOk="0">
                  <a:moveTo>
                    <a:pt x="1" y="1"/>
                  </a:moveTo>
                  <a:lnTo>
                    <a:pt x="1" y="1891"/>
                  </a:lnTo>
                  <a:lnTo>
                    <a:pt x="792" y="1891"/>
                  </a:lnTo>
                  <a:cubicBezTo>
                    <a:pt x="1168" y="1890"/>
                    <a:pt x="1473" y="1586"/>
                    <a:pt x="1473" y="1210"/>
                  </a:cubicBezTo>
                  <a:lnTo>
                    <a:pt x="1473" y="682"/>
                  </a:lnTo>
                  <a:cubicBezTo>
                    <a:pt x="1473" y="306"/>
                    <a:pt x="1168" y="1"/>
                    <a:pt x="792" y="1"/>
                  </a:cubicBezTo>
                  <a:close/>
                </a:path>
              </a:pathLst>
            </a:custGeom>
            <a:solidFill>
              <a:srgbClr val="EAD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87;p110">
              <a:extLst>
                <a:ext uri="{FF2B5EF4-FFF2-40B4-BE49-F238E27FC236}">
                  <a16:creationId xmlns:a16="http://schemas.microsoft.com/office/drawing/2014/main" id="{4AFB0192-5463-4602-A553-44A0EC98BC90}"/>
                </a:ext>
              </a:extLst>
            </p:cNvPr>
            <p:cNvSpPr/>
            <p:nvPr/>
          </p:nvSpPr>
          <p:spPr>
            <a:xfrm>
              <a:off x="11561689" y="3769617"/>
              <a:ext cx="168691" cy="132494"/>
            </a:xfrm>
            <a:custGeom>
              <a:avLst/>
              <a:gdLst/>
              <a:ahLst/>
              <a:cxnLst/>
              <a:rect l="l" t="t" r="r" b="b"/>
              <a:pathLst>
                <a:path w="8081" h="6347" extrusionOk="0">
                  <a:moveTo>
                    <a:pt x="1774" y="1"/>
                  </a:moveTo>
                  <a:lnTo>
                    <a:pt x="1774" y="2128"/>
                  </a:lnTo>
                  <a:cubicBezTo>
                    <a:pt x="1774" y="2604"/>
                    <a:pt x="1437" y="3147"/>
                    <a:pt x="969" y="3240"/>
                  </a:cubicBezTo>
                  <a:lnTo>
                    <a:pt x="0" y="3421"/>
                  </a:lnTo>
                  <a:lnTo>
                    <a:pt x="2442" y="5713"/>
                  </a:lnTo>
                  <a:cubicBezTo>
                    <a:pt x="2891" y="6135"/>
                    <a:pt x="3466" y="6346"/>
                    <a:pt x="4041" y="6346"/>
                  </a:cubicBezTo>
                  <a:cubicBezTo>
                    <a:pt x="4616" y="6346"/>
                    <a:pt x="5190" y="6135"/>
                    <a:pt x="5640" y="5713"/>
                  </a:cubicBezTo>
                  <a:lnTo>
                    <a:pt x="8080" y="3420"/>
                  </a:lnTo>
                  <a:lnTo>
                    <a:pt x="7111" y="3240"/>
                  </a:lnTo>
                  <a:cubicBezTo>
                    <a:pt x="6643" y="3147"/>
                    <a:pt x="6307" y="2604"/>
                    <a:pt x="6307" y="2127"/>
                  </a:cubicBezTo>
                  <a:lnTo>
                    <a:pt x="6307" y="1"/>
                  </a:lnTo>
                  <a:close/>
                </a:path>
              </a:pathLst>
            </a:custGeom>
            <a:solidFill>
              <a:srgbClr val="F7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88;p110">
              <a:extLst>
                <a:ext uri="{FF2B5EF4-FFF2-40B4-BE49-F238E27FC236}">
                  <a16:creationId xmlns:a16="http://schemas.microsoft.com/office/drawing/2014/main" id="{8B3A66F0-1C3B-43BD-B8D0-58A505569F49}"/>
                </a:ext>
              </a:extLst>
            </p:cNvPr>
            <p:cNvSpPr/>
            <p:nvPr/>
          </p:nvSpPr>
          <p:spPr>
            <a:xfrm>
              <a:off x="11422978" y="3831969"/>
              <a:ext cx="446120" cy="198918"/>
            </a:xfrm>
            <a:custGeom>
              <a:avLst/>
              <a:gdLst/>
              <a:ahLst/>
              <a:cxnLst/>
              <a:rect l="l" t="t" r="r" b="b"/>
              <a:pathLst>
                <a:path w="21371" h="9529" extrusionOk="0">
                  <a:moveTo>
                    <a:pt x="7520" y="0"/>
                  </a:moveTo>
                  <a:cubicBezTo>
                    <a:pt x="7478" y="0"/>
                    <a:pt x="7436" y="6"/>
                    <a:pt x="7396" y="17"/>
                  </a:cubicBezTo>
                  <a:lnTo>
                    <a:pt x="3129" y="1207"/>
                  </a:lnTo>
                  <a:cubicBezTo>
                    <a:pt x="1983" y="1525"/>
                    <a:pt x="1123" y="2478"/>
                    <a:pt x="924" y="3650"/>
                  </a:cubicBezTo>
                  <a:lnTo>
                    <a:pt x="90" y="8530"/>
                  </a:lnTo>
                  <a:cubicBezTo>
                    <a:pt x="1" y="9052"/>
                    <a:pt x="402" y="9528"/>
                    <a:pt x="932" y="9528"/>
                  </a:cubicBezTo>
                  <a:lnTo>
                    <a:pt x="20440" y="9528"/>
                  </a:lnTo>
                  <a:cubicBezTo>
                    <a:pt x="20968" y="9528"/>
                    <a:pt x="21371" y="9052"/>
                    <a:pt x="21281" y="8530"/>
                  </a:cubicBezTo>
                  <a:lnTo>
                    <a:pt x="20448" y="3650"/>
                  </a:lnTo>
                  <a:cubicBezTo>
                    <a:pt x="20248" y="2478"/>
                    <a:pt x="19389" y="1525"/>
                    <a:pt x="18243" y="1207"/>
                  </a:cubicBezTo>
                  <a:lnTo>
                    <a:pt x="13975" y="17"/>
                  </a:lnTo>
                  <a:cubicBezTo>
                    <a:pt x="13934" y="6"/>
                    <a:pt x="13892" y="0"/>
                    <a:pt x="13851" y="0"/>
                  </a:cubicBezTo>
                  <a:cubicBezTo>
                    <a:pt x="13752" y="0"/>
                    <a:pt x="13655" y="32"/>
                    <a:pt x="13575" y="92"/>
                  </a:cubicBezTo>
                  <a:cubicBezTo>
                    <a:pt x="12718" y="733"/>
                    <a:pt x="11702" y="1053"/>
                    <a:pt x="10685" y="1053"/>
                  </a:cubicBezTo>
                  <a:cubicBezTo>
                    <a:pt x="9669" y="1053"/>
                    <a:pt x="8653" y="733"/>
                    <a:pt x="7797" y="92"/>
                  </a:cubicBezTo>
                  <a:cubicBezTo>
                    <a:pt x="7716" y="32"/>
                    <a:pt x="7618" y="0"/>
                    <a:pt x="7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89;p110">
              <a:extLst>
                <a:ext uri="{FF2B5EF4-FFF2-40B4-BE49-F238E27FC236}">
                  <a16:creationId xmlns:a16="http://schemas.microsoft.com/office/drawing/2014/main" id="{FA3915DA-46B1-4B77-ACC2-97C07DE1D040}"/>
                </a:ext>
              </a:extLst>
            </p:cNvPr>
            <p:cNvSpPr/>
            <p:nvPr/>
          </p:nvSpPr>
          <p:spPr>
            <a:xfrm>
              <a:off x="11557305" y="3573231"/>
              <a:ext cx="177458" cy="231942"/>
            </a:xfrm>
            <a:custGeom>
              <a:avLst/>
              <a:gdLst/>
              <a:ahLst/>
              <a:cxnLst/>
              <a:rect l="l" t="t" r="r" b="b"/>
              <a:pathLst>
                <a:path w="8501" h="11111" extrusionOk="0">
                  <a:moveTo>
                    <a:pt x="4250" y="1"/>
                  </a:moveTo>
                  <a:cubicBezTo>
                    <a:pt x="2983" y="15"/>
                    <a:pt x="2024" y="528"/>
                    <a:pt x="1342" y="1116"/>
                  </a:cubicBezTo>
                  <a:cubicBezTo>
                    <a:pt x="471" y="1865"/>
                    <a:pt x="0" y="2978"/>
                    <a:pt x="0" y="4128"/>
                  </a:cubicBezTo>
                  <a:lnTo>
                    <a:pt x="0" y="6915"/>
                  </a:lnTo>
                  <a:cubicBezTo>
                    <a:pt x="0" y="8063"/>
                    <a:pt x="1443" y="11111"/>
                    <a:pt x="4250" y="11111"/>
                  </a:cubicBezTo>
                  <a:cubicBezTo>
                    <a:pt x="7058" y="11111"/>
                    <a:pt x="8501" y="8063"/>
                    <a:pt x="8501" y="6915"/>
                  </a:cubicBezTo>
                  <a:lnTo>
                    <a:pt x="8501" y="4128"/>
                  </a:lnTo>
                  <a:cubicBezTo>
                    <a:pt x="8501" y="2979"/>
                    <a:pt x="8029" y="1867"/>
                    <a:pt x="7159" y="1117"/>
                  </a:cubicBezTo>
                  <a:lnTo>
                    <a:pt x="7160" y="1116"/>
                  </a:lnTo>
                  <a:cubicBezTo>
                    <a:pt x="6477" y="528"/>
                    <a:pt x="5517" y="15"/>
                    <a:pt x="4250" y="1"/>
                  </a:cubicBezTo>
                  <a:close/>
                </a:path>
              </a:pathLst>
            </a:custGeom>
            <a:solidFill>
              <a:srgbClr val="F7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90;p110">
              <a:extLst>
                <a:ext uri="{FF2B5EF4-FFF2-40B4-BE49-F238E27FC236}">
                  <a16:creationId xmlns:a16="http://schemas.microsoft.com/office/drawing/2014/main" id="{492B60DA-8993-4F50-ACB5-1DDD46D3B717}"/>
                </a:ext>
              </a:extLst>
            </p:cNvPr>
            <p:cNvSpPr/>
            <p:nvPr/>
          </p:nvSpPr>
          <p:spPr>
            <a:xfrm>
              <a:off x="11621765" y="3624477"/>
              <a:ext cx="131993" cy="62207"/>
            </a:xfrm>
            <a:custGeom>
              <a:avLst/>
              <a:gdLst/>
              <a:ahLst/>
              <a:cxnLst/>
              <a:rect l="l" t="t" r="r" b="b"/>
              <a:pathLst>
                <a:path w="6323" h="2980" extrusionOk="0">
                  <a:moveTo>
                    <a:pt x="1" y="1"/>
                  </a:moveTo>
                  <a:cubicBezTo>
                    <a:pt x="155" y="379"/>
                    <a:pt x="1272" y="2693"/>
                    <a:pt x="5414" y="2961"/>
                  </a:cubicBezTo>
                  <a:cubicBezTo>
                    <a:pt x="5597" y="2973"/>
                    <a:pt x="5781" y="2980"/>
                    <a:pt x="5965" y="2980"/>
                  </a:cubicBezTo>
                  <a:cubicBezTo>
                    <a:pt x="6084" y="2980"/>
                    <a:pt x="6203" y="2977"/>
                    <a:pt x="6322" y="2972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91;p110">
              <a:extLst>
                <a:ext uri="{FF2B5EF4-FFF2-40B4-BE49-F238E27FC236}">
                  <a16:creationId xmlns:a16="http://schemas.microsoft.com/office/drawing/2014/main" id="{76D97929-6184-443B-887C-571AEF04DFA3}"/>
                </a:ext>
              </a:extLst>
            </p:cNvPr>
            <p:cNvSpPr/>
            <p:nvPr/>
          </p:nvSpPr>
          <p:spPr>
            <a:xfrm>
              <a:off x="11538330" y="3525011"/>
              <a:ext cx="215430" cy="106191"/>
            </a:xfrm>
            <a:custGeom>
              <a:avLst/>
              <a:gdLst/>
              <a:ahLst/>
              <a:cxnLst/>
              <a:rect l="l" t="t" r="r" b="b"/>
              <a:pathLst>
                <a:path w="10320" h="5087" extrusionOk="0">
                  <a:moveTo>
                    <a:pt x="5077" y="0"/>
                  </a:moveTo>
                  <a:cubicBezTo>
                    <a:pt x="4820" y="0"/>
                    <a:pt x="4563" y="30"/>
                    <a:pt x="4311" y="90"/>
                  </a:cubicBezTo>
                  <a:lnTo>
                    <a:pt x="1688" y="715"/>
                  </a:lnTo>
                  <a:cubicBezTo>
                    <a:pt x="699" y="951"/>
                    <a:pt x="1" y="1835"/>
                    <a:pt x="1" y="2851"/>
                  </a:cubicBezTo>
                  <a:lnTo>
                    <a:pt x="1" y="5086"/>
                  </a:lnTo>
                  <a:lnTo>
                    <a:pt x="10319" y="5086"/>
                  </a:lnTo>
                  <a:lnTo>
                    <a:pt x="10319" y="2867"/>
                  </a:lnTo>
                  <a:cubicBezTo>
                    <a:pt x="10319" y="1843"/>
                    <a:pt x="9611" y="955"/>
                    <a:pt x="8614" y="726"/>
                  </a:cubicBezTo>
                  <a:lnTo>
                    <a:pt x="5816" y="84"/>
                  </a:lnTo>
                  <a:cubicBezTo>
                    <a:pt x="5573" y="28"/>
                    <a:pt x="5325" y="0"/>
                    <a:pt x="5077" y="0"/>
                  </a:cubicBezTo>
                  <a:close/>
                </a:path>
              </a:pathLst>
            </a:custGeom>
            <a:solidFill>
              <a:srgbClr val="DA4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92;p110">
              <a:extLst>
                <a:ext uri="{FF2B5EF4-FFF2-40B4-BE49-F238E27FC236}">
                  <a16:creationId xmlns:a16="http://schemas.microsoft.com/office/drawing/2014/main" id="{D7BBB10F-BD64-4D69-990B-40A1F2B68011}"/>
                </a:ext>
              </a:extLst>
            </p:cNvPr>
            <p:cNvSpPr/>
            <p:nvPr/>
          </p:nvSpPr>
          <p:spPr>
            <a:xfrm>
              <a:off x="11538330" y="3611201"/>
              <a:ext cx="215430" cy="46739"/>
            </a:xfrm>
            <a:custGeom>
              <a:avLst/>
              <a:gdLst/>
              <a:ahLst/>
              <a:cxnLst/>
              <a:rect l="l" t="t" r="r" b="b"/>
              <a:pathLst>
                <a:path w="10320" h="2239" extrusionOk="0">
                  <a:moveTo>
                    <a:pt x="5159" y="0"/>
                  </a:moveTo>
                  <a:cubicBezTo>
                    <a:pt x="3430" y="0"/>
                    <a:pt x="1701" y="319"/>
                    <a:pt x="1" y="956"/>
                  </a:cubicBezTo>
                  <a:cubicBezTo>
                    <a:pt x="60" y="1177"/>
                    <a:pt x="119" y="1398"/>
                    <a:pt x="179" y="1619"/>
                  </a:cubicBezTo>
                  <a:cubicBezTo>
                    <a:pt x="279" y="1993"/>
                    <a:pt x="617" y="2238"/>
                    <a:pt x="985" y="2238"/>
                  </a:cubicBezTo>
                  <a:cubicBezTo>
                    <a:pt x="1065" y="2238"/>
                    <a:pt x="1147" y="2227"/>
                    <a:pt x="1228" y="2202"/>
                  </a:cubicBezTo>
                  <a:cubicBezTo>
                    <a:pt x="2530" y="1802"/>
                    <a:pt x="3845" y="1602"/>
                    <a:pt x="5160" y="1602"/>
                  </a:cubicBezTo>
                  <a:cubicBezTo>
                    <a:pt x="6475" y="1602"/>
                    <a:pt x="7790" y="1802"/>
                    <a:pt x="9091" y="2202"/>
                  </a:cubicBezTo>
                  <a:cubicBezTo>
                    <a:pt x="9172" y="2227"/>
                    <a:pt x="9254" y="2238"/>
                    <a:pt x="9335" y="2238"/>
                  </a:cubicBezTo>
                  <a:cubicBezTo>
                    <a:pt x="9702" y="2238"/>
                    <a:pt x="10041" y="1993"/>
                    <a:pt x="10141" y="1619"/>
                  </a:cubicBezTo>
                  <a:cubicBezTo>
                    <a:pt x="10201" y="1398"/>
                    <a:pt x="10260" y="1177"/>
                    <a:pt x="10319" y="956"/>
                  </a:cubicBezTo>
                  <a:cubicBezTo>
                    <a:pt x="8618" y="319"/>
                    <a:pt x="6889" y="0"/>
                    <a:pt x="5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93;p110">
              <a:extLst>
                <a:ext uri="{FF2B5EF4-FFF2-40B4-BE49-F238E27FC236}">
                  <a16:creationId xmlns:a16="http://schemas.microsoft.com/office/drawing/2014/main" id="{334AF7E6-B594-49AA-99AE-C652192706F2}"/>
                </a:ext>
              </a:extLst>
            </p:cNvPr>
            <p:cNvSpPr/>
            <p:nvPr/>
          </p:nvSpPr>
          <p:spPr>
            <a:xfrm>
              <a:off x="11509461" y="3842365"/>
              <a:ext cx="31897" cy="124603"/>
            </a:xfrm>
            <a:custGeom>
              <a:avLst/>
              <a:gdLst/>
              <a:ahLst/>
              <a:cxnLst/>
              <a:rect l="l" t="t" r="r" b="b"/>
              <a:pathLst>
                <a:path w="1528" h="5969" extrusionOk="0">
                  <a:moveTo>
                    <a:pt x="1527" y="0"/>
                  </a:moveTo>
                  <a:lnTo>
                    <a:pt x="0" y="426"/>
                  </a:lnTo>
                  <a:lnTo>
                    <a:pt x="0" y="5969"/>
                  </a:lnTo>
                  <a:lnTo>
                    <a:pt x="1527" y="5969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94;p110">
              <a:extLst>
                <a:ext uri="{FF2B5EF4-FFF2-40B4-BE49-F238E27FC236}">
                  <a16:creationId xmlns:a16="http://schemas.microsoft.com/office/drawing/2014/main" id="{3885B54F-EBD9-4F02-9476-87DF74A3B7A7}"/>
                </a:ext>
              </a:extLst>
            </p:cNvPr>
            <p:cNvSpPr/>
            <p:nvPr/>
          </p:nvSpPr>
          <p:spPr>
            <a:xfrm>
              <a:off x="11580705" y="3837251"/>
              <a:ext cx="58199" cy="56613"/>
            </a:xfrm>
            <a:custGeom>
              <a:avLst/>
              <a:gdLst/>
              <a:ahLst/>
              <a:cxnLst/>
              <a:rect l="l" t="t" r="r" b="b"/>
              <a:pathLst>
                <a:path w="2788" h="2712" extrusionOk="0">
                  <a:moveTo>
                    <a:pt x="862" y="0"/>
                  </a:moveTo>
                  <a:cubicBezTo>
                    <a:pt x="760" y="0"/>
                    <a:pt x="669" y="14"/>
                    <a:pt x="594" y="47"/>
                  </a:cubicBezTo>
                  <a:cubicBezTo>
                    <a:pt x="0" y="303"/>
                    <a:pt x="505" y="1355"/>
                    <a:pt x="505" y="1355"/>
                  </a:cubicBezTo>
                  <a:cubicBezTo>
                    <a:pt x="505" y="1355"/>
                    <a:pt x="0" y="2409"/>
                    <a:pt x="594" y="2665"/>
                  </a:cubicBezTo>
                  <a:cubicBezTo>
                    <a:pt x="669" y="2698"/>
                    <a:pt x="760" y="2712"/>
                    <a:pt x="862" y="2712"/>
                  </a:cubicBezTo>
                  <a:cubicBezTo>
                    <a:pt x="1567" y="2712"/>
                    <a:pt x="2787" y="2037"/>
                    <a:pt x="2787" y="2037"/>
                  </a:cubicBezTo>
                  <a:lnTo>
                    <a:pt x="2787" y="675"/>
                  </a:lnTo>
                  <a:cubicBezTo>
                    <a:pt x="2787" y="675"/>
                    <a:pt x="1566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95;p110">
              <a:extLst>
                <a:ext uri="{FF2B5EF4-FFF2-40B4-BE49-F238E27FC236}">
                  <a16:creationId xmlns:a16="http://schemas.microsoft.com/office/drawing/2014/main" id="{70A7D949-B851-4A08-AC35-470FB4046D43}"/>
                </a:ext>
              </a:extLst>
            </p:cNvPr>
            <p:cNvSpPr/>
            <p:nvPr/>
          </p:nvSpPr>
          <p:spPr>
            <a:xfrm>
              <a:off x="11653181" y="3837251"/>
              <a:ext cx="58199" cy="56613"/>
            </a:xfrm>
            <a:custGeom>
              <a:avLst/>
              <a:gdLst/>
              <a:ahLst/>
              <a:cxnLst/>
              <a:rect l="l" t="t" r="r" b="b"/>
              <a:pathLst>
                <a:path w="2788" h="2712" extrusionOk="0">
                  <a:moveTo>
                    <a:pt x="1926" y="0"/>
                  </a:moveTo>
                  <a:cubicBezTo>
                    <a:pt x="1222" y="0"/>
                    <a:pt x="1" y="675"/>
                    <a:pt x="1" y="675"/>
                  </a:cubicBezTo>
                  <a:lnTo>
                    <a:pt x="1" y="2037"/>
                  </a:lnTo>
                  <a:cubicBezTo>
                    <a:pt x="1" y="2037"/>
                    <a:pt x="1221" y="2712"/>
                    <a:pt x="1925" y="2712"/>
                  </a:cubicBezTo>
                  <a:cubicBezTo>
                    <a:pt x="2027" y="2712"/>
                    <a:pt x="2119" y="2698"/>
                    <a:pt x="2194" y="2665"/>
                  </a:cubicBezTo>
                  <a:cubicBezTo>
                    <a:pt x="2788" y="2409"/>
                    <a:pt x="2283" y="1355"/>
                    <a:pt x="2283" y="1355"/>
                  </a:cubicBezTo>
                  <a:cubicBezTo>
                    <a:pt x="2283" y="1355"/>
                    <a:pt x="2787" y="303"/>
                    <a:pt x="2194" y="47"/>
                  </a:cubicBezTo>
                  <a:cubicBezTo>
                    <a:pt x="2119" y="14"/>
                    <a:pt x="2028" y="0"/>
                    <a:pt x="1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96;p110">
              <a:extLst>
                <a:ext uri="{FF2B5EF4-FFF2-40B4-BE49-F238E27FC236}">
                  <a16:creationId xmlns:a16="http://schemas.microsoft.com/office/drawing/2014/main" id="{748BC447-25FA-4ABC-B288-0BF9AF8372BD}"/>
                </a:ext>
              </a:extLst>
            </p:cNvPr>
            <p:cNvSpPr/>
            <p:nvPr/>
          </p:nvSpPr>
          <p:spPr>
            <a:xfrm>
              <a:off x="11631994" y="3845099"/>
              <a:ext cx="28098" cy="40915"/>
            </a:xfrm>
            <a:custGeom>
              <a:avLst/>
              <a:gdLst/>
              <a:ahLst/>
              <a:cxnLst/>
              <a:rect l="l" t="t" r="r" b="b"/>
              <a:pathLst>
                <a:path w="1346" h="1960" extrusionOk="0">
                  <a:moveTo>
                    <a:pt x="336" y="1"/>
                  </a:moveTo>
                  <a:cubicBezTo>
                    <a:pt x="151" y="1"/>
                    <a:pt x="0" y="152"/>
                    <a:pt x="0" y="337"/>
                  </a:cubicBezTo>
                  <a:lnTo>
                    <a:pt x="0" y="1623"/>
                  </a:lnTo>
                  <a:cubicBezTo>
                    <a:pt x="0" y="1808"/>
                    <a:pt x="151" y="1959"/>
                    <a:pt x="336" y="1959"/>
                  </a:cubicBezTo>
                  <a:lnTo>
                    <a:pt x="1010" y="1959"/>
                  </a:lnTo>
                  <a:cubicBezTo>
                    <a:pt x="1195" y="1959"/>
                    <a:pt x="1346" y="1808"/>
                    <a:pt x="1344" y="1623"/>
                  </a:cubicBezTo>
                  <a:lnTo>
                    <a:pt x="1344" y="337"/>
                  </a:lnTo>
                  <a:cubicBezTo>
                    <a:pt x="1346" y="152"/>
                    <a:pt x="1195" y="1"/>
                    <a:pt x="1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97;p110">
              <a:extLst>
                <a:ext uri="{FF2B5EF4-FFF2-40B4-BE49-F238E27FC236}">
                  <a16:creationId xmlns:a16="http://schemas.microsoft.com/office/drawing/2014/main" id="{B0DDE28E-3C52-44D9-BD15-5AD14C2E473A}"/>
                </a:ext>
              </a:extLst>
            </p:cNvPr>
            <p:cNvSpPr/>
            <p:nvPr/>
          </p:nvSpPr>
          <p:spPr>
            <a:xfrm>
              <a:off x="11750706" y="3842365"/>
              <a:ext cx="31918" cy="124603"/>
            </a:xfrm>
            <a:custGeom>
              <a:avLst/>
              <a:gdLst/>
              <a:ahLst/>
              <a:cxnLst/>
              <a:rect l="l" t="t" r="r" b="b"/>
              <a:pathLst>
                <a:path w="1529" h="5969" extrusionOk="0">
                  <a:moveTo>
                    <a:pt x="0" y="0"/>
                  </a:moveTo>
                  <a:lnTo>
                    <a:pt x="0" y="5969"/>
                  </a:lnTo>
                  <a:lnTo>
                    <a:pt x="1529" y="5969"/>
                  </a:lnTo>
                  <a:lnTo>
                    <a:pt x="1529" y="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98;p110">
              <a:extLst>
                <a:ext uri="{FF2B5EF4-FFF2-40B4-BE49-F238E27FC236}">
                  <a16:creationId xmlns:a16="http://schemas.microsoft.com/office/drawing/2014/main" id="{A8BC1F02-BCE5-451C-98B6-59684F32BF70}"/>
                </a:ext>
              </a:extLst>
            </p:cNvPr>
            <p:cNvSpPr/>
            <p:nvPr/>
          </p:nvSpPr>
          <p:spPr>
            <a:xfrm>
              <a:off x="11750686" y="3842365"/>
              <a:ext cx="31918" cy="60391"/>
            </a:xfrm>
            <a:custGeom>
              <a:avLst/>
              <a:gdLst/>
              <a:ahLst/>
              <a:cxnLst/>
              <a:rect l="l" t="t" r="r" b="b"/>
              <a:pathLst>
                <a:path w="1529" h="2893" extrusionOk="0">
                  <a:moveTo>
                    <a:pt x="0" y="0"/>
                  </a:moveTo>
                  <a:lnTo>
                    <a:pt x="1" y="1929"/>
                  </a:lnTo>
                  <a:lnTo>
                    <a:pt x="298" y="2015"/>
                  </a:lnTo>
                  <a:cubicBezTo>
                    <a:pt x="798" y="2156"/>
                    <a:pt x="1234" y="2465"/>
                    <a:pt x="1529" y="2893"/>
                  </a:cubicBezTo>
                  <a:lnTo>
                    <a:pt x="1529" y="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99;p110">
              <a:extLst>
                <a:ext uri="{FF2B5EF4-FFF2-40B4-BE49-F238E27FC236}">
                  <a16:creationId xmlns:a16="http://schemas.microsoft.com/office/drawing/2014/main" id="{011B3002-84D8-45FA-A7FA-8A9900DD5A91}"/>
                </a:ext>
              </a:extLst>
            </p:cNvPr>
            <p:cNvSpPr/>
            <p:nvPr/>
          </p:nvSpPr>
          <p:spPr>
            <a:xfrm>
              <a:off x="11498919" y="3936112"/>
              <a:ext cx="294233" cy="94772"/>
            </a:xfrm>
            <a:custGeom>
              <a:avLst/>
              <a:gdLst/>
              <a:ahLst/>
              <a:cxnLst/>
              <a:rect l="l" t="t" r="r" b="b"/>
              <a:pathLst>
                <a:path w="14095" h="4540" extrusionOk="0">
                  <a:moveTo>
                    <a:pt x="2279" y="0"/>
                  </a:moveTo>
                  <a:cubicBezTo>
                    <a:pt x="2120" y="0"/>
                    <a:pt x="1965" y="55"/>
                    <a:pt x="1841" y="156"/>
                  </a:cubicBezTo>
                  <a:lnTo>
                    <a:pt x="260" y="1433"/>
                  </a:lnTo>
                  <a:cubicBezTo>
                    <a:pt x="170" y="1623"/>
                    <a:pt x="92" y="1785"/>
                    <a:pt x="0" y="1977"/>
                  </a:cubicBezTo>
                  <a:lnTo>
                    <a:pt x="0" y="4539"/>
                  </a:lnTo>
                  <a:lnTo>
                    <a:pt x="14094" y="4539"/>
                  </a:lnTo>
                  <a:lnTo>
                    <a:pt x="14094" y="1977"/>
                  </a:lnTo>
                  <a:cubicBezTo>
                    <a:pt x="14004" y="1787"/>
                    <a:pt x="13926" y="1624"/>
                    <a:pt x="13834" y="1433"/>
                  </a:cubicBezTo>
                  <a:lnTo>
                    <a:pt x="12255" y="156"/>
                  </a:lnTo>
                  <a:cubicBezTo>
                    <a:pt x="12130" y="55"/>
                    <a:pt x="11976" y="0"/>
                    <a:pt x="11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983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1"/>
          <p:cNvGrpSpPr/>
          <p:nvPr/>
        </p:nvGrpSpPr>
        <p:grpSpPr>
          <a:xfrm rot="1597040">
            <a:off x="5511560" y="-529076"/>
            <a:ext cx="4156002" cy="1804947"/>
            <a:chOff x="6577073" y="1154992"/>
            <a:chExt cx="1766783" cy="767311"/>
          </a:xfrm>
        </p:grpSpPr>
        <p:sp>
          <p:nvSpPr>
            <p:cNvPr id="456" name="Google Shape;456;p41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929;p93">
            <a:extLst>
              <a:ext uri="{FF2B5EF4-FFF2-40B4-BE49-F238E27FC236}">
                <a16:creationId xmlns:a16="http://schemas.microsoft.com/office/drawing/2014/main" id="{B4E48B36-E44E-492A-A290-DF5B95D57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6800" y="1794736"/>
            <a:ext cx="38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감사합니다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4" name="Google Shape;297;p39">
            <a:extLst>
              <a:ext uri="{FF2B5EF4-FFF2-40B4-BE49-F238E27FC236}">
                <a16:creationId xmlns:a16="http://schemas.microsoft.com/office/drawing/2014/main" id="{3D1A3693-9CB6-424B-B6F6-34AA4B56B1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6413416" y="3717471"/>
            <a:ext cx="2730583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김지은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김동걸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김유리 안동규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안세익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0" name="Google Shape;767;p54">
            <a:extLst>
              <a:ext uri="{FF2B5EF4-FFF2-40B4-BE49-F238E27FC236}">
                <a16:creationId xmlns:a16="http://schemas.microsoft.com/office/drawing/2014/main" id="{AB04F1F5-09B6-448A-A85D-403595519620}"/>
              </a:ext>
            </a:extLst>
          </p:cNvPr>
          <p:cNvGrpSpPr/>
          <p:nvPr/>
        </p:nvGrpSpPr>
        <p:grpSpPr>
          <a:xfrm>
            <a:off x="4483374" y="3403599"/>
            <a:ext cx="1204608" cy="983880"/>
            <a:chOff x="8380083" y="-1364628"/>
            <a:chExt cx="962562" cy="824774"/>
          </a:xfrm>
        </p:grpSpPr>
        <p:sp>
          <p:nvSpPr>
            <p:cNvPr id="61" name="Google Shape;768;p54">
              <a:extLst>
                <a:ext uri="{FF2B5EF4-FFF2-40B4-BE49-F238E27FC236}">
                  <a16:creationId xmlns:a16="http://schemas.microsoft.com/office/drawing/2014/main" id="{6344DE62-5DDB-4F49-96D2-6A5FBB5E1337}"/>
                </a:ext>
              </a:extLst>
            </p:cNvPr>
            <p:cNvSpPr/>
            <p:nvPr/>
          </p:nvSpPr>
          <p:spPr>
            <a:xfrm>
              <a:off x="8721847" y="-1215554"/>
              <a:ext cx="65472" cy="96509"/>
            </a:xfrm>
            <a:custGeom>
              <a:avLst/>
              <a:gdLst/>
              <a:ahLst/>
              <a:cxnLst/>
              <a:rect l="l" t="t" r="r" b="b"/>
              <a:pathLst>
                <a:path w="6590" h="9714" extrusionOk="0">
                  <a:moveTo>
                    <a:pt x="4664" y="0"/>
                  </a:moveTo>
                  <a:lnTo>
                    <a:pt x="1" y="9331"/>
                  </a:lnTo>
                  <a:lnTo>
                    <a:pt x="2165" y="9714"/>
                  </a:lnTo>
                  <a:lnTo>
                    <a:pt x="6589" y="967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9;p54">
              <a:extLst>
                <a:ext uri="{FF2B5EF4-FFF2-40B4-BE49-F238E27FC236}">
                  <a16:creationId xmlns:a16="http://schemas.microsoft.com/office/drawing/2014/main" id="{DC601019-F2FB-41B0-A997-B33E6F600279}"/>
                </a:ext>
              </a:extLst>
            </p:cNvPr>
            <p:cNvSpPr/>
            <p:nvPr/>
          </p:nvSpPr>
          <p:spPr>
            <a:xfrm>
              <a:off x="8721847" y="-1215554"/>
              <a:ext cx="46337" cy="96509"/>
            </a:xfrm>
            <a:custGeom>
              <a:avLst/>
              <a:gdLst/>
              <a:ahLst/>
              <a:cxnLst/>
              <a:rect l="l" t="t" r="r" b="b"/>
              <a:pathLst>
                <a:path w="4664" h="9714" extrusionOk="0">
                  <a:moveTo>
                    <a:pt x="4664" y="0"/>
                  </a:moveTo>
                  <a:lnTo>
                    <a:pt x="1" y="9331"/>
                  </a:lnTo>
                  <a:lnTo>
                    <a:pt x="2165" y="9714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70;p54">
              <a:extLst>
                <a:ext uri="{FF2B5EF4-FFF2-40B4-BE49-F238E27FC236}">
                  <a16:creationId xmlns:a16="http://schemas.microsoft.com/office/drawing/2014/main" id="{89C1F9C9-E1E6-4543-8E4F-F8239CFA8946}"/>
                </a:ext>
              </a:extLst>
            </p:cNvPr>
            <p:cNvSpPr/>
            <p:nvPr/>
          </p:nvSpPr>
          <p:spPr>
            <a:xfrm>
              <a:off x="8405993" y="-693152"/>
              <a:ext cx="7660" cy="3736"/>
            </a:xfrm>
            <a:custGeom>
              <a:avLst/>
              <a:gdLst/>
              <a:ahLst/>
              <a:cxnLst/>
              <a:rect l="l" t="t" r="r" b="b"/>
              <a:pathLst>
                <a:path w="771" h="376" extrusionOk="0">
                  <a:moveTo>
                    <a:pt x="579" y="1"/>
                  </a:moveTo>
                  <a:cubicBezTo>
                    <a:pt x="391" y="15"/>
                    <a:pt x="198" y="24"/>
                    <a:pt x="1" y="29"/>
                  </a:cubicBezTo>
                  <a:cubicBezTo>
                    <a:pt x="57" y="145"/>
                    <a:pt x="119" y="260"/>
                    <a:pt x="176" y="376"/>
                  </a:cubicBezTo>
                  <a:lnTo>
                    <a:pt x="771" y="376"/>
                  </a:lnTo>
                  <a:cubicBezTo>
                    <a:pt x="708" y="251"/>
                    <a:pt x="641" y="127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71;p54">
              <a:extLst>
                <a:ext uri="{FF2B5EF4-FFF2-40B4-BE49-F238E27FC236}">
                  <a16:creationId xmlns:a16="http://schemas.microsoft.com/office/drawing/2014/main" id="{94777322-E743-4787-93F5-C45C45800D94}"/>
                </a:ext>
              </a:extLst>
            </p:cNvPr>
            <p:cNvSpPr/>
            <p:nvPr/>
          </p:nvSpPr>
          <p:spPr>
            <a:xfrm>
              <a:off x="8421353" y="-1136024"/>
              <a:ext cx="921292" cy="513749"/>
            </a:xfrm>
            <a:custGeom>
              <a:avLst/>
              <a:gdLst/>
              <a:ahLst/>
              <a:cxnLst/>
              <a:rect l="l" t="t" r="r" b="b"/>
              <a:pathLst>
                <a:path w="92732" h="51711" extrusionOk="0">
                  <a:moveTo>
                    <a:pt x="64538" y="3036"/>
                  </a:moveTo>
                  <a:cubicBezTo>
                    <a:pt x="66475" y="3036"/>
                    <a:pt x="67538" y="4726"/>
                    <a:pt x="68044" y="6542"/>
                  </a:cubicBezTo>
                  <a:lnTo>
                    <a:pt x="72718" y="26992"/>
                  </a:lnTo>
                  <a:cubicBezTo>
                    <a:pt x="72720" y="27938"/>
                    <a:pt x="72336" y="28843"/>
                    <a:pt x="71658" y="29502"/>
                  </a:cubicBezTo>
                  <a:cubicBezTo>
                    <a:pt x="70597" y="28100"/>
                    <a:pt x="69522" y="26648"/>
                    <a:pt x="69575" y="26600"/>
                  </a:cubicBezTo>
                  <a:cubicBezTo>
                    <a:pt x="70617" y="25653"/>
                    <a:pt x="71278" y="24792"/>
                    <a:pt x="71095" y="24574"/>
                  </a:cubicBezTo>
                  <a:cubicBezTo>
                    <a:pt x="71066" y="24540"/>
                    <a:pt x="71017" y="24523"/>
                    <a:pt x="70951" y="24523"/>
                  </a:cubicBezTo>
                  <a:cubicBezTo>
                    <a:pt x="70544" y="24523"/>
                    <a:pt x="69476" y="25163"/>
                    <a:pt x="68351" y="26106"/>
                  </a:cubicBezTo>
                  <a:cubicBezTo>
                    <a:pt x="67046" y="27202"/>
                    <a:pt x="66155" y="28292"/>
                    <a:pt x="66364" y="28540"/>
                  </a:cubicBezTo>
                  <a:cubicBezTo>
                    <a:pt x="66393" y="28575"/>
                    <a:pt x="66441" y="28591"/>
                    <a:pt x="66507" y="28591"/>
                  </a:cubicBezTo>
                  <a:cubicBezTo>
                    <a:pt x="66870" y="28591"/>
                    <a:pt x="67759" y="28082"/>
                    <a:pt x="68745" y="27303"/>
                  </a:cubicBezTo>
                  <a:cubicBezTo>
                    <a:pt x="68745" y="27303"/>
                    <a:pt x="68746" y="27302"/>
                    <a:pt x="68747" y="27302"/>
                  </a:cubicBezTo>
                  <a:cubicBezTo>
                    <a:pt x="68805" y="27302"/>
                    <a:pt x="69997" y="28620"/>
                    <a:pt x="71154" y="29911"/>
                  </a:cubicBezTo>
                  <a:cubicBezTo>
                    <a:pt x="70581" y="30294"/>
                    <a:pt x="69908" y="30499"/>
                    <a:pt x="69220" y="30499"/>
                  </a:cubicBezTo>
                  <a:cubicBezTo>
                    <a:pt x="69218" y="30499"/>
                    <a:pt x="69216" y="30499"/>
                    <a:pt x="69213" y="30499"/>
                  </a:cubicBezTo>
                  <a:lnTo>
                    <a:pt x="62201" y="30499"/>
                  </a:lnTo>
                  <a:cubicBezTo>
                    <a:pt x="60264" y="30499"/>
                    <a:pt x="58696" y="28929"/>
                    <a:pt x="58696" y="26992"/>
                  </a:cubicBezTo>
                  <a:lnTo>
                    <a:pt x="58696" y="6542"/>
                  </a:lnTo>
                  <a:cubicBezTo>
                    <a:pt x="58696" y="4605"/>
                    <a:pt x="60264" y="3036"/>
                    <a:pt x="62201" y="3036"/>
                  </a:cubicBezTo>
                  <a:close/>
                  <a:moveTo>
                    <a:pt x="3506" y="0"/>
                  </a:moveTo>
                  <a:cubicBezTo>
                    <a:pt x="1571" y="0"/>
                    <a:pt x="0" y="1570"/>
                    <a:pt x="0" y="3507"/>
                  </a:cubicBezTo>
                  <a:lnTo>
                    <a:pt x="0" y="48204"/>
                  </a:lnTo>
                  <a:cubicBezTo>
                    <a:pt x="0" y="50141"/>
                    <a:pt x="1571" y="51710"/>
                    <a:pt x="3506" y="51710"/>
                  </a:cubicBezTo>
                  <a:lnTo>
                    <a:pt x="10196" y="51710"/>
                  </a:lnTo>
                  <a:lnTo>
                    <a:pt x="10196" y="51680"/>
                  </a:lnTo>
                  <a:cubicBezTo>
                    <a:pt x="10196" y="46444"/>
                    <a:pt x="14454" y="42184"/>
                    <a:pt x="19690" y="42184"/>
                  </a:cubicBezTo>
                  <a:cubicBezTo>
                    <a:pt x="24926" y="42184"/>
                    <a:pt x="29186" y="46444"/>
                    <a:pt x="29186" y="51680"/>
                  </a:cubicBezTo>
                  <a:cubicBezTo>
                    <a:pt x="29186" y="51690"/>
                    <a:pt x="29185" y="51700"/>
                    <a:pt x="29185" y="51710"/>
                  </a:cubicBezTo>
                  <a:lnTo>
                    <a:pt x="63370" y="51710"/>
                  </a:lnTo>
                  <a:cubicBezTo>
                    <a:pt x="63370" y="51700"/>
                    <a:pt x="63369" y="51690"/>
                    <a:pt x="63369" y="51680"/>
                  </a:cubicBezTo>
                  <a:cubicBezTo>
                    <a:pt x="63369" y="46444"/>
                    <a:pt x="67629" y="42184"/>
                    <a:pt x="72865" y="42184"/>
                  </a:cubicBezTo>
                  <a:cubicBezTo>
                    <a:pt x="78101" y="42184"/>
                    <a:pt x="82360" y="46444"/>
                    <a:pt x="82360" y="51680"/>
                  </a:cubicBezTo>
                  <a:cubicBezTo>
                    <a:pt x="82360" y="51690"/>
                    <a:pt x="82358" y="51700"/>
                    <a:pt x="82358" y="51710"/>
                  </a:cubicBezTo>
                  <a:lnTo>
                    <a:pt x="87355" y="51710"/>
                  </a:lnTo>
                  <a:cubicBezTo>
                    <a:pt x="89290" y="51710"/>
                    <a:pt x="90861" y="50141"/>
                    <a:pt x="90861" y="48204"/>
                  </a:cubicBezTo>
                  <a:lnTo>
                    <a:pt x="90861" y="47394"/>
                  </a:lnTo>
                  <a:cubicBezTo>
                    <a:pt x="91937" y="47136"/>
                    <a:pt x="92732" y="45840"/>
                    <a:pt x="92732" y="44229"/>
                  </a:cubicBezTo>
                  <a:lnTo>
                    <a:pt x="92732" y="39847"/>
                  </a:lnTo>
                  <a:cubicBezTo>
                    <a:pt x="92731" y="38237"/>
                    <a:pt x="91935" y="36940"/>
                    <a:pt x="90860" y="36684"/>
                  </a:cubicBezTo>
                  <a:lnTo>
                    <a:pt x="90860" y="35058"/>
                  </a:lnTo>
                  <a:cubicBezTo>
                    <a:pt x="90860" y="33122"/>
                    <a:pt x="89290" y="31552"/>
                    <a:pt x="87353" y="31552"/>
                  </a:cubicBezTo>
                  <a:lnTo>
                    <a:pt x="83730" y="31394"/>
                  </a:lnTo>
                  <a:lnTo>
                    <a:pt x="83730" y="30447"/>
                  </a:lnTo>
                  <a:cubicBezTo>
                    <a:pt x="84199" y="30218"/>
                    <a:pt x="84526" y="29741"/>
                    <a:pt x="84526" y="29183"/>
                  </a:cubicBezTo>
                  <a:lnTo>
                    <a:pt x="84526" y="27625"/>
                  </a:lnTo>
                  <a:cubicBezTo>
                    <a:pt x="84526" y="27158"/>
                    <a:pt x="84295" y="26722"/>
                    <a:pt x="83910" y="26459"/>
                  </a:cubicBezTo>
                  <a:lnTo>
                    <a:pt x="82204" y="30255"/>
                  </a:lnTo>
                  <a:cubicBezTo>
                    <a:pt x="82457" y="30473"/>
                    <a:pt x="82780" y="30593"/>
                    <a:pt x="83113" y="30595"/>
                  </a:cubicBezTo>
                  <a:cubicBezTo>
                    <a:pt x="83125" y="30595"/>
                    <a:pt x="83135" y="30592"/>
                    <a:pt x="83146" y="30592"/>
                  </a:cubicBezTo>
                  <a:lnTo>
                    <a:pt x="83146" y="31368"/>
                  </a:lnTo>
                  <a:lnTo>
                    <a:pt x="77274" y="31113"/>
                  </a:lnTo>
                  <a:lnTo>
                    <a:pt x="70263" y="3507"/>
                  </a:lnTo>
                  <a:cubicBezTo>
                    <a:pt x="69722" y="1501"/>
                    <a:pt x="67232" y="0"/>
                    <a:pt x="65296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72;p54">
              <a:extLst>
                <a:ext uri="{FF2B5EF4-FFF2-40B4-BE49-F238E27FC236}">
                  <a16:creationId xmlns:a16="http://schemas.microsoft.com/office/drawing/2014/main" id="{FCBE720A-2B07-4BCF-AE9E-B77C6B1DE1F1}"/>
                </a:ext>
              </a:extLst>
            </p:cNvPr>
            <p:cNvSpPr/>
            <p:nvPr/>
          </p:nvSpPr>
          <p:spPr>
            <a:xfrm>
              <a:off x="8534244" y="-705302"/>
              <a:ext cx="165467" cy="165448"/>
            </a:xfrm>
            <a:custGeom>
              <a:avLst/>
              <a:gdLst/>
              <a:ahLst/>
              <a:cxnLst/>
              <a:rect l="l" t="t" r="r" b="b"/>
              <a:pathLst>
                <a:path w="16655" h="16653" extrusionOk="0">
                  <a:moveTo>
                    <a:pt x="8327" y="3944"/>
                  </a:moveTo>
                  <a:cubicBezTo>
                    <a:pt x="10744" y="3944"/>
                    <a:pt x="12710" y="5909"/>
                    <a:pt x="12710" y="8326"/>
                  </a:cubicBezTo>
                  <a:cubicBezTo>
                    <a:pt x="12710" y="10743"/>
                    <a:pt x="10744" y="12709"/>
                    <a:pt x="8327" y="12709"/>
                  </a:cubicBezTo>
                  <a:cubicBezTo>
                    <a:pt x="5911" y="12709"/>
                    <a:pt x="3945" y="10743"/>
                    <a:pt x="3945" y="8326"/>
                  </a:cubicBezTo>
                  <a:cubicBezTo>
                    <a:pt x="3945" y="5909"/>
                    <a:pt x="5911" y="3944"/>
                    <a:pt x="8327" y="3944"/>
                  </a:cubicBezTo>
                  <a:close/>
                  <a:moveTo>
                    <a:pt x="8327" y="0"/>
                  </a:moveTo>
                  <a:cubicBezTo>
                    <a:pt x="3729" y="0"/>
                    <a:pt x="1" y="3728"/>
                    <a:pt x="1" y="8326"/>
                  </a:cubicBezTo>
                  <a:lnTo>
                    <a:pt x="1" y="8356"/>
                  </a:lnTo>
                  <a:cubicBezTo>
                    <a:pt x="18" y="12941"/>
                    <a:pt x="3738" y="16653"/>
                    <a:pt x="8327" y="16653"/>
                  </a:cubicBezTo>
                  <a:cubicBezTo>
                    <a:pt x="12917" y="16653"/>
                    <a:pt x="16637" y="12941"/>
                    <a:pt x="16653" y="8356"/>
                  </a:cubicBezTo>
                  <a:cubicBezTo>
                    <a:pt x="16653" y="8346"/>
                    <a:pt x="16654" y="8336"/>
                    <a:pt x="16654" y="8326"/>
                  </a:cubicBezTo>
                  <a:cubicBezTo>
                    <a:pt x="16654" y="3728"/>
                    <a:pt x="12926" y="0"/>
                    <a:pt x="8327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73;p54">
              <a:extLst>
                <a:ext uri="{FF2B5EF4-FFF2-40B4-BE49-F238E27FC236}">
                  <a16:creationId xmlns:a16="http://schemas.microsoft.com/office/drawing/2014/main" id="{A8E230B0-9BF5-43BA-84ED-40A28949CF02}"/>
                </a:ext>
              </a:extLst>
            </p:cNvPr>
            <p:cNvSpPr/>
            <p:nvPr/>
          </p:nvSpPr>
          <p:spPr>
            <a:xfrm>
              <a:off x="8465186" y="-1083120"/>
              <a:ext cx="496353" cy="250104"/>
            </a:xfrm>
            <a:custGeom>
              <a:avLst/>
              <a:gdLst/>
              <a:ahLst/>
              <a:cxnLst/>
              <a:rect l="l" t="t" r="r" b="b"/>
              <a:pathLst>
                <a:path w="49960" h="25174" extrusionOk="0">
                  <a:moveTo>
                    <a:pt x="3592" y="1"/>
                  </a:moveTo>
                  <a:cubicBezTo>
                    <a:pt x="1612" y="1"/>
                    <a:pt x="1" y="1443"/>
                    <a:pt x="1" y="3216"/>
                  </a:cubicBezTo>
                  <a:lnTo>
                    <a:pt x="1" y="21960"/>
                  </a:lnTo>
                  <a:cubicBezTo>
                    <a:pt x="1" y="23732"/>
                    <a:pt x="1612" y="25174"/>
                    <a:pt x="3592" y="25174"/>
                  </a:cubicBezTo>
                  <a:lnTo>
                    <a:pt x="46369" y="25174"/>
                  </a:lnTo>
                  <a:cubicBezTo>
                    <a:pt x="48348" y="25174"/>
                    <a:pt x="49960" y="23732"/>
                    <a:pt x="49960" y="21960"/>
                  </a:cubicBezTo>
                  <a:lnTo>
                    <a:pt x="49960" y="3216"/>
                  </a:lnTo>
                  <a:cubicBezTo>
                    <a:pt x="49960" y="1443"/>
                    <a:pt x="48348" y="1"/>
                    <a:pt x="46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74;p54">
              <a:extLst>
                <a:ext uri="{FF2B5EF4-FFF2-40B4-BE49-F238E27FC236}">
                  <a16:creationId xmlns:a16="http://schemas.microsoft.com/office/drawing/2014/main" id="{7FD08CA2-BD2C-42FF-961E-1C5625C8CF9F}"/>
                </a:ext>
              </a:extLst>
            </p:cNvPr>
            <p:cNvSpPr/>
            <p:nvPr/>
          </p:nvSpPr>
          <p:spPr>
            <a:xfrm>
              <a:off x="8474257" y="-1071963"/>
              <a:ext cx="478221" cy="231982"/>
            </a:xfrm>
            <a:custGeom>
              <a:avLst/>
              <a:gdLst/>
              <a:ahLst/>
              <a:cxnLst/>
              <a:rect l="l" t="t" r="r" b="b"/>
              <a:pathLst>
                <a:path w="48135" h="23350" extrusionOk="0">
                  <a:moveTo>
                    <a:pt x="45465" y="2416"/>
                  </a:moveTo>
                  <a:cubicBezTo>
                    <a:pt x="45553" y="2416"/>
                    <a:pt x="45640" y="2435"/>
                    <a:pt x="45720" y="2471"/>
                  </a:cubicBezTo>
                  <a:lnTo>
                    <a:pt x="45720" y="20879"/>
                  </a:lnTo>
                  <a:cubicBezTo>
                    <a:pt x="45640" y="20914"/>
                    <a:pt x="45553" y="20934"/>
                    <a:pt x="45465" y="20934"/>
                  </a:cubicBezTo>
                  <a:cubicBezTo>
                    <a:pt x="45462" y="20934"/>
                    <a:pt x="45460" y="20934"/>
                    <a:pt x="45457" y="20934"/>
                  </a:cubicBezTo>
                  <a:lnTo>
                    <a:pt x="2679" y="20934"/>
                  </a:lnTo>
                  <a:cubicBezTo>
                    <a:pt x="2676" y="20934"/>
                    <a:pt x="2673" y="20934"/>
                    <a:pt x="2671" y="20934"/>
                  </a:cubicBezTo>
                  <a:cubicBezTo>
                    <a:pt x="2583" y="20934"/>
                    <a:pt x="2496" y="20914"/>
                    <a:pt x="2415" y="20879"/>
                  </a:cubicBezTo>
                  <a:lnTo>
                    <a:pt x="2415" y="2471"/>
                  </a:lnTo>
                  <a:cubicBezTo>
                    <a:pt x="2496" y="2435"/>
                    <a:pt x="2582" y="2416"/>
                    <a:pt x="2670" y="2416"/>
                  </a:cubicBezTo>
                  <a:cubicBezTo>
                    <a:pt x="2673" y="2416"/>
                    <a:pt x="2676" y="2416"/>
                    <a:pt x="2679" y="2416"/>
                  </a:cubicBezTo>
                  <a:lnTo>
                    <a:pt x="45457" y="2416"/>
                  </a:lnTo>
                  <a:cubicBezTo>
                    <a:pt x="45460" y="2416"/>
                    <a:pt x="45463" y="2416"/>
                    <a:pt x="45465" y="2416"/>
                  </a:cubicBezTo>
                  <a:close/>
                  <a:moveTo>
                    <a:pt x="2679" y="0"/>
                  </a:moveTo>
                  <a:cubicBezTo>
                    <a:pt x="1201" y="0"/>
                    <a:pt x="1" y="1033"/>
                    <a:pt x="1" y="2302"/>
                  </a:cubicBezTo>
                  <a:lnTo>
                    <a:pt x="1" y="21048"/>
                  </a:lnTo>
                  <a:cubicBezTo>
                    <a:pt x="1" y="22317"/>
                    <a:pt x="1201" y="23350"/>
                    <a:pt x="2679" y="23350"/>
                  </a:cubicBezTo>
                  <a:lnTo>
                    <a:pt x="45457" y="23350"/>
                  </a:lnTo>
                  <a:cubicBezTo>
                    <a:pt x="46933" y="23350"/>
                    <a:pt x="48135" y="22317"/>
                    <a:pt x="48135" y="21048"/>
                  </a:cubicBezTo>
                  <a:lnTo>
                    <a:pt x="48135" y="2302"/>
                  </a:lnTo>
                  <a:cubicBezTo>
                    <a:pt x="48135" y="1033"/>
                    <a:pt x="46933" y="0"/>
                    <a:pt x="45457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75;p54">
              <a:extLst>
                <a:ext uri="{FF2B5EF4-FFF2-40B4-BE49-F238E27FC236}">
                  <a16:creationId xmlns:a16="http://schemas.microsoft.com/office/drawing/2014/main" id="{02493E3A-9151-4965-AE2A-8E31F13B6310}"/>
                </a:ext>
              </a:extLst>
            </p:cNvPr>
            <p:cNvSpPr/>
            <p:nvPr/>
          </p:nvSpPr>
          <p:spPr>
            <a:xfrm>
              <a:off x="9062518" y="-705302"/>
              <a:ext cx="165467" cy="165448"/>
            </a:xfrm>
            <a:custGeom>
              <a:avLst/>
              <a:gdLst/>
              <a:ahLst/>
              <a:cxnLst/>
              <a:rect l="l" t="t" r="r" b="b"/>
              <a:pathLst>
                <a:path w="16655" h="16653" extrusionOk="0">
                  <a:moveTo>
                    <a:pt x="8328" y="3944"/>
                  </a:moveTo>
                  <a:cubicBezTo>
                    <a:pt x="10744" y="3944"/>
                    <a:pt x="12710" y="5909"/>
                    <a:pt x="12710" y="8326"/>
                  </a:cubicBezTo>
                  <a:cubicBezTo>
                    <a:pt x="12710" y="10743"/>
                    <a:pt x="10746" y="12709"/>
                    <a:pt x="8328" y="12709"/>
                  </a:cubicBezTo>
                  <a:cubicBezTo>
                    <a:pt x="5912" y="12709"/>
                    <a:pt x="3945" y="10743"/>
                    <a:pt x="3945" y="8326"/>
                  </a:cubicBezTo>
                  <a:cubicBezTo>
                    <a:pt x="3945" y="5909"/>
                    <a:pt x="5912" y="3944"/>
                    <a:pt x="8328" y="3944"/>
                  </a:cubicBezTo>
                  <a:close/>
                  <a:moveTo>
                    <a:pt x="8328" y="0"/>
                  </a:moveTo>
                  <a:cubicBezTo>
                    <a:pt x="3729" y="0"/>
                    <a:pt x="1" y="3728"/>
                    <a:pt x="1" y="8326"/>
                  </a:cubicBezTo>
                  <a:lnTo>
                    <a:pt x="1" y="8356"/>
                  </a:lnTo>
                  <a:cubicBezTo>
                    <a:pt x="17" y="12941"/>
                    <a:pt x="3738" y="16653"/>
                    <a:pt x="8328" y="16653"/>
                  </a:cubicBezTo>
                  <a:cubicBezTo>
                    <a:pt x="12916" y="16653"/>
                    <a:pt x="16636" y="12941"/>
                    <a:pt x="16653" y="8356"/>
                  </a:cubicBezTo>
                  <a:cubicBezTo>
                    <a:pt x="16653" y="8346"/>
                    <a:pt x="16653" y="8336"/>
                    <a:pt x="16653" y="8326"/>
                  </a:cubicBezTo>
                  <a:cubicBezTo>
                    <a:pt x="16655" y="3728"/>
                    <a:pt x="12926" y="0"/>
                    <a:pt x="8328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76;p54">
              <a:extLst>
                <a:ext uri="{FF2B5EF4-FFF2-40B4-BE49-F238E27FC236}">
                  <a16:creationId xmlns:a16="http://schemas.microsoft.com/office/drawing/2014/main" id="{EB1ADA5E-B33F-4C87-AC1A-ED985799F985}"/>
                </a:ext>
              </a:extLst>
            </p:cNvPr>
            <p:cNvSpPr/>
            <p:nvPr/>
          </p:nvSpPr>
          <p:spPr>
            <a:xfrm>
              <a:off x="9113326" y="-654514"/>
              <a:ext cx="63852" cy="63872"/>
            </a:xfrm>
            <a:custGeom>
              <a:avLst/>
              <a:gdLst/>
              <a:ahLst/>
              <a:cxnLst/>
              <a:rect l="l" t="t" r="r" b="b"/>
              <a:pathLst>
                <a:path w="6427" h="6429" extrusionOk="0">
                  <a:moveTo>
                    <a:pt x="3214" y="1"/>
                  </a:moveTo>
                  <a:cubicBezTo>
                    <a:pt x="1438" y="1"/>
                    <a:pt x="0" y="1439"/>
                    <a:pt x="0" y="3214"/>
                  </a:cubicBezTo>
                  <a:cubicBezTo>
                    <a:pt x="0" y="4989"/>
                    <a:pt x="1438" y="6429"/>
                    <a:pt x="3214" y="6429"/>
                  </a:cubicBezTo>
                  <a:cubicBezTo>
                    <a:pt x="4990" y="6429"/>
                    <a:pt x="6427" y="4989"/>
                    <a:pt x="6427" y="3214"/>
                  </a:cubicBezTo>
                  <a:cubicBezTo>
                    <a:pt x="6427" y="1439"/>
                    <a:pt x="4989" y="1"/>
                    <a:pt x="3214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77;p54">
              <a:extLst>
                <a:ext uri="{FF2B5EF4-FFF2-40B4-BE49-F238E27FC236}">
                  <a16:creationId xmlns:a16="http://schemas.microsoft.com/office/drawing/2014/main" id="{B13F8B8F-8372-442D-980D-20D545F8F4F6}"/>
                </a:ext>
              </a:extLst>
            </p:cNvPr>
            <p:cNvSpPr/>
            <p:nvPr/>
          </p:nvSpPr>
          <p:spPr>
            <a:xfrm>
              <a:off x="8585052" y="-654514"/>
              <a:ext cx="63852" cy="63872"/>
            </a:xfrm>
            <a:custGeom>
              <a:avLst/>
              <a:gdLst/>
              <a:ahLst/>
              <a:cxnLst/>
              <a:rect l="l" t="t" r="r" b="b"/>
              <a:pathLst>
                <a:path w="6427" h="6429" extrusionOk="0">
                  <a:moveTo>
                    <a:pt x="3213" y="1"/>
                  </a:moveTo>
                  <a:cubicBezTo>
                    <a:pt x="1438" y="1"/>
                    <a:pt x="0" y="1439"/>
                    <a:pt x="0" y="3214"/>
                  </a:cubicBezTo>
                  <a:cubicBezTo>
                    <a:pt x="0" y="4989"/>
                    <a:pt x="1438" y="6429"/>
                    <a:pt x="3213" y="6429"/>
                  </a:cubicBezTo>
                  <a:cubicBezTo>
                    <a:pt x="4989" y="6429"/>
                    <a:pt x="6427" y="4989"/>
                    <a:pt x="6427" y="3214"/>
                  </a:cubicBezTo>
                  <a:cubicBezTo>
                    <a:pt x="6427" y="1439"/>
                    <a:pt x="4989" y="1"/>
                    <a:pt x="3213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78;p54">
              <a:extLst>
                <a:ext uri="{FF2B5EF4-FFF2-40B4-BE49-F238E27FC236}">
                  <a16:creationId xmlns:a16="http://schemas.microsoft.com/office/drawing/2014/main" id="{FB502665-1775-4E30-8BCA-387969E616A8}"/>
                </a:ext>
              </a:extLst>
            </p:cNvPr>
            <p:cNvSpPr/>
            <p:nvPr/>
          </p:nvSpPr>
          <p:spPr>
            <a:xfrm>
              <a:off x="8504052" y="-814269"/>
              <a:ext cx="418641" cy="17565"/>
            </a:xfrm>
            <a:custGeom>
              <a:avLst/>
              <a:gdLst/>
              <a:ahLst/>
              <a:cxnLst/>
              <a:rect l="l" t="t" r="r" b="b"/>
              <a:pathLst>
                <a:path w="42138" h="1768" extrusionOk="0">
                  <a:moveTo>
                    <a:pt x="0" y="0"/>
                  </a:moveTo>
                  <a:lnTo>
                    <a:pt x="0" y="807"/>
                  </a:lnTo>
                  <a:cubicBezTo>
                    <a:pt x="0" y="1337"/>
                    <a:pt x="863" y="1768"/>
                    <a:pt x="1922" y="1768"/>
                  </a:cubicBezTo>
                  <a:lnTo>
                    <a:pt x="40216" y="1768"/>
                  </a:lnTo>
                  <a:cubicBezTo>
                    <a:pt x="41275" y="1768"/>
                    <a:pt x="42137" y="1337"/>
                    <a:pt x="42137" y="807"/>
                  </a:cubicBezTo>
                  <a:lnTo>
                    <a:pt x="42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79;p54">
              <a:extLst>
                <a:ext uri="{FF2B5EF4-FFF2-40B4-BE49-F238E27FC236}">
                  <a16:creationId xmlns:a16="http://schemas.microsoft.com/office/drawing/2014/main" id="{D100A12E-D923-43F4-B563-94B93C65213F}"/>
                </a:ext>
              </a:extLst>
            </p:cNvPr>
            <p:cNvSpPr/>
            <p:nvPr/>
          </p:nvSpPr>
          <p:spPr>
            <a:xfrm>
              <a:off x="8451307" y="-711978"/>
              <a:ext cx="28583" cy="13343"/>
            </a:xfrm>
            <a:custGeom>
              <a:avLst/>
              <a:gdLst/>
              <a:ahLst/>
              <a:cxnLst/>
              <a:rect l="l" t="t" r="r" b="b"/>
              <a:pathLst>
                <a:path w="2877" h="1343" extrusionOk="0">
                  <a:moveTo>
                    <a:pt x="672" y="1"/>
                  </a:moveTo>
                  <a:cubicBezTo>
                    <a:pt x="301" y="1"/>
                    <a:pt x="0" y="301"/>
                    <a:pt x="0" y="672"/>
                  </a:cubicBezTo>
                  <a:cubicBezTo>
                    <a:pt x="0" y="1042"/>
                    <a:pt x="301" y="1343"/>
                    <a:pt x="672" y="1343"/>
                  </a:cubicBezTo>
                  <a:lnTo>
                    <a:pt x="2206" y="1343"/>
                  </a:lnTo>
                  <a:cubicBezTo>
                    <a:pt x="2576" y="1343"/>
                    <a:pt x="2876" y="1042"/>
                    <a:pt x="2876" y="672"/>
                  </a:cubicBezTo>
                  <a:cubicBezTo>
                    <a:pt x="2876" y="301"/>
                    <a:pt x="2576" y="1"/>
                    <a:pt x="220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80;p54">
              <a:extLst>
                <a:ext uri="{FF2B5EF4-FFF2-40B4-BE49-F238E27FC236}">
                  <a16:creationId xmlns:a16="http://schemas.microsoft.com/office/drawing/2014/main" id="{04608F46-542C-4D16-B87B-76B69231B432}"/>
                </a:ext>
              </a:extLst>
            </p:cNvPr>
            <p:cNvSpPr/>
            <p:nvPr/>
          </p:nvSpPr>
          <p:spPr>
            <a:xfrm>
              <a:off x="9265709" y="-711978"/>
              <a:ext cx="28583" cy="13343"/>
            </a:xfrm>
            <a:custGeom>
              <a:avLst/>
              <a:gdLst/>
              <a:ahLst/>
              <a:cxnLst/>
              <a:rect l="l" t="t" r="r" b="b"/>
              <a:pathLst>
                <a:path w="2877" h="1343" extrusionOk="0">
                  <a:moveTo>
                    <a:pt x="672" y="1"/>
                  </a:moveTo>
                  <a:cubicBezTo>
                    <a:pt x="301" y="1"/>
                    <a:pt x="0" y="301"/>
                    <a:pt x="0" y="672"/>
                  </a:cubicBezTo>
                  <a:cubicBezTo>
                    <a:pt x="0" y="1042"/>
                    <a:pt x="301" y="1343"/>
                    <a:pt x="672" y="1343"/>
                  </a:cubicBezTo>
                  <a:lnTo>
                    <a:pt x="2206" y="1343"/>
                  </a:lnTo>
                  <a:cubicBezTo>
                    <a:pt x="2576" y="1343"/>
                    <a:pt x="2877" y="1042"/>
                    <a:pt x="2877" y="672"/>
                  </a:cubicBezTo>
                  <a:cubicBezTo>
                    <a:pt x="2877" y="301"/>
                    <a:pt x="2576" y="1"/>
                    <a:pt x="2206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81;p54">
              <a:extLst>
                <a:ext uri="{FF2B5EF4-FFF2-40B4-BE49-F238E27FC236}">
                  <a16:creationId xmlns:a16="http://schemas.microsoft.com/office/drawing/2014/main" id="{B1EEB627-133B-4754-BAEB-FFE2169D9552}"/>
                </a:ext>
              </a:extLst>
            </p:cNvPr>
            <p:cNvSpPr/>
            <p:nvPr/>
          </p:nvSpPr>
          <p:spPr>
            <a:xfrm>
              <a:off x="9062518" y="-1136024"/>
              <a:ext cx="123611" cy="33968"/>
            </a:xfrm>
            <a:custGeom>
              <a:avLst/>
              <a:gdLst/>
              <a:ahLst/>
              <a:cxnLst/>
              <a:rect l="l" t="t" r="r" b="b"/>
              <a:pathLst>
                <a:path w="12442" h="3419" extrusionOk="0">
                  <a:moveTo>
                    <a:pt x="1" y="0"/>
                  </a:moveTo>
                  <a:lnTo>
                    <a:pt x="4280" y="3418"/>
                  </a:lnTo>
                  <a:lnTo>
                    <a:pt x="8335" y="3418"/>
                  </a:lnTo>
                  <a:cubicBezTo>
                    <a:pt x="9009" y="3418"/>
                    <a:pt x="9662" y="3179"/>
                    <a:pt x="10179" y="2746"/>
                  </a:cubicBezTo>
                  <a:lnTo>
                    <a:pt x="11924" y="1278"/>
                  </a:lnTo>
                  <a:cubicBezTo>
                    <a:pt x="12441" y="844"/>
                    <a:pt x="12134" y="0"/>
                    <a:pt x="11459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82;p54">
              <a:extLst>
                <a:ext uri="{FF2B5EF4-FFF2-40B4-BE49-F238E27FC236}">
                  <a16:creationId xmlns:a16="http://schemas.microsoft.com/office/drawing/2014/main" id="{9A5A0C86-934B-4EB0-A072-3453699DC89B}"/>
                </a:ext>
              </a:extLst>
            </p:cNvPr>
            <p:cNvSpPr/>
            <p:nvPr/>
          </p:nvSpPr>
          <p:spPr>
            <a:xfrm>
              <a:off x="8486248" y="-1059962"/>
              <a:ext cx="189431" cy="206181"/>
            </a:xfrm>
            <a:custGeom>
              <a:avLst/>
              <a:gdLst/>
              <a:ahLst/>
              <a:cxnLst/>
              <a:rect l="l" t="t" r="r" b="b"/>
              <a:pathLst>
                <a:path w="19067" h="20753" extrusionOk="0">
                  <a:moveTo>
                    <a:pt x="15290" y="1"/>
                  </a:moveTo>
                  <a:lnTo>
                    <a:pt x="1" y="17257"/>
                  </a:lnTo>
                  <a:lnTo>
                    <a:pt x="1" y="19840"/>
                  </a:lnTo>
                  <a:cubicBezTo>
                    <a:pt x="1" y="20218"/>
                    <a:pt x="275" y="20556"/>
                    <a:pt x="679" y="20753"/>
                  </a:cubicBezTo>
                  <a:lnTo>
                    <a:pt x="19066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83;p54">
              <a:extLst>
                <a:ext uri="{FF2B5EF4-FFF2-40B4-BE49-F238E27FC236}">
                  <a16:creationId xmlns:a16="http://schemas.microsoft.com/office/drawing/2014/main" id="{BFBBB1DE-36CF-4673-A5F0-17192CB684F4}"/>
                </a:ext>
              </a:extLst>
            </p:cNvPr>
            <p:cNvSpPr/>
            <p:nvPr/>
          </p:nvSpPr>
          <p:spPr>
            <a:xfrm>
              <a:off x="8830516" y="-977541"/>
              <a:ext cx="109971" cy="125559"/>
            </a:xfrm>
            <a:custGeom>
              <a:avLst/>
              <a:gdLst/>
              <a:ahLst/>
              <a:cxnLst/>
              <a:rect l="l" t="t" r="r" b="b"/>
              <a:pathLst>
                <a:path w="11069" h="12638" extrusionOk="0">
                  <a:moveTo>
                    <a:pt x="11069" y="0"/>
                  </a:moveTo>
                  <a:lnTo>
                    <a:pt x="1" y="12492"/>
                  </a:lnTo>
                  <a:lnTo>
                    <a:pt x="1" y="12637"/>
                  </a:lnTo>
                  <a:lnTo>
                    <a:pt x="3647" y="12637"/>
                  </a:lnTo>
                  <a:lnTo>
                    <a:pt x="11069" y="4261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84;p54">
              <a:extLst>
                <a:ext uri="{FF2B5EF4-FFF2-40B4-BE49-F238E27FC236}">
                  <a16:creationId xmlns:a16="http://schemas.microsoft.com/office/drawing/2014/main" id="{B34E06E9-C883-486A-BA67-2FE5FAE461B7}"/>
                </a:ext>
              </a:extLst>
            </p:cNvPr>
            <p:cNvSpPr/>
            <p:nvPr/>
          </p:nvSpPr>
          <p:spPr>
            <a:xfrm>
              <a:off x="8521408" y="-1059962"/>
              <a:ext cx="203022" cy="207979"/>
            </a:xfrm>
            <a:custGeom>
              <a:avLst/>
              <a:gdLst/>
              <a:ahLst/>
              <a:cxnLst/>
              <a:rect l="l" t="t" r="r" b="b"/>
              <a:pathLst>
                <a:path w="20435" h="20934" extrusionOk="0">
                  <a:moveTo>
                    <a:pt x="18547" y="1"/>
                  </a:moveTo>
                  <a:lnTo>
                    <a:pt x="1" y="20933"/>
                  </a:lnTo>
                  <a:lnTo>
                    <a:pt x="1888" y="20933"/>
                  </a:lnTo>
                  <a:lnTo>
                    <a:pt x="20435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5;p54">
              <a:extLst>
                <a:ext uri="{FF2B5EF4-FFF2-40B4-BE49-F238E27FC236}">
                  <a16:creationId xmlns:a16="http://schemas.microsoft.com/office/drawing/2014/main" id="{350CFCBF-CD26-41D9-8224-D667FC99E1E3}"/>
                </a:ext>
              </a:extLst>
            </p:cNvPr>
            <p:cNvSpPr/>
            <p:nvPr/>
          </p:nvSpPr>
          <p:spPr>
            <a:xfrm>
              <a:off x="8752029" y="-1059962"/>
              <a:ext cx="203022" cy="207979"/>
            </a:xfrm>
            <a:custGeom>
              <a:avLst/>
              <a:gdLst/>
              <a:ahLst/>
              <a:cxnLst/>
              <a:rect l="l" t="t" r="r" b="b"/>
              <a:pathLst>
                <a:path w="20435" h="20934" extrusionOk="0">
                  <a:moveTo>
                    <a:pt x="18547" y="1"/>
                  </a:moveTo>
                  <a:lnTo>
                    <a:pt x="1" y="20933"/>
                  </a:lnTo>
                  <a:lnTo>
                    <a:pt x="1888" y="20933"/>
                  </a:lnTo>
                  <a:lnTo>
                    <a:pt x="20435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86;p54">
              <a:extLst>
                <a:ext uri="{FF2B5EF4-FFF2-40B4-BE49-F238E27FC236}">
                  <a16:creationId xmlns:a16="http://schemas.microsoft.com/office/drawing/2014/main" id="{5A9439BF-C0E7-4FAD-A493-949C7B44D621}"/>
                </a:ext>
              </a:extLst>
            </p:cNvPr>
            <p:cNvSpPr/>
            <p:nvPr/>
          </p:nvSpPr>
          <p:spPr>
            <a:xfrm>
              <a:off x="8701371" y="-1102066"/>
              <a:ext cx="24003" cy="250084"/>
            </a:xfrm>
            <a:custGeom>
              <a:avLst/>
              <a:gdLst/>
              <a:ahLst/>
              <a:cxnLst/>
              <a:rect l="l" t="t" r="r" b="b"/>
              <a:pathLst>
                <a:path w="2416" h="25172" extrusionOk="0">
                  <a:moveTo>
                    <a:pt x="0" y="0"/>
                  </a:moveTo>
                  <a:lnTo>
                    <a:pt x="0" y="25171"/>
                  </a:lnTo>
                  <a:lnTo>
                    <a:pt x="2416" y="25171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87;p54">
              <a:extLst>
                <a:ext uri="{FF2B5EF4-FFF2-40B4-BE49-F238E27FC236}">
                  <a16:creationId xmlns:a16="http://schemas.microsoft.com/office/drawing/2014/main" id="{AEA35E87-C798-42AE-8A78-9F238A339871}"/>
                </a:ext>
              </a:extLst>
            </p:cNvPr>
            <p:cNvSpPr/>
            <p:nvPr/>
          </p:nvSpPr>
          <p:spPr>
            <a:xfrm>
              <a:off x="8380083" y="-1084521"/>
              <a:ext cx="666579" cy="89206"/>
            </a:xfrm>
            <a:custGeom>
              <a:avLst/>
              <a:gdLst/>
              <a:ahLst/>
              <a:cxnLst/>
              <a:rect l="l" t="t" r="r" b="b"/>
              <a:pathLst>
                <a:path w="67094" h="8979" extrusionOk="0">
                  <a:moveTo>
                    <a:pt x="5851" y="1"/>
                  </a:moveTo>
                  <a:lnTo>
                    <a:pt x="0" y="7912"/>
                  </a:lnTo>
                  <a:lnTo>
                    <a:pt x="0" y="8979"/>
                  </a:lnTo>
                  <a:lnTo>
                    <a:pt x="67094" y="8979"/>
                  </a:lnTo>
                  <a:lnTo>
                    <a:pt x="67094" y="7912"/>
                  </a:lnTo>
                  <a:lnTo>
                    <a:pt x="61220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88;p54">
              <a:extLst>
                <a:ext uri="{FF2B5EF4-FFF2-40B4-BE49-F238E27FC236}">
                  <a16:creationId xmlns:a16="http://schemas.microsoft.com/office/drawing/2014/main" id="{B5A78189-4B0F-4BE3-A372-183931387F63}"/>
                </a:ext>
              </a:extLst>
            </p:cNvPr>
            <p:cNvSpPr/>
            <p:nvPr/>
          </p:nvSpPr>
          <p:spPr>
            <a:xfrm>
              <a:off x="8424512" y="-1084521"/>
              <a:ext cx="87309" cy="89206"/>
            </a:xfrm>
            <a:custGeom>
              <a:avLst/>
              <a:gdLst/>
              <a:ahLst/>
              <a:cxnLst/>
              <a:rect l="l" t="t" r="r" b="b"/>
              <a:pathLst>
                <a:path w="8788" h="8979" extrusionOk="0">
                  <a:moveTo>
                    <a:pt x="5100" y="1"/>
                  </a:moveTo>
                  <a:lnTo>
                    <a:pt x="0" y="7912"/>
                  </a:lnTo>
                  <a:lnTo>
                    <a:pt x="0" y="8979"/>
                  </a:lnTo>
                  <a:lnTo>
                    <a:pt x="4474" y="8979"/>
                  </a:lnTo>
                  <a:lnTo>
                    <a:pt x="4474" y="7912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89;p54">
              <a:extLst>
                <a:ext uri="{FF2B5EF4-FFF2-40B4-BE49-F238E27FC236}">
                  <a16:creationId xmlns:a16="http://schemas.microsoft.com/office/drawing/2014/main" id="{3862B5D1-ADD2-4DCC-98A8-3383C8419B40}"/>
                </a:ext>
              </a:extLst>
            </p:cNvPr>
            <p:cNvSpPr/>
            <p:nvPr/>
          </p:nvSpPr>
          <p:spPr>
            <a:xfrm>
              <a:off x="8691148" y="-1084521"/>
              <a:ext cx="44439" cy="89206"/>
            </a:xfrm>
            <a:custGeom>
              <a:avLst/>
              <a:gdLst/>
              <a:ahLst/>
              <a:cxnLst/>
              <a:rect l="l" t="t" r="r" b="b"/>
              <a:pathLst>
                <a:path w="4473" h="8979" extrusionOk="0">
                  <a:moveTo>
                    <a:pt x="392" y="1"/>
                  </a:moveTo>
                  <a:lnTo>
                    <a:pt x="0" y="7912"/>
                  </a:lnTo>
                  <a:lnTo>
                    <a:pt x="0" y="8979"/>
                  </a:lnTo>
                  <a:lnTo>
                    <a:pt x="4472" y="8979"/>
                  </a:lnTo>
                  <a:lnTo>
                    <a:pt x="4472" y="7912"/>
                  </a:lnTo>
                  <a:lnTo>
                    <a:pt x="40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90;p54">
              <a:extLst>
                <a:ext uri="{FF2B5EF4-FFF2-40B4-BE49-F238E27FC236}">
                  <a16:creationId xmlns:a16="http://schemas.microsoft.com/office/drawing/2014/main" id="{FFE4E341-185E-4782-A311-80AC1276EC33}"/>
                </a:ext>
              </a:extLst>
            </p:cNvPr>
            <p:cNvSpPr/>
            <p:nvPr/>
          </p:nvSpPr>
          <p:spPr>
            <a:xfrm>
              <a:off x="8513381" y="-1084521"/>
              <a:ext cx="71741" cy="89206"/>
            </a:xfrm>
            <a:custGeom>
              <a:avLst/>
              <a:gdLst/>
              <a:ahLst/>
              <a:cxnLst/>
              <a:rect l="l" t="t" r="r" b="b"/>
              <a:pathLst>
                <a:path w="7221" h="8979" extrusionOk="0">
                  <a:moveTo>
                    <a:pt x="3531" y="1"/>
                  </a:moveTo>
                  <a:lnTo>
                    <a:pt x="1" y="7912"/>
                  </a:lnTo>
                  <a:lnTo>
                    <a:pt x="1" y="8979"/>
                  </a:lnTo>
                  <a:lnTo>
                    <a:pt x="4474" y="8979"/>
                  </a:lnTo>
                  <a:lnTo>
                    <a:pt x="4474" y="7912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91;p54">
              <a:extLst>
                <a:ext uri="{FF2B5EF4-FFF2-40B4-BE49-F238E27FC236}">
                  <a16:creationId xmlns:a16="http://schemas.microsoft.com/office/drawing/2014/main" id="{0D0E5B92-13EA-45D2-8EB2-2701B8DAF3E9}"/>
                </a:ext>
              </a:extLst>
            </p:cNvPr>
            <p:cNvSpPr/>
            <p:nvPr/>
          </p:nvSpPr>
          <p:spPr>
            <a:xfrm>
              <a:off x="8602259" y="-1084521"/>
              <a:ext cx="56143" cy="89206"/>
            </a:xfrm>
            <a:custGeom>
              <a:avLst/>
              <a:gdLst/>
              <a:ahLst/>
              <a:cxnLst/>
              <a:rect l="l" t="t" r="r" b="b"/>
              <a:pathLst>
                <a:path w="5651" h="8979" extrusionOk="0">
                  <a:moveTo>
                    <a:pt x="1962" y="1"/>
                  </a:moveTo>
                  <a:lnTo>
                    <a:pt x="0" y="7912"/>
                  </a:lnTo>
                  <a:lnTo>
                    <a:pt x="0" y="8979"/>
                  </a:lnTo>
                  <a:lnTo>
                    <a:pt x="4474" y="8979"/>
                  </a:lnTo>
                  <a:lnTo>
                    <a:pt x="4474" y="79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92;p54">
              <a:extLst>
                <a:ext uri="{FF2B5EF4-FFF2-40B4-BE49-F238E27FC236}">
                  <a16:creationId xmlns:a16="http://schemas.microsoft.com/office/drawing/2014/main" id="{AB074530-5715-4519-B1E6-0E57FB05CF85}"/>
                </a:ext>
              </a:extLst>
            </p:cNvPr>
            <p:cNvSpPr/>
            <p:nvPr/>
          </p:nvSpPr>
          <p:spPr>
            <a:xfrm>
              <a:off x="8768323" y="-1084521"/>
              <a:ext cx="56133" cy="89206"/>
            </a:xfrm>
            <a:custGeom>
              <a:avLst/>
              <a:gdLst/>
              <a:ahLst/>
              <a:cxnLst/>
              <a:rect l="l" t="t" r="r" b="b"/>
              <a:pathLst>
                <a:path w="5650" h="8979" extrusionOk="0">
                  <a:moveTo>
                    <a:pt x="1" y="1"/>
                  </a:moveTo>
                  <a:lnTo>
                    <a:pt x="1176" y="7912"/>
                  </a:lnTo>
                  <a:lnTo>
                    <a:pt x="1176" y="8979"/>
                  </a:lnTo>
                  <a:lnTo>
                    <a:pt x="5650" y="8979"/>
                  </a:lnTo>
                  <a:lnTo>
                    <a:pt x="5650" y="791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93;p54">
              <a:extLst>
                <a:ext uri="{FF2B5EF4-FFF2-40B4-BE49-F238E27FC236}">
                  <a16:creationId xmlns:a16="http://schemas.microsoft.com/office/drawing/2014/main" id="{FF5F3CEF-22EA-4490-9191-93E069133582}"/>
                </a:ext>
              </a:extLst>
            </p:cNvPr>
            <p:cNvSpPr/>
            <p:nvPr/>
          </p:nvSpPr>
          <p:spPr>
            <a:xfrm>
              <a:off x="8841613" y="-1084521"/>
              <a:ext cx="71721" cy="89206"/>
            </a:xfrm>
            <a:custGeom>
              <a:avLst/>
              <a:gdLst/>
              <a:ahLst/>
              <a:cxnLst/>
              <a:rect l="l" t="t" r="r" b="b"/>
              <a:pathLst>
                <a:path w="7219" h="8979" extrusionOk="0">
                  <a:moveTo>
                    <a:pt x="0" y="1"/>
                  </a:moveTo>
                  <a:lnTo>
                    <a:pt x="2746" y="7912"/>
                  </a:lnTo>
                  <a:lnTo>
                    <a:pt x="2746" y="8979"/>
                  </a:lnTo>
                  <a:lnTo>
                    <a:pt x="7218" y="8979"/>
                  </a:lnTo>
                  <a:lnTo>
                    <a:pt x="7218" y="791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94;p54">
              <a:extLst>
                <a:ext uri="{FF2B5EF4-FFF2-40B4-BE49-F238E27FC236}">
                  <a16:creationId xmlns:a16="http://schemas.microsoft.com/office/drawing/2014/main" id="{D73B26A3-C6D4-4B8F-9203-B6E654582650}"/>
                </a:ext>
              </a:extLst>
            </p:cNvPr>
            <p:cNvSpPr/>
            <p:nvPr/>
          </p:nvSpPr>
          <p:spPr>
            <a:xfrm>
              <a:off x="8914904" y="-1084521"/>
              <a:ext cx="87319" cy="89206"/>
            </a:xfrm>
            <a:custGeom>
              <a:avLst/>
              <a:gdLst/>
              <a:ahLst/>
              <a:cxnLst/>
              <a:rect l="l" t="t" r="r" b="b"/>
              <a:pathLst>
                <a:path w="8789" h="8979" extrusionOk="0">
                  <a:moveTo>
                    <a:pt x="0" y="1"/>
                  </a:moveTo>
                  <a:lnTo>
                    <a:pt x="4315" y="7912"/>
                  </a:lnTo>
                  <a:lnTo>
                    <a:pt x="4315" y="8979"/>
                  </a:lnTo>
                  <a:lnTo>
                    <a:pt x="8788" y="8979"/>
                  </a:lnTo>
                  <a:lnTo>
                    <a:pt x="8788" y="7912"/>
                  </a:lnTo>
                  <a:lnTo>
                    <a:pt x="36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95;p54">
              <a:extLst>
                <a:ext uri="{FF2B5EF4-FFF2-40B4-BE49-F238E27FC236}">
                  <a16:creationId xmlns:a16="http://schemas.microsoft.com/office/drawing/2014/main" id="{BE74FAA1-F496-4A6F-BD3A-D97D90DAB7EC}"/>
                </a:ext>
              </a:extLst>
            </p:cNvPr>
            <p:cNvSpPr/>
            <p:nvPr/>
          </p:nvSpPr>
          <p:spPr>
            <a:xfrm>
              <a:off x="8595146" y="-1260390"/>
              <a:ext cx="126274" cy="55159"/>
            </a:xfrm>
            <a:custGeom>
              <a:avLst/>
              <a:gdLst/>
              <a:ahLst/>
              <a:cxnLst/>
              <a:rect l="l" t="t" r="r" b="b"/>
              <a:pathLst>
                <a:path w="12710" h="5552" extrusionOk="0">
                  <a:moveTo>
                    <a:pt x="10580" y="0"/>
                  </a:moveTo>
                  <a:cubicBezTo>
                    <a:pt x="10467" y="0"/>
                    <a:pt x="10352" y="10"/>
                    <a:pt x="10236" y="31"/>
                  </a:cubicBezTo>
                  <a:lnTo>
                    <a:pt x="1758" y="1563"/>
                  </a:lnTo>
                  <a:cubicBezTo>
                    <a:pt x="705" y="1753"/>
                    <a:pt x="0" y="2770"/>
                    <a:pt x="190" y="3823"/>
                  </a:cubicBezTo>
                  <a:lnTo>
                    <a:pt x="214" y="3953"/>
                  </a:lnTo>
                  <a:cubicBezTo>
                    <a:pt x="382" y="4890"/>
                    <a:pt x="1206" y="5552"/>
                    <a:pt x="2127" y="5552"/>
                  </a:cubicBezTo>
                  <a:cubicBezTo>
                    <a:pt x="2241" y="5552"/>
                    <a:pt x="2357" y="5542"/>
                    <a:pt x="2473" y="5521"/>
                  </a:cubicBezTo>
                  <a:lnTo>
                    <a:pt x="10952" y="3989"/>
                  </a:lnTo>
                  <a:cubicBezTo>
                    <a:pt x="12004" y="3799"/>
                    <a:pt x="12710" y="2782"/>
                    <a:pt x="12520" y="1729"/>
                  </a:cubicBezTo>
                  <a:lnTo>
                    <a:pt x="12496" y="1599"/>
                  </a:lnTo>
                  <a:cubicBezTo>
                    <a:pt x="12327" y="662"/>
                    <a:pt x="11502" y="0"/>
                    <a:pt x="10580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96;p54">
              <a:extLst>
                <a:ext uri="{FF2B5EF4-FFF2-40B4-BE49-F238E27FC236}">
                  <a16:creationId xmlns:a16="http://schemas.microsoft.com/office/drawing/2014/main" id="{A763342C-B582-4B10-ABB8-66EE009F1A7D}"/>
                </a:ext>
              </a:extLst>
            </p:cNvPr>
            <p:cNvSpPr/>
            <p:nvPr/>
          </p:nvSpPr>
          <p:spPr>
            <a:xfrm>
              <a:off x="8663976" y="-1352617"/>
              <a:ext cx="311452" cy="190722"/>
            </a:xfrm>
            <a:custGeom>
              <a:avLst/>
              <a:gdLst/>
              <a:ahLst/>
              <a:cxnLst/>
              <a:rect l="l" t="t" r="r" b="b"/>
              <a:pathLst>
                <a:path w="31349" h="19197" extrusionOk="0">
                  <a:moveTo>
                    <a:pt x="22956" y="0"/>
                  </a:moveTo>
                  <a:cubicBezTo>
                    <a:pt x="22508" y="0"/>
                    <a:pt x="22053" y="40"/>
                    <a:pt x="21597" y="122"/>
                  </a:cubicBezTo>
                  <a:lnTo>
                    <a:pt x="2657" y="3545"/>
                  </a:lnTo>
                  <a:cubicBezTo>
                    <a:pt x="1066" y="3832"/>
                    <a:pt x="0" y="5368"/>
                    <a:pt x="288" y="6958"/>
                  </a:cubicBezTo>
                  <a:lnTo>
                    <a:pt x="2062" y="16781"/>
                  </a:lnTo>
                  <a:cubicBezTo>
                    <a:pt x="2318" y="18197"/>
                    <a:pt x="3564" y="19197"/>
                    <a:pt x="4955" y="19197"/>
                  </a:cubicBezTo>
                  <a:cubicBezTo>
                    <a:pt x="5127" y="19197"/>
                    <a:pt x="5301" y="19181"/>
                    <a:pt x="5476" y="19150"/>
                  </a:cubicBezTo>
                  <a:lnTo>
                    <a:pt x="24417" y="15728"/>
                  </a:lnTo>
                  <a:cubicBezTo>
                    <a:pt x="28567" y="14978"/>
                    <a:pt x="31348" y="10969"/>
                    <a:pt x="30598" y="6819"/>
                  </a:cubicBezTo>
                  <a:lnTo>
                    <a:pt x="30506" y="6304"/>
                  </a:lnTo>
                  <a:cubicBezTo>
                    <a:pt x="29839" y="2610"/>
                    <a:pt x="26589" y="0"/>
                    <a:pt x="22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97;p54">
              <a:extLst>
                <a:ext uri="{FF2B5EF4-FFF2-40B4-BE49-F238E27FC236}">
                  <a16:creationId xmlns:a16="http://schemas.microsoft.com/office/drawing/2014/main" id="{66DE4D0B-FC4C-4082-B309-350BEA6252F5}"/>
                </a:ext>
              </a:extLst>
            </p:cNvPr>
            <p:cNvSpPr/>
            <p:nvPr/>
          </p:nvSpPr>
          <p:spPr>
            <a:xfrm>
              <a:off x="8653077" y="-1364628"/>
              <a:ext cx="330875" cy="214735"/>
            </a:xfrm>
            <a:custGeom>
              <a:avLst/>
              <a:gdLst/>
              <a:ahLst/>
              <a:cxnLst/>
              <a:rect l="l" t="t" r="r" b="b"/>
              <a:pathLst>
                <a:path w="33304" h="21614" extrusionOk="0">
                  <a:moveTo>
                    <a:pt x="24056" y="2416"/>
                  </a:moveTo>
                  <a:cubicBezTo>
                    <a:pt x="27118" y="2416"/>
                    <a:pt x="29850" y="4608"/>
                    <a:pt x="30414" y="7728"/>
                  </a:cubicBezTo>
                  <a:lnTo>
                    <a:pt x="30507" y="8243"/>
                  </a:lnTo>
                  <a:cubicBezTo>
                    <a:pt x="30813" y="9932"/>
                    <a:pt x="30436" y="11647"/>
                    <a:pt x="29449" y="13070"/>
                  </a:cubicBezTo>
                  <a:cubicBezTo>
                    <a:pt x="28462" y="14491"/>
                    <a:pt x="26988" y="15443"/>
                    <a:pt x="25299" y="15749"/>
                  </a:cubicBezTo>
                  <a:lnTo>
                    <a:pt x="6357" y="19171"/>
                  </a:lnTo>
                  <a:cubicBezTo>
                    <a:pt x="6256" y="19188"/>
                    <a:pt x="6155" y="19197"/>
                    <a:pt x="6055" y="19197"/>
                  </a:cubicBezTo>
                  <a:cubicBezTo>
                    <a:pt x="5233" y="19197"/>
                    <a:pt x="4503" y="18612"/>
                    <a:pt x="4347" y="17775"/>
                  </a:cubicBezTo>
                  <a:lnTo>
                    <a:pt x="2572" y="7951"/>
                  </a:lnTo>
                  <a:cubicBezTo>
                    <a:pt x="2408" y="7013"/>
                    <a:pt x="3030" y="6117"/>
                    <a:pt x="3967" y="5942"/>
                  </a:cubicBezTo>
                  <a:lnTo>
                    <a:pt x="22908" y="2519"/>
                  </a:lnTo>
                  <a:cubicBezTo>
                    <a:pt x="23293" y="2450"/>
                    <a:pt x="23677" y="2416"/>
                    <a:pt x="24056" y="2416"/>
                  </a:cubicBezTo>
                  <a:close/>
                  <a:moveTo>
                    <a:pt x="24065" y="0"/>
                  </a:moveTo>
                  <a:cubicBezTo>
                    <a:pt x="23538" y="0"/>
                    <a:pt x="23008" y="48"/>
                    <a:pt x="22480" y="143"/>
                  </a:cubicBezTo>
                  <a:lnTo>
                    <a:pt x="3539" y="3566"/>
                  </a:lnTo>
                  <a:cubicBezTo>
                    <a:pt x="2451" y="3762"/>
                    <a:pt x="1505" y="4372"/>
                    <a:pt x="873" y="5283"/>
                  </a:cubicBezTo>
                  <a:cubicBezTo>
                    <a:pt x="240" y="6195"/>
                    <a:pt x="0" y="7296"/>
                    <a:pt x="197" y="8382"/>
                  </a:cubicBezTo>
                  <a:lnTo>
                    <a:pt x="1971" y="18205"/>
                  </a:lnTo>
                  <a:cubicBezTo>
                    <a:pt x="2332" y="20173"/>
                    <a:pt x="4044" y="21606"/>
                    <a:pt x="6045" y="21614"/>
                  </a:cubicBezTo>
                  <a:cubicBezTo>
                    <a:pt x="6294" y="21614"/>
                    <a:pt x="6543" y="21591"/>
                    <a:pt x="6788" y="21547"/>
                  </a:cubicBezTo>
                  <a:lnTo>
                    <a:pt x="25728" y="18125"/>
                  </a:lnTo>
                  <a:cubicBezTo>
                    <a:pt x="28053" y="17705"/>
                    <a:pt x="30079" y="16398"/>
                    <a:pt x="31434" y="14446"/>
                  </a:cubicBezTo>
                  <a:cubicBezTo>
                    <a:pt x="32790" y="12493"/>
                    <a:pt x="33304" y="10138"/>
                    <a:pt x="32885" y="7813"/>
                  </a:cubicBezTo>
                  <a:lnTo>
                    <a:pt x="32791" y="7298"/>
                  </a:lnTo>
                  <a:cubicBezTo>
                    <a:pt x="32371" y="4974"/>
                    <a:pt x="31064" y="2947"/>
                    <a:pt x="29112" y="1593"/>
                  </a:cubicBezTo>
                  <a:cubicBezTo>
                    <a:pt x="27603" y="546"/>
                    <a:pt x="25854" y="0"/>
                    <a:pt x="24065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98;p54">
              <a:extLst>
                <a:ext uri="{FF2B5EF4-FFF2-40B4-BE49-F238E27FC236}">
                  <a16:creationId xmlns:a16="http://schemas.microsoft.com/office/drawing/2014/main" id="{F3583075-11A4-4941-B846-6AB2A3CE43E3}"/>
                </a:ext>
              </a:extLst>
            </p:cNvPr>
            <p:cNvSpPr/>
            <p:nvPr/>
          </p:nvSpPr>
          <p:spPr>
            <a:xfrm>
              <a:off x="8774453" y="-1353511"/>
              <a:ext cx="201422" cy="177946"/>
            </a:xfrm>
            <a:custGeom>
              <a:avLst/>
              <a:gdLst/>
              <a:ahLst/>
              <a:cxnLst/>
              <a:rect l="l" t="t" r="r" b="b"/>
              <a:pathLst>
                <a:path w="20274" h="17911" extrusionOk="0">
                  <a:moveTo>
                    <a:pt x="12284" y="1"/>
                  </a:moveTo>
                  <a:cubicBezTo>
                    <a:pt x="11869" y="1"/>
                    <a:pt x="11448" y="38"/>
                    <a:pt x="11025" y="114"/>
                  </a:cubicBezTo>
                  <a:lnTo>
                    <a:pt x="1644" y="1808"/>
                  </a:lnTo>
                  <a:cubicBezTo>
                    <a:pt x="1643" y="1913"/>
                    <a:pt x="1650" y="2019"/>
                    <a:pt x="1669" y="2123"/>
                  </a:cubicBezTo>
                  <a:cubicBezTo>
                    <a:pt x="1819" y="2952"/>
                    <a:pt x="2572" y="3530"/>
                    <a:pt x="3430" y="3530"/>
                  </a:cubicBezTo>
                  <a:cubicBezTo>
                    <a:pt x="3543" y="3530"/>
                    <a:pt x="3658" y="3520"/>
                    <a:pt x="3774" y="3499"/>
                  </a:cubicBezTo>
                  <a:lnTo>
                    <a:pt x="4827" y="3308"/>
                  </a:lnTo>
                  <a:cubicBezTo>
                    <a:pt x="4943" y="3287"/>
                    <a:pt x="5058" y="3277"/>
                    <a:pt x="5171" y="3277"/>
                  </a:cubicBezTo>
                  <a:cubicBezTo>
                    <a:pt x="6029" y="3277"/>
                    <a:pt x="6782" y="3855"/>
                    <a:pt x="6932" y="4683"/>
                  </a:cubicBezTo>
                  <a:cubicBezTo>
                    <a:pt x="7101" y="5619"/>
                    <a:pt x="6439" y="6522"/>
                    <a:pt x="5455" y="6706"/>
                  </a:cubicBezTo>
                  <a:lnTo>
                    <a:pt x="5367" y="6721"/>
                  </a:lnTo>
                  <a:lnTo>
                    <a:pt x="2418" y="7255"/>
                  </a:lnTo>
                  <a:cubicBezTo>
                    <a:pt x="1731" y="7379"/>
                    <a:pt x="1201" y="7851"/>
                    <a:pt x="995" y="8441"/>
                  </a:cubicBezTo>
                  <a:cubicBezTo>
                    <a:pt x="889" y="8725"/>
                    <a:pt x="862" y="9032"/>
                    <a:pt x="915" y="9330"/>
                  </a:cubicBezTo>
                  <a:cubicBezTo>
                    <a:pt x="1069" y="10180"/>
                    <a:pt x="1843" y="10773"/>
                    <a:pt x="2723" y="10773"/>
                  </a:cubicBezTo>
                  <a:cubicBezTo>
                    <a:pt x="2840" y="10773"/>
                    <a:pt x="2958" y="10763"/>
                    <a:pt x="3077" y="10741"/>
                  </a:cubicBezTo>
                  <a:lnTo>
                    <a:pt x="4681" y="10452"/>
                  </a:lnTo>
                  <a:cubicBezTo>
                    <a:pt x="5431" y="10552"/>
                    <a:pt x="6056" y="11092"/>
                    <a:pt x="6191" y="11841"/>
                  </a:cubicBezTo>
                  <a:cubicBezTo>
                    <a:pt x="6360" y="12780"/>
                    <a:pt x="5693" y="13687"/>
                    <a:pt x="4701" y="13866"/>
                  </a:cubicBezTo>
                  <a:lnTo>
                    <a:pt x="1705" y="14407"/>
                  </a:lnTo>
                  <a:cubicBezTo>
                    <a:pt x="686" y="14591"/>
                    <a:pt x="0" y="15521"/>
                    <a:pt x="174" y="16486"/>
                  </a:cubicBezTo>
                  <a:cubicBezTo>
                    <a:pt x="313" y="17251"/>
                    <a:pt x="951" y="17805"/>
                    <a:pt x="1716" y="17910"/>
                  </a:cubicBezTo>
                  <a:lnTo>
                    <a:pt x="13845" y="15718"/>
                  </a:lnTo>
                  <a:cubicBezTo>
                    <a:pt x="17693" y="15023"/>
                    <a:pt x="20274" y="11306"/>
                    <a:pt x="19578" y="7457"/>
                  </a:cubicBezTo>
                  <a:lnTo>
                    <a:pt x="19286" y="5846"/>
                  </a:lnTo>
                  <a:cubicBezTo>
                    <a:pt x="18668" y="2420"/>
                    <a:pt x="15654" y="1"/>
                    <a:pt x="12284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99;p54">
              <a:extLst>
                <a:ext uri="{FF2B5EF4-FFF2-40B4-BE49-F238E27FC236}">
                  <a16:creationId xmlns:a16="http://schemas.microsoft.com/office/drawing/2014/main" id="{83A3F6F9-B062-47FB-8BFC-FDF365EB3601}"/>
                </a:ext>
              </a:extLst>
            </p:cNvPr>
            <p:cNvSpPr/>
            <p:nvPr/>
          </p:nvSpPr>
          <p:spPr>
            <a:xfrm>
              <a:off x="8862666" y="-1215554"/>
              <a:ext cx="65452" cy="96509"/>
            </a:xfrm>
            <a:custGeom>
              <a:avLst/>
              <a:gdLst/>
              <a:ahLst/>
              <a:cxnLst/>
              <a:rect l="l" t="t" r="r" b="b"/>
              <a:pathLst>
                <a:path w="6588" h="9714" extrusionOk="0">
                  <a:moveTo>
                    <a:pt x="1925" y="0"/>
                  </a:moveTo>
                  <a:lnTo>
                    <a:pt x="1" y="967"/>
                  </a:lnTo>
                  <a:lnTo>
                    <a:pt x="4425" y="9714"/>
                  </a:lnTo>
                  <a:lnTo>
                    <a:pt x="6588" y="9331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00;p54">
              <a:extLst>
                <a:ext uri="{FF2B5EF4-FFF2-40B4-BE49-F238E27FC236}">
                  <a16:creationId xmlns:a16="http://schemas.microsoft.com/office/drawing/2014/main" id="{70FC37CA-CB23-4960-978D-9A41582749F1}"/>
                </a:ext>
              </a:extLst>
            </p:cNvPr>
            <p:cNvSpPr/>
            <p:nvPr/>
          </p:nvSpPr>
          <p:spPr>
            <a:xfrm>
              <a:off x="8881790" y="-1215554"/>
              <a:ext cx="46327" cy="96509"/>
            </a:xfrm>
            <a:custGeom>
              <a:avLst/>
              <a:gdLst/>
              <a:ahLst/>
              <a:cxnLst/>
              <a:rect l="l" t="t" r="r" b="b"/>
              <a:pathLst>
                <a:path w="4663" h="9714" extrusionOk="0">
                  <a:moveTo>
                    <a:pt x="0" y="0"/>
                  </a:moveTo>
                  <a:lnTo>
                    <a:pt x="2500" y="9714"/>
                  </a:lnTo>
                  <a:lnTo>
                    <a:pt x="4663" y="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801;p54">
            <a:extLst>
              <a:ext uri="{FF2B5EF4-FFF2-40B4-BE49-F238E27FC236}">
                <a16:creationId xmlns:a16="http://schemas.microsoft.com/office/drawing/2014/main" id="{76B1C767-1510-49A1-8527-D974F1CCB65F}"/>
              </a:ext>
            </a:extLst>
          </p:cNvPr>
          <p:cNvGrpSpPr/>
          <p:nvPr/>
        </p:nvGrpSpPr>
        <p:grpSpPr>
          <a:xfrm>
            <a:off x="165516" y="3374000"/>
            <a:ext cx="1172181" cy="1019624"/>
            <a:chOff x="6995243" y="-1429673"/>
            <a:chExt cx="936652" cy="854738"/>
          </a:xfrm>
        </p:grpSpPr>
        <p:sp>
          <p:nvSpPr>
            <p:cNvPr id="95" name="Google Shape;802;p54">
              <a:extLst>
                <a:ext uri="{FF2B5EF4-FFF2-40B4-BE49-F238E27FC236}">
                  <a16:creationId xmlns:a16="http://schemas.microsoft.com/office/drawing/2014/main" id="{DC08010E-A72A-457B-A915-B476FED2BD65}"/>
                </a:ext>
              </a:extLst>
            </p:cNvPr>
            <p:cNvSpPr/>
            <p:nvPr/>
          </p:nvSpPr>
          <p:spPr>
            <a:xfrm>
              <a:off x="7240220" y="-1354376"/>
              <a:ext cx="241271" cy="209013"/>
            </a:xfrm>
            <a:custGeom>
              <a:avLst/>
              <a:gdLst/>
              <a:ahLst/>
              <a:cxnLst/>
              <a:rect l="l" t="t" r="r" b="b"/>
              <a:pathLst>
                <a:path w="24285" h="21038" extrusionOk="0">
                  <a:moveTo>
                    <a:pt x="10012" y="0"/>
                  </a:moveTo>
                  <a:lnTo>
                    <a:pt x="5007" y="6797"/>
                  </a:lnTo>
                  <a:lnTo>
                    <a:pt x="1" y="13593"/>
                  </a:lnTo>
                  <a:lnTo>
                    <a:pt x="22523" y="20980"/>
                  </a:lnTo>
                  <a:cubicBezTo>
                    <a:pt x="22643" y="21019"/>
                    <a:pt x="22761" y="21037"/>
                    <a:pt x="22874" y="21037"/>
                  </a:cubicBezTo>
                  <a:cubicBezTo>
                    <a:pt x="23701" y="21037"/>
                    <a:pt x="24284" y="20067"/>
                    <a:pt x="23749" y="19314"/>
                  </a:cubicBezTo>
                  <a:lnTo>
                    <a:pt x="10012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03;p54">
              <a:extLst>
                <a:ext uri="{FF2B5EF4-FFF2-40B4-BE49-F238E27FC236}">
                  <a16:creationId xmlns:a16="http://schemas.microsoft.com/office/drawing/2014/main" id="{B854C2A2-8C74-4A65-B357-23FFD48330F6}"/>
                </a:ext>
              </a:extLst>
            </p:cNvPr>
            <p:cNvSpPr/>
            <p:nvPr/>
          </p:nvSpPr>
          <p:spPr>
            <a:xfrm>
              <a:off x="7135476" y="-1417711"/>
              <a:ext cx="208923" cy="204790"/>
            </a:xfrm>
            <a:custGeom>
              <a:avLst/>
              <a:gdLst/>
              <a:ahLst/>
              <a:cxnLst/>
              <a:rect l="l" t="t" r="r" b="b"/>
              <a:pathLst>
                <a:path w="21029" h="20613" extrusionOk="0">
                  <a:moveTo>
                    <a:pt x="11761" y="0"/>
                  </a:moveTo>
                  <a:cubicBezTo>
                    <a:pt x="8576" y="0"/>
                    <a:pt x="5433" y="1462"/>
                    <a:pt x="3399" y="4224"/>
                  </a:cubicBezTo>
                  <a:cubicBezTo>
                    <a:pt x="1" y="8837"/>
                    <a:pt x="987" y="15332"/>
                    <a:pt x="5601" y="18730"/>
                  </a:cubicBezTo>
                  <a:cubicBezTo>
                    <a:pt x="6920" y="19703"/>
                    <a:pt x="8452" y="20348"/>
                    <a:pt x="10070" y="20612"/>
                  </a:cubicBezTo>
                  <a:lnTo>
                    <a:pt x="12453" y="17377"/>
                  </a:lnTo>
                  <a:lnTo>
                    <a:pt x="16008" y="19995"/>
                  </a:lnTo>
                  <a:cubicBezTo>
                    <a:pt x="16289" y="20202"/>
                    <a:pt x="16620" y="20301"/>
                    <a:pt x="16954" y="20301"/>
                  </a:cubicBezTo>
                  <a:cubicBezTo>
                    <a:pt x="17506" y="20301"/>
                    <a:pt x="18069" y="20031"/>
                    <a:pt x="18437" y="19530"/>
                  </a:cubicBezTo>
                  <a:cubicBezTo>
                    <a:pt x="19028" y="18727"/>
                    <a:pt x="18905" y="17621"/>
                    <a:pt x="18160" y="17073"/>
                  </a:cubicBezTo>
                  <a:lnTo>
                    <a:pt x="14604" y="14456"/>
                  </a:lnTo>
                  <a:lnTo>
                    <a:pt x="15110" y="13769"/>
                  </a:lnTo>
                  <a:lnTo>
                    <a:pt x="17349" y="10727"/>
                  </a:lnTo>
                  <a:lnTo>
                    <a:pt x="21028" y="5732"/>
                  </a:lnTo>
                  <a:cubicBezTo>
                    <a:pt x="20296" y="4265"/>
                    <a:pt x="19225" y="2993"/>
                    <a:pt x="17903" y="2022"/>
                  </a:cubicBezTo>
                  <a:cubicBezTo>
                    <a:pt x="16052" y="658"/>
                    <a:pt x="13897" y="0"/>
                    <a:pt x="1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04;p54">
              <a:extLst>
                <a:ext uri="{FF2B5EF4-FFF2-40B4-BE49-F238E27FC236}">
                  <a16:creationId xmlns:a16="http://schemas.microsoft.com/office/drawing/2014/main" id="{F16627BC-C65E-42E5-92AD-7F455EE8D203}"/>
                </a:ext>
              </a:extLst>
            </p:cNvPr>
            <p:cNvSpPr/>
            <p:nvPr/>
          </p:nvSpPr>
          <p:spPr>
            <a:xfrm>
              <a:off x="7121954" y="-1429673"/>
              <a:ext cx="236453" cy="229757"/>
            </a:xfrm>
            <a:custGeom>
              <a:avLst/>
              <a:gdLst/>
              <a:ahLst/>
              <a:cxnLst/>
              <a:rect l="l" t="t" r="r" b="b"/>
              <a:pathLst>
                <a:path w="23800" h="23126" extrusionOk="0">
                  <a:moveTo>
                    <a:pt x="13125" y="2414"/>
                  </a:moveTo>
                  <a:cubicBezTo>
                    <a:pt x="15013" y="2414"/>
                    <a:pt x="16916" y="2994"/>
                    <a:pt x="18550" y="4197"/>
                  </a:cubicBezTo>
                  <a:cubicBezTo>
                    <a:pt x="19521" y="4909"/>
                    <a:pt x="20340" y="5808"/>
                    <a:pt x="20960" y="6839"/>
                  </a:cubicBezTo>
                  <a:lnTo>
                    <a:pt x="14277" y="15915"/>
                  </a:lnTo>
                  <a:lnTo>
                    <a:pt x="18805" y="19248"/>
                  </a:lnTo>
                  <a:cubicBezTo>
                    <a:pt x="19008" y="19398"/>
                    <a:pt x="19018" y="19757"/>
                    <a:pt x="18826" y="20018"/>
                  </a:cubicBezTo>
                  <a:cubicBezTo>
                    <a:pt x="18696" y="20195"/>
                    <a:pt x="18493" y="20296"/>
                    <a:pt x="18314" y="20296"/>
                  </a:cubicBezTo>
                  <a:cubicBezTo>
                    <a:pt x="18229" y="20296"/>
                    <a:pt x="18150" y="20274"/>
                    <a:pt x="18085" y="20227"/>
                  </a:cubicBezTo>
                  <a:lnTo>
                    <a:pt x="13557" y="16891"/>
                  </a:lnTo>
                  <a:lnTo>
                    <a:pt x="10915" y="20479"/>
                  </a:lnTo>
                  <a:cubicBezTo>
                    <a:pt x="9746" y="20194"/>
                    <a:pt x="8645" y="19677"/>
                    <a:pt x="7677" y="18960"/>
                  </a:cubicBezTo>
                  <a:cubicBezTo>
                    <a:pt x="3607" y="15963"/>
                    <a:pt x="2734" y="10213"/>
                    <a:pt x="5732" y="6142"/>
                  </a:cubicBezTo>
                  <a:cubicBezTo>
                    <a:pt x="7526" y="3705"/>
                    <a:pt x="10308" y="2414"/>
                    <a:pt x="13125" y="2414"/>
                  </a:cubicBezTo>
                  <a:close/>
                  <a:moveTo>
                    <a:pt x="13129" y="1"/>
                  </a:moveTo>
                  <a:cubicBezTo>
                    <a:pt x="9570" y="1"/>
                    <a:pt x="6055" y="1632"/>
                    <a:pt x="3787" y="4712"/>
                  </a:cubicBezTo>
                  <a:cubicBezTo>
                    <a:pt x="1" y="9853"/>
                    <a:pt x="1103" y="17118"/>
                    <a:pt x="6246" y="20905"/>
                  </a:cubicBezTo>
                  <a:cubicBezTo>
                    <a:pt x="7734" y="22002"/>
                    <a:pt x="9414" y="22709"/>
                    <a:pt x="11237" y="23007"/>
                  </a:cubicBezTo>
                  <a:lnTo>
                    <a:pt x="11965" y="23126"/>
                  </a:lnTo>
                  <a:lnTo>
                    <a:pt x="14070" y="20268"/>
                  </a:lnTo>
                  <a:lnTo>
                    <a:pt x="16653" y="22171"/>
                  </a:lnTo>
                  <a:cubicBezTo>
                    <a:pt x="17150" y="22536"/>
                    <a:pt x="17731" y="22711"/>
                    <a:pt x="18314" y="22711"/>
                  </a:cubicBezTo>
                  <a:cubicBezTo>
                    <a:pt x="19237" y="22711"/>
                    <a:pt x="20165" y="22272"/>
                    <a:pt x="20771" y="21450"/>
                  </a:cubicBezTo>
                  <a:cubicBezTo>
                    <a:pt x="21758" y="20109"/>
                    <a:pt x="21519" y="18249"/>
                    <a:pt x="20237" y="17304"/>
                  </a:cubicBezTo>
                  <a:lnTo>
                    <a:pt x="17653" y="15402"/>
                  </a:lnTo>
                  <a:lnTo>
                    <a:pt x="23800" y="7056"/>
                  </a:lnTo>
                  <a:lnTo>
                    <a:pt x="23469" y="6396"/>
                  </a:lnTo>
                  <a:cubicBezTo>
                    <a:pt x="22644" y="4743"/>
                    <a:pt x="21471" y="3351"/>
                    <a:pt x="19982" y="2252"/>
                  </a:cubicBezTo>
                  <a:cubicBezTo>
                    <a:pt x="17918" y="733"/>
                    <a:pt x="15513" y="1"/>
                    <a:pt x="13129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05;p54">
              <a:extLst>
                <a:ext uri="{FF2B5EF4-FFF2-40B4-BE49-F238E27FC236}">
                  <a16:creationId xmlns:a16="http://schemas.microsoft.com/office/drawing/2014/main" id="{822C87E7-5CCD-4C76-AC20-BC7A5EEF74A7}"/>
                </a:ext>
              </a:extLst>
            </p:cNvPr>
            <p:cNvSpPr/>
            <p:nvPr/>
          </p:nvSpPr>
          <p:spPr>
            <a:xfrm>
              <a:off x="7140682" y="-1417711"/>
              <a:ext cx="150317" cy="168448"/>
            </a:xfrm>
            <a:custGeom>
              <a:avLst/>
              <a:gdLst/>
              <a:ahLst/>
              <a:cxnLst/>
              <a:rect l="l" t="t" r="r" b="b"/>
              <a:pathLst>
                <a:path w="15130" h="16955" extrusionOk="0">
                  <a:moveTo>
                    <a:pt x="11235" y="1"/>
                  </a:moveTo>
                  <a:cubicBezTo>
                    <a:pt x="8051" y="1"/>
                    <a:pt x="4908" y="1462"/>
                    <a:pt x="2875" y="4224"/>
                  </a:cubicBezTo>
                  <a:cubicBezTo>
                    <a:pt x="1" y="8126"/>
                    <a:pt x="264" y="13372"/>
                    <a:pt x="3204" y="16954"/>
                  </a:cubicBezTo>
                  <a:cubicBezTo>
                    <a:pt x="3700" y="15377"/>
                    <a:pt x="2493" y="13645"/>
                    <a:pt x="4077" y="12114"/>
                  </a:cubicBezTo>
                  <a:cubicBezTo>
                    <a:pt x="6015" y="10066"/>
                    <a:pt x="8755" y="12212"/>
                    <a:pt x="10552" y="9881"/>
                  </a:cubicBezTo>
                  <a:cubicBezTo>
                    <a:pt x="12246" y="7471"/>
                    <a:pt x="9385" y="5492"/>
                    <a:pt x="10765" y="3033"/>
                  </a:cubicBezTo>
                  <a:cubicBezTo>
                    <a:pt x="11760" y="1065"/>
                    <a:pt x="13771" y="1703"/>
                    <a:pt x="15129" y="760"/>
                  </a:cubicBezTo>
                  <a:cubicBezTo>
                    <a:pt x="13874" y="250"/>
                    <a:pt x="12551" y="1"/>
                    <a:pt x="1123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06;p54">
              <a:extLst>
                <a:ext uri="{FF2B5EF4-FFF2-40B4-BE49-F238E27FC236}">
                  <a16:creationId xmlns:a16="http://schemas.microsoft.com/office/drawing/2014/main" id="{EDCC097B-791A-46E6-90D0-E1C68021A66F}"/>
                </a:ext>
              </a:extLst>
            </p:cNvPr>
            <p:cNvSpPr/>
            <p:nvPr/>
          </p:nvSpPr>
          <p:spPr>
            <a:xfrm>
              <a:off x="6995243" y="-728232"/>
              <a:ext cx="7670" cy="3726"/>
            </a:xfrm>
            <a:custGeom>
              <a:avLst/>
              <a:gdLst/>
              <a:ahLst/>
              <a:cxnLst/>
              <a:rect l="l" t="t" r="r" b="b"/>
              <a:pathLst>
                <a:path w="772" h="375" extrusionOk="0">
                  <a:moveTo>
                    <a:pt x="578" y="0"/>
                  </a:moveTo>
                  <a:cubicBezTo>
                    <a:pt x="390" y="14"/>
                    <a:pt x="198" y="23"/>
                    <a:pt x="0" y="27"/>
                  </a:cubicBezTo>
                  <a:cubicBezTo>
                    <a:pt x="57" y="143"/>
                    <a:pt x="119" y="258"/>
                    <a:pt x="177" y="374"/>
                  </a:cubicBezTo>
                  <a:lnTo>
                    <a:pt x="771" y="374"/>
                  </a:lnTo>
                  <a:cubicBezTo>
                    <a:pt x="708" y="249"/>
                    <a:pt x="640" y="127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07;p54">
              <a:extLst>
                <a:ext uri="{FF2B5EF4-FFF2-40B4-BE49-F238E27FC236}">
                  <a16:creationId xmlns:a16="http://schemas.microsoft.com/office/drawing/2014/main" id="{27615965-07B2-4144-B6E6-705BA452AF80}"/>
                </a:ext>
              </a:extLst>
            </p:cNvPr>
            <p:cNvSpPr/>
            <p:nvPr/>
          </p:nvSpPr>
          <p:spPr>
            <a:xfrm>
              <a:off x="7010603" y="-1171134"/>
              <a:ext cx="921292" cy="513769"/>
            </a:xfrm>
            <a:custGeom>
              <a:avLst/>
              <a:gdLst/>
              <a:ahLst/>
              <a:cxnLst/>
              <a:rect l="l" t="t" r="r" b="b"/>
              <a:pathLst>
                <a:path w="92732" h="51713" extrusionOk="0">
                  <a:moveTo>
                    <a:pt x="64537" y="3037"/>
                  </a:moveTo>
                  <a:cubicBezTo>
                    <a:pt x="66474" y="3037"/>
                    <a:pt x="67537" y="4727"/>
                    <a:pt x="68042" y="6543"/>
                  </a:cubicBezTo>
                  <a:lnTo>
                    <a:pt x="72718" y="26995"/>
                  </a:lnTo>
                  <a:cubicBezTo>
                    <a:pt x="72718" y="27940"/>
                    <a:pt x="72335" y="28846"/>
                    <a:pt x="71657" y="29504"/>
                  </a:cubicBezTo>
                  <a:lnTo>
                    <a:pt x="71657" y="29505"/>
                  </a:lnTo>
                  <a:cubicBezTo>
                    <a:pt x="70597" y="28101"/>
                    <a:pt x="69522" y="26649"/>
                    <a:pt x="69574" y="26602"/>
                  </a:cubicBezTo>
                  <a:cubicBezTo>
                    <a:pt x="70617" y="25655"/>
                    <a:pt x="71277" y="24794"/>
                    <a:pt x="71094" y="24576"/>
                  </a:cubicBezTo>
                  <a:cubicBezTo>
                    <a:pt x="71065" y="24541"/>
                    <a:pt x="71017" y="24525"/>
                    <a:pt x="70951" y="24525"/>
                  </a:cubicBezTo>
                  <a:cubicBezTo>
                    <a:pt x="70544" y="24525"/>
                    <a:pt x="69476" y="25164"/>
                    <a:pt x="68350" y="26108"/>
                  </a:cubicBezTo>
                  <a:cubicBezTo>
                    <a:pt x="67045" y="27203"/>
                    <a:pt x="66155" y="28293"/>
                    <a:pt x="66363" y="28541"/>
                  </a:cubicBezTo>
                  <a:cubicBezTo>
                    <a:pt x="66392" y="28576"/>
                    <a:pt x="66440" y="28593"/>
                    <a:pt x="66506" y="28593"/>
                  </a:cubicBezTo>
                  <a:cubicBezTo>
                    <a:pt x="66870" y="28593"/>
                    <a:pt x="67758" y="28083"/>
                    <a:pt x="68744" y="27304"/>
                  </a:cubicBezTo>
                  <a:cubicBezTo>
                    <a:pt x="68745" y="27304"/>
                    <a:pt x="68745" y="27304"/>
                    <a:pt x="68746" y="27304"/>
                  </a:cubicBezTo>
                  <a:cubicBezTo>
                    <a:pt x="68805" y="27304"/>
                    <a:pt x="69998" y="28621"/>
                    <a:pt x="71153" y="29913"/>
                  </a:cubicBezTo>
                  <a:cubicBezTo>
                    <a:pt x="70579" y="30296"/>
                    <a:pt x="69903" y="30501"/>
                    <a:pt x="69213" y="30501"/>
                  </a:cubicBezTo>
                  <a:lnTo>
                    <a:pt x="62200" y="30501"/>
                  </a:lnTo>
                  <a:cubicBezTo>
                    <a:pt x="60263" y="30501"/>
                    <a:pt x="58694" y="28930"/>
                    <a:pt x="58694" y="26995"/>
                  </a:cubicBezTo>
                  <a:lnTo>
                    <a:pt x="58694" y="6543"/>
                  </a:lnTo>
                  <a:cubicBezTo>
                    <a:pt x="58694" y="4606"/>
                    <a:pt x="60263" y="3037"/>
                    <a:pt x="62200" y="3037"/>
                  </a:cubicBezTo>
                  <a:close/>
                  <a:moveTo>
                    <a:pt x="3506" y="0"/>
                  </a:moveTo>
                  <a:cubicBezTo>
                    <a:pt x="1571" y="3"/>
                    <a:pt x="1" y="1572"/>
                    <a:pt x="1" y="3508"/>
                  </a:cubicBezTo>
                  <a:lnTo>
                    <a:pt x="1" y="48207"/>
                  </a:lnTo>
                  <a:cubicBezTo>
                    <a:pt x="1" y="50143"/>
                    <a:pt x="1571" y="51713"/>
                    <a:pt x="3507" y="51713"/>
                  </a:cubicBezTo>
                  <a:lnTo>
                    <a:pt x="10196" y="51713"/>
                  </a:lnTo>
                  <a:cubicBezTo>
                    <a:pt x="10196" y="51703"/>
                    <a:pt x="10195" y="51693"/>
                    <a:pt x="10195" y="51681"/>
                  </a:cubicBezTo>
                  <a:cubicBezTo>
                    <a:pt x="10195" y="46447"/>
                    <a:pt x="14455" y="42186"/>
                    <a:pt x="19691" y="42186"/>
                  </a:cubicBezTo>
                  <a:cubicBezTo>
                    <a:pt x="24927" y="42186"/>
                    <a:pt x="29186" y="46447"/>
                    <a:pt x="29186" y="51681"/>
                  </a:cubicBezTo>
                  <a:cubicBezTo>
                    <a:pt x="29186" y="51693"/>
                    <a:pt x="29186" y="51703"/>
                    <a:pt x="29186" y="51713"/>
                  </a:cubicBezTo>
                  <a:lnTo>
                    <a:pt x="63371" y="51713"/>
                  </a:lnTo>
                  <a:cubicBezTo>
                    <a:pt x="63371" y="51703"/>
                    <a:pt x="63369" y="51693"/>
                    <a:pt x="63369" y="51681"/>
                  </a:cubicBezTo>
                  <a:cubicBezTo>
                    <a:pt x="63369" y="46447"/>
                    <a:pt x="67629" y="42186"/>
                    <a:pt x="72864" y="42186"/>
                  </a:cubicBezTo>
                  <a:cubicBezTo>
                    <a:pt x="78100" y="42186"/>
                    <a:pt x="82360" y="46447"/>
                    <a:pt x="82360" y="51681"/>
                  </a:cubicBezTo>
                  <a:cubicBezTo>
                    <a:pt x="82360" y="51693"/>
                    <a:pt x="82359" y="51703"/>
                    <a:pt x="82359" y="51713"/>
                  </a:cubicBezTo>
                  <a:lnTo>
                    <a:pt x="87354" y="51713"/>
                  </a:lnTo>
                  <a:cubicBezTo>
                    <a:pt x="89291" y="51713"/>
                    <a:pt x="90860" y="50142"/>
                    <a:pt x="90860" y="48207"/>
                  </a:cubicBezTo>
                  <a:lnTo>
                    <a:pt x="90860" y="47396"/>
                  </a:lnTo>
                  <a:cubicBezTo>
                    <a:pt x="91936" y="47138"/>
                    <a:pt x="92731" y="45843"/>
                    <a:pt x="92731" y="44232"/>
                  </a:cubicBezTo>
                  <a:lnTo>
                    <a:pt x="92731" y="39849"/>
                  </a:lnTo>
                  <a:cubicBezTo>
                    <a:pt x="92731" y="38238"/>
                    <a:pt x="91935" y="36943"/>
                    <a:pt x="90859" y="36685"/>
                  </a:cubicBezTo>
                  <a:lnTo>
                    <a:pt x="90859" y="35060"/>
                  </a:lnTo>
                  <a:cubicBezTo>
                    <a:pt x="90859" y="33123"/>
                    <a:pt x="89289" y="31554"/>
                    <a:pt x="87354" y="31554"/>
                  </a:cubicBezTo>
                  <a:lnTo>
                    <a:pt x="83730" y="31396"/>
                  </a:lnTo>
                  <a:lnTo>
                    <a:pt x="83730" y="30449"/>
                  </a:lnTo>
                  <a:cubicBezTo>
                    <a:pt x="84200" y="30219"/>
                    <a:pt x="84526" y="29742"/>
                    <a:pt x="84526" y="29184"/>
                  </a:cubicBezTo>
                  <a:lnTo>
                    <a:pt x="84526" y="27626"/>
                  </a:lnTo>
                  <a:cubicBezTo>
                    <a:pt x="84526" y="27160"/>
                    <a:pt x="84295" y="26723"/>
                    <a:pt x="83910" y="26462"/>
                  </a:cubicBezTo>
                  <a:lnTo>
                    <a:pt x="82204" y="30256"/>
                  </a:lnTo>
                  <a:cubicBezTo>
                    <a:pt x="82456" y="30475"/>
                    <a:pt x="82779" y="30594"/>
                    <a:pt x="83113" y="30596"/>
                  </a:cubicBezTo>
                  <a:cubicBezTo>
                    <a:pt x="83124" y="30596"/>
                    <a:pt x="83134" y="30593"/>
                    <a:pt x="83146" y="30593"/>
                  </a:cubicBezTo>
                  <a:lnTo>
                    <a:pt x="83146" y="31370"/>
                  </a:lnTo>
                  <a:lnTo>
                    <a:pt x="77273" y="31115"/>
                  </a:lnTo>
                  <a:lnTo>
                    <a:pt x="70262" y="3506"/>
                  </a:lnTo>
                  <a:cubicBezTo>
                    <a:pt x="69722" y="1503"/>
                    <a:pt x="67232" y="0"/>
                    <a:pt x="65295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08;p54">
              <a:extLst>
                <a:ext uri="{FF2B5EF4-FFF2-40B4-BE49-F238E27FC236}">
                  <a16:creationId xmlns:a16="http://schemas.microsoft.com/office/drawing/2014/main" id="{487A4A83-71DC-43C6-B23C-6F316415449C}"/>
                </a:ext>
              </a:extLst>
            </p:cNvPr>
            <p:cNvSpPr/>
            <p:nvPr/>
          </p:nvSpPr>
          <p:spPr>
            <a:xfrm>
              <a:off x="7123484" y="-740402"/>
              <a:ext cx="165467" cy="165467"/>
            </a:xfrm>
            <a:custGeom>
              <a:avLst/>
              <a:gdLst/>
              <a:ahLst/>
              <a:cxnLst/>
              <a:rect l="l" t="t" r="r" b="b"/>
              <a:pathLst>
                <a:path w="16655" h="16655" extrusionOk="0">
                  <a:moveTo>
                    <a:pt x="8328" y="3945"/>
                  </a:moveTo>
                  <a:cubicBezTo>
                    <a:pt x="10744" y="3945"/>
                    <a:pt x="12710" y="5911"/>
                    <a:pt x="12710" y="8328"/>
                  </a:cubicBezTo>
                  <a:cubicBezTo>
                    <a:pt x="12710" y="10743"/>
                    <a:pt x="10744" y="12710"/>
                    <a:pt x="8328" y="12710"/>
                  </a:cubicBezTo>
                  <a:cubicBezTo>
                    <a:pt x="5912" y="12710"/>
                    <a:pt x="3945" y="10744"/>
                    <a:pt x="3945" y="8328"/>
                  </a:cubicBezTo>
                  <a:cubicBezTo>
                    <a:pt x="3945" y="5911"/>
                    <a:pt x="5912" y="3945"/>
                    <a:pt x="8328" y="3945"/>
                  </a:cubicBezTo>
                  <a:close/>
                  <a:moveTo>
                    <a:pt x="8328" y="1"/>
                  </a:moveTo>
                  <a:cubicBezTo>
                    <a:pt x="3729" y="1"/>
                    <a:pt x="1" y="3729"/>
                    <a:pt x="1" y="8328"/>
                  </a:cubicBezTo>
                  <a:lnTo>
                    <a:pt x="1" y="8358"/>
                  </a:lnTo>
                  <a:cubicBezTo>
                    <a:pt x="19" y="12942"/>
                    <a:pt x="3739" y="16654"/>
                    <a:pt x="8328" y="16654"/>
                  </a:cubicBezTo>
                  <a:cubicBezTo>
                    <a:pt x="12917" y="16654"/>
                    <a:pt x="16637" y="12942"/>
                    <a:pt x="16655" y="8358"/>
                  </a:cubicBezTo>
                  <a:cubicBezTo>
                    <a:pt x="16655" y="8348"/>
                    <a:pt x="16655" y="8338"/>
                    <a:pt x="16655" y="8328"/>
                  </a:cubicBezTo>
                  <a:cubicBezTo>
                    <a:pt x="16655" y="3728"/>
                    <a:pt x="12926" y="1"/>
                    <a:pt x="8328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09;p54">
              <a:extLst>
                <a:ext uri="{FF2B5EF4-FFF2-40B4-BE49-F238E27FC236}">
                  <a16:creationId xmlns:a16="http://schemas.microsoft.com/office/drawing/2014/main" id="{E62A565A-D7E5-49B3-A244-9F364D851712}"/>
                </a:ext>
              </a:extLst>
            </p:cNvPr>
            <p:cNvSpPr/>
            <p:nvPr/>
          </p:nvSpPr>
          <p:spPr>
            <a:xfrm>
              <a:off x="7054436" y="-1118201"/>
              <a:ext cx="496363" cy="250084"/>
            </a:xfrm>
            <a:custGeom>
              <a:avLst/>
              <a:gdLst/>
              <a:ahLst/>
              <a:cxnLst/>
              <a:rect l="l" t="t" r="r" b="b"/>
              <a:pathLst>
                <a:path w="49961" h="25172" extrusionOk="0">
                  <a:moveTo>
                    <a:pt x="3591" y="0"/>
                  </a:moveTo>
                  <a:cubicBezTo>
                    <a:pt x="1611" y="0"/>
                    <a:pt x="0" y="1442"/>
                    <a:pt x="0" y="3214"/>
                  </a:cubicBezTo>
                  <a:lnTo>
                    <a:pt x="0" y="21958"/>
                  </a:lnTo>
                  <a:cubicBezTo>
                    <a:pt x="0" y="23731"/>
                    <a:pt x="1611" y="25172"/>
                    <a:pt x="3591" y="25172"/>
                  </a:cubicBezTo>
                  <a:lnTo>
                    <a:pt x="46369" y="25172"/>
                  </a:lnTo>
                  <a:cubicBezTo>
                    <a:pt x="48349" y="25172"/>
                    <a:pt x="49959" y="23731"/>
                    <a:pt x="49959" y="21958"/>
                  </a:cubicBezTo>
                  <a:lnTo>
                    <a:pt x="49959" y="3214"/>
                  </a:lnTo>
                  <a:cubicBezTo>
                    <a:pt x="49960" y="1441"/>
                    <a:pt x="48349" y="0"/>
                    <a:pt x="46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10;p54">
              <a:extLst>
                <a:ext uri="{FF2B5EF4-FFF2-40B4-BE49-F238E27FC236}">
                  <a16:creationId xmlns:a16="http://schemas.microsoft.com/office/drawing/2014/main" id="{7449595A-910A-4AAE-A0D5-7A3649A93E02}"/>
                </a:ext>
              </a:extLst>
            </p:cNvPr>
            <p:cNvSpPr/>
            <p:nvPr/>
          </p:nvSpPr>
          <p:spPr>
            <a:xfrm>
              <a:off x="7063507" y="-1107054"/>
              <a:ext cx="478221" cy="231982"/>
            </a:xfrm>
            <a:custGeom>
              <a:avLst/>
              <a:gdLst/>
              <a:ahLst/>
              <a:cxnLst/>
              <a:rect l="l" t="t" r="r" b="b"/>
              <a:pathLst>
                <a:path w="48135" h="23350" extrusionOk="0">
                  <a:moveTo>
                    <a:pt x="45465" y="2416"/>
                  </a:moveTo>
                  <a:cubicBezTo>
                    <a:pt x="45553" y="2416"/>
                    <a:pt x="45639" y="2435"/>
                    <a:pt x="45719" y="2472"/>
                  </a:cubicBezTo>
                  <a:lnTo>
                    <a:pt x="45719" y="20878"/>
                  </a:lnTo>
                  <a:cubicBezTo>
                    <a:pt x="45639" y="20915"/>
                    <a:pt x="45553" y="20934"/>
                    <a:pt x="45465" y="20934"/>
                  </a:cubicBezTo>
                  <a:cubicBezTo>
                    <a:pt x="45462" y="20934"/>
                    <a:pt x="45459" y="20934"/>
                    <a:pt x="45456" y="20934"/>
                  </a:cubicBezTo>
                  <a:lnTo>
                    <a:pt x="2678" y="20934"/>
                  </a:lnTo>
                  <a:cubicBezTo>
                    <a:pt x="2675" y="20934"/>
                    <a:pt x="2672" y="20934"/>
                    <a:pt x="2670" y="20934"/>
                  </a:cubicBezTo>
                  <a:cubicBezTo>
                    <a:pt x="2582" y="20934"/>
                    <a:pt x="2495" y="20915"/>
                    <a:pt x="2415" y="20878"/>
                  </a:cubicBezTo>
                  <a:lnTo>
                    <a:pt x="2414" y="2472"/>
                  </a:lnTo>
                  <a:cubicBezTo>
                    <a:pt x="2495" y="2435"/>
                    <a:pt x="2582" y="2416"/>
                    <a:pt x="2670" y="2416"/>
                  </a:cubicBezTo>
                  <a:cubicBezTo>
                    <a:pt x="2672" y="2416"/>
                    <a:pt x="2675" y="2416"/>
                    <a:pt x="2678" y="2416"/>
                  </a:cubicBezTo>
                  <a:lnTo>
                    <a:pt x="45456" y="2416"/>
                  </a:lnTo>
                  <a:cubicBezTo>
                    <a:pt x="45459" y="2416"/>
                    <a:pt x="45462" y="2416"/>
                    <a:pt x="45465" y="2416"/>
                  </a:cubicBezTo>
                  <a:close/>
                  <a:moveTo>
                    <a:pt x="2678" y="1"/>
                  </a:moveTo>
                  <a:cubicBezTo>
                    <a:pt x="1201" y="1"/>
                    <a:pt x="0" y="1034"/>
                    <a:pt x="0" y="2303"/>
                  </a:cubicBezTo>
                  <a:lnTo>
                    <a:pt x="0" y="21047"/>
                  </a:lnTo>
                  <a:cubicBezTo>
                    <a:pt x="0" y="22316"/>
                    <a:pt x="1201" y="23349"/>
                    <a:pt x="2678" y="23349"/>
                  </a:cubicBezTo>
                  <a:lnTo>
                    <a:pt x="45456" y="23349"/>
                  </a:lnTo>
                  <a:cubicBezTo>
                    <a:pt x="46932" y="23349"/>
                    <a:pt x="48134" y="22316"/>
                    <a:pt x="48134" y="21047"/>
                  </a:cubicBezTo>
                  <a:lnTo>
                    <a:pt x="48134" y="2303"/>
                  </a:lnTo>
                  <a:cubicBezTo>
                    <a:pt x="48134" y="1034"/>
                    <a:pt x="46932" y="1"/>
                    <a:pt x="45456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11;p54">
              <a:extLst>
                <a:ext uri="{FF2B5EF4-FFF2-40B4-BE49-F238E27FC236}">
                  <a16:creationId xmlns:a16="http://schemas.microsoft.com/office/drawing/2014/main" id="{6F67FD4E-0A3C-4937-8B0B-B76B8AD4F5D4}"/>
                </a:ext>
              </a:extLst>
            </p:cNvPr>
            <p:cNvSpPr/>
            <p:nvPr/>
          </p:nvSpPr>
          <p:spPr>
            <a:xfrm>
              <a:off x="7651778" y="-740402"/>
              <a:ext cx="165448" cy="165467"/>
            </a:xfrm>
            <a:custGeom>
              <a:avLst/>
              <a:gdLst/>
              <a:ahLst/>
              <a:cxnLst/>
              <a:rect l="l" t="t" r="r" b="b"/>
              <a:pathLst>
                <a:path w="16653" h="16655" extrusionOk="0">
                  <a:moveTo>
                    <a:pt x="8327" y="3945"/>
                  </a:moveTo>
                  <a:cubicBezTo>
                    <a:pt x="10743" y="3945"/>
                    <a:pt x="12708" y="5911"/>
                    <a:pt x="12708" y="8328"/>
                  </a:cubicBezTo>
                  <a:cubicBezTo>
                    <a:pt x="12708" y="10743"/>
                    <a:pt x="10743" y="12710"/>
                    <a:pt x="8327" y="12710"/>
                  </a:cubicBezTo>
                  <a:cubicBezTo>
                    <a:pt x="5911" y="12710"/>
                    <a:pt x="3943" y="10744"/>
                    <a:pt x="3943" y="8328"/>
                  </a:cubicBezTo>
                  <a:cubicBezTo>
                    <a:pt x="3943" y="5911"/>
                    <a:pt x="5911" y="3945"/>
                    <a:pt x="8327" y="3945"/>
                  </a:cubicBezTo>
                  <a:close/>
                  <a:moveTo>
                    <a:pt x="8327" y="1"/>
                  </a:moveTo>
                  <a:cubicBezTo>
                    <a:pt x="3728" y="1"/>
                    <a:pt x="0" y="3729"/>
                    <a:pt x="0" y="8328"/>
                  </a:cubicBezTo>
                  <a:cubicBezTo>
                    <a:pt x="0" y="8338"/>
                    <a:pt x="0" y="8348"/>
                    <a:pt x="0" y="8358"/>
                  </a:cubicBezTo>
                  <a:cubicBezTo>
                    <a:pt x="17" y="12942"/>
                    <a:pt x="3738" y="16654"/>
                    <a:pt x="8327" y="16654"/>
                  </a:cubicBezTo>
                  <a:cubicBezTo>
                    <a:pt x="12916" y="16654"/>
                    <a:pt x="16635" y="12942"/>
                    <a:pt x="16653" y="8358"/>
                  </a:cubicBezTo>
                  <a:cubicBezTo>
                    <a:pt x="16653" y="8348"/>
                    <a:pt x="16653" y="8338"/>
                    <a:pt x="16653" y="8328"/>
                  </a:cubicBezTo>
                  <a:cubicBezTo>
                    <a:pt x="16653" y="3728"/>
                    <a:pt x="12924" y="1"/>
                    <a:pt x="8327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12;p54">
              <a:extLst>
                <a:ext uri="{FF2B5EF4-FFF2-40B4-BE49-F238E27FC236}">
                  <a16:creationId xmlns:a16="http://schemas.microsoft.com/office/drawing/2014/main" id="{42E48692-173F-4A2A-8C03-21BF26971325}"/>
                </a:ext>
              </a:extLst>
            </p:cNvPr>
            <p:cNvSpPr/>
            <p:nvPr/>
          </p:nvSpPr>
          <p:spPr>
            <a:xfrm>
              <a:off x="7702566" y="-689615"/>
              <a:ext cx="63872" cy="63872"/>
            </a:xfrm>
            <a:custGeom>
              <a:avLst/>
              <a:gdLst/>
              <a:ahLst/>
              <a:cxnLst/>
              <a:rect l="l" t="t" r="r" b="b"/>
              <a:pathLst>
                <a:path w="6429" h="6429" extrusionOk="0">
                  <a:moveTo>
                    <a:pt x="3215" y="1"/>
                  </a:moveTo>
                  <a:cubicBezTo>
                    <a:pt x="1440" y="1"/>
                    <a:pt x="1" y="1440"/>
                    <a:pt x="1" y="3216"/>
                  </a:cubicBezTo>
                  <a:cubicBezTo>
                    <a:pt x="1" y="4990"/>
                    <a:pt x="1440" y="6429"/>
                    <a:pt x="3215" y="6429"/>
                  </a:cubicBezTo>
                  <a:cubicBezTo>
                    <a:pt x="4990" y="6429"/>
                    <a:pt x="6429" y="4991"/>
                    <a:pt x="6429" y="3216"/>
                  </a:cubicBezTo>
                  <a:cubicBezTo>
                    <a:pt x="6429" y="1440"/>
                    <a:pt x="4989" y="1"/>
                    <a:pt x="321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13;p54">
              <a:extLst>
                <a:ext uri="{FF2B5EF4-FFF2-40B4-BE49-F238E27FC236}">
                  <a16:creationId xmlns:a16="http://schemas.microsoft.com/office/drawing/2014/main" id="{31F2D86E-6DD2-4FD9-A396-67D92F1450DF}"/>
                </a:ext>
              </a:extLst>
            </p:cNvPr>
            <p:cNvSpPr/>
            <p:nvPr/>
          </p:nvSpPr>
          <p:spPr>
            <a:xfrm>
              <a:off x="7174292" y="-689615"/>
              <a:ext cx="63862" cy="63872"/>
            </a:xfrm>
            <a:custGeom>
              <a:avLst/>
              <a:gdLst/>
              <a:ahLst/>
              <a:cxnLst/>
              <a:rect l="l" t="t" r="r" b="b"/>
              <a:pathLst>
                <a:path w="6428" h="6429" extrusionOk="0">
                  <a:moveTo>
                    <a:pt x="3214" y="1"/>
                  </a:moveTo>
                  <a:cubicBezTo>
                    <a:pt x="1439" y="1"/>
                    <a:pt x="0" y="1440"/>
                    <a:pt x="0" y="3216"/>
                  </a:cubicBezTo>
                  <a:cubicBezTo>
                    <a:pt x="0" y="4990"/>
                    <a:pt x="1439" y="6429"/>
                    <a:pt x="3214" y="6429"/>
                  </a:cubicBezTo>
                  <a:cubicBezTo>
                    <a:pt x="4989" y="6429"/>
                    <a:pt x="6427" y="4991"/>
                    <a:pt x="6427" y="3216"/>
                  </a:cubicBezTo>
                  <a:cubicBezTo>
                    <a:pt x="6427" y="1440"/>
                    <a:pt x="4989" y="1"/>
                    <a:pt x="3214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14;p54">
              <a:extLst>
                <a:ext uri="{FF2B5EF4-FFF2-40B4-BE49-F238E27FC236}">
                  <a16:creationId xmlns:a16="http://schemas.microsoft.com/office/drawing/2014/main" id="{85C6E7A8-5CB6-47F9-A52E-ABF666D53E71}"/>
                </a:ext>
              </a:extLst>
            </p:cNvPr>
            <p:cNvSpPr/>
            <p:nvPr/>
          </p:nvSpPr>
          <p:spPr>
            <a:xfrm>
              <a:off x="7040547" y="-747079"/>
              <a:ext cx="28583" cy="13363"/>
            </a:xfrm>
            <a:custGeom>
              <a:avLst/>
              <a:gdLst/>
              <a:ahLst/>
              <a:cxnLst/>
              <a:rect l="l" t="t" r="r" b="b"/>
              <a:pathLst>
                <a:path w="2877" h="1345" extrusionOk="0">
                  <a:moveTo>
                    <a:pt x="672" y="1"/>
                  </a:moveTo>
                  <a:cubicBezTo>
                    <a:pt x="301" y="1"/>
                    <a:pt x="1" y="301"/>
                    <a:pt x="1" y="673"/>
                  </a:cubicBezTo>
                  <a:cubicBezTo>
                    <a:pt x="1" y="1044"/>
                    <a:pt x="301" y="1344"/>
                    <a:pt x="672" y="1344"/>
                  </a:cubicBezTo>
                  <a:lnTo>
                    <a:pt x="2206" y="1344"/>
                  </a:lnTo>
                  <a:cubicBezTo>
                    <a:pt x="2576" y="1344"/>
                    <a:pt x="2877" y="1044"/>
                    <a:pt x="2877" y="673"/>
                  </a:cubicBezTo>
                  <a:cubicBezTo>
                    <a:pt x="2877" y="301"/>
                    <a:pt x="2576" y="1"/>
                    <a:pt x="2206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15;p54">
              <a:extLst>
                <a:ext uri="{FF2B5EF4-FFF2-40B4-BE49-F238E27FC236}">
                  <a16:creationId xmlns:a16="http://schemas.microsoft.com/office/drawing/2014/main" id="{DA561174-39F3-4F97-A5EF-AE1491AA662B}"/>
                </a:ext>
              </a:extLst>
            </p:cNvPr>
            <p:cNvSpPr/>
            <p:nvPr/>
          </p:nvSpPr>
          <p:spPr>
            <a:xfrm>
              <a:off x="7854949" y="-747079"/>
              <a:ext cx="28583" cy="13363"/>
            </a:xfrm>
            <a:custGeom>
              <a:avLst/>
              <a:gdLst/>
              <a:ahLst/>
              <a:cxnLst/>
              <a:rect l="l" t="t" r="r" b="b"/>
              <a:pathLst>
                <a:path w="2877" h="1345" extrusionOk="0">
                  <a:moveTo>
                    <a:pt x="672" y="1"/>
                  </a:moveTo>
                  <a:cubicBezTo>
                    <a:pt x="301" y="1"/>
                    <a:pt x="1" y="301"/>
                    <a:pt x="1" y="673"/>
                  </a:cubicBezTo>
                  <a:cubicBezTo>
                    <a:pt x="1" y="1044"/>
                    <a:pt x="301" y="1344"/>
                    <a:pt x="672" y="1344"/>
                  </a:cubicBezTo>
                  <a:lnTo>
                    <a:pt x="2207" y="1344"/>
                  </a:lnTo>
                  <a:cubicBezTo>
                    <a:pt x="2576" y="1344"/>
                    <a:pt x="2877" y="1044"/>
                    <a:pt x="2877" y="673"/>
                  </a:cubicBezTo>
                  <a:cubicBezTo>
                    <a:pt x="2877" y="301"/>
                    <a:pt x="2576" y="1"/>
                    <a:pt x="2207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16;p54">
              <a:extLst>
                <a:ext uri="{FF2B5EF4-FFF2-40B4-BE49-F238E27FC236}">
                  <a16:creationId xmlns:a16="http://schemas.microsoft.com/office/drawing/2014/main" id="{2A2F4E96-02BC-4F68-B75A-786214DAF788}"/>
                </a:ext>
              </a:extLst>
            </p:cNvPr>
            <p:cNvSpPr/>
            <p:nvPr/>
          </p:nvSpPr>
          <p:spPr>
            <a:xfrm>
              <a:off x="7075498" y="-1095062"/>
              <a:ext cx="189411" cy="206201"/>
            </a:xfrm>
            <a:custGeom>
              <a:avLst/>
              <a:gdLst/>
              <a:ahLst/>
              <a:cxnLst/>
              <a:rect l="l" t="t" r="r" b="b"/>
              <a:pathLst>
                <a:path w="19065" h="20755" extrusionOk="0">
                  <a:moveTo>
                    <a:pt x="15289" y="1"/>
                  </a:moveTo>
                  <a:lnTo>
                    <a:pt x="0" y="17257"/>
                  </a:lnTo>
                  <a:lnTo>
                    <a:pt x="0" y="19840"/>
                  </a:lnTo>
                  <a:cubicBezTo>
                    <a:pt x="0" y="20218"/>
                    <a:pt x="274" y="20556"/>
                    <a:pt x="678" y="20754"/>
                  </a:cubicBezTo>
                  <a:lnTo>
                    <a:pt x="19064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17;p54">
              <a:extLst>
                <a:ext uri="{FF2B5EF4-FFF2-40B4-BE49-F238E27FC236}">
                  <a16:creationId xmlns:a16="http://schemas.microsoft.com/office/drawing/2014/main" id="{00B47216-E4C0-4B82-83B1-F0DFBDDC0984}"/>
                </a:ext>
              </a:extLst>
            </p:cNvPr>
            <p:cNvSpPr/>
            <p:nvPr/>
          </p:nvSpPr>
          <p:spPr>
            <a:xfrm>
              <a:off x="7419766" y="-1012631"/>
              <a:ext cx="109971" cy="125559"/>
            </a:xfrm>
            <a:custGeom>
              <a:avLst/>
              <a:gdLst/>
              <a:ahLst/>
              <a:cxnLst/>
              <a:rect l="l" t="t" r="r" b="b"/>
              <a:pathLst>
                <a:path w="11069" h="12638" extrusionOk="0">
                  <a:moveTo>
                    <a:pt x="11068" y="1"/>
                  </a:moveTo>
                  <a:lnTo>
                    <a:pt x="0" y="12493"/>
                  </a:lnTo>
                  <a:lnTo>
                    <a:pt x="0" y="12638"/>
                  </a:lnTo>
                  <a:lnTo>
                    <a:pt x="3647" y="12638"/>
                  </a:lnTo>
                  <a:lnTo>
                    <a:pt x="11068" y="4262"/>
                  </a:lnTo>
                  <a:lnTo>
                    <a:pt x="11068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18;p54">
              <a:extLst>
                <a:ext uri="{FF2B5EF4-FFF2-40B4-BE49-F238E27FC236}">
                  <a16:creationId xmlns:a16="http://schemas.microsoft.com/office/drawing/2014/main" id="{E176C4A3-F0D7-432B-80EC-2903C4871B21}"/>
                </a:ext>
              </a:extLst>
            </p:cNvPr>
            <p:cNvSpPr/>
            <p:nvPr/>
          </p:nvSpPr>
          <p:spPr>
            <a:xfrm>
              <a:off x="7110658" y="-1095062"/>
              <a:ext cx="203032" cy="207989"/>
            </a:xfrm>
            <a:custGeom>
              <a:avLst/>
              <a:gdLst/>
              <a:ahLst/>
              <a:cxnLst/>
              <a:rect l="l" t="t" r="r" b="b"/>
              <a:pathLst>
                <a:path w="20436" h="20935" extrusionOk="0">
                  <a:moveTo>
                    <a:pt x="18548" y="1"/>
                  </a:moveTo>
                  <a:lnTo>
                    <a:pt x="0" y="20935"/>
                  </a:lnTo>
                  <a:lnTo>
                    <a:pt x="1888" y="20935"/>
                  </a:lnTo>
                  <a:lnTo>
                    <a:pt x="20435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19;p54">
              <a:extLst>
                <a:ext uri="{FF2B5EF4-FFF2-40B4-BE49-F238E27FC236}">
                  <a16:creationId xmlns:a16="http://schemas.microsoft.com/office/drawing/2014/main" id="{72236FFE-A95C-43AE-BA1E-31F06C5ADAD8}"/>
                </a:ext>
              </a:extLst>
            </p:cNvPr>
            <p:cNvSpPr/>
            <p:nvPr/>
          </p:nvSpPr>
          <p:spPr>
            <a:xfrm>
              <a:off x="7341279" y="-1093661"/>
              <a:ext cx="189868" cy="206588"/>
            </a:xfrm>
            <a:custGeom>
              <a:avLst/>
              <a:gdLst/>
              <a:ahLst/>
              <a:cxnLst/>
              <a:rect l="l" t="t" r="r" b="b"/>
              <a:pathLst>
                <a:path w="19111" h="20794" extrusionOk="0">
                  <a:moveTo>
                    <a:pt x="18424" y="0"/>
                  </a:moveTo>
                  <a:lnTo>
                    <a:pt x="0" y="20794"/>
                  </a:lnTo>
                  <a:lnTo>
                    <a:pt x="1888" y="20794"/>
                  </a:lnTo>
                  <a:lnTo>
                    <a:pt x="19111" y="1355"/>
                  </a:lnTo>
                  <a:cubicBezTo>
                    <a:pt x="18855" y="917"/>
                    <a:pt x="18625" y="465"/>
                    <a:pt x="18424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20;p54">
              <a:extLst>
                <a:ext uri="{FF2B5EF4-FFF2-40B4-BE49-F238E27FC236}">
                  <a16:creationId xmlns:a16="http://schemas.microsoft.com/office/drawing/2014/main" id="{3C1F7FCD-F814-4B61-87C5-749D61A84D45}"/>
                </a:ext>
              </a:extLst>
            </p:cNvPr>
            <p:cNvSpPr/>
            <p:nvPr/>
          </p:nvSpPr>
          <p:spPr>
            <a:xfrm>
              <a:off x="7290611" y="-1095062"/>
              <a:ext cx="24003" cy="207989"/>
            </a:xfrm>
            <a:custGeom>
              <a:avLst/>
              <a:gdLst/>
              <a:ahLst/>
              <a:cxnLst/>
              <a:rect l="l" t="t" r="r" b="b"/>
              <a:pathLst>
                <a:path w="2416" h="20935" extrusionOk="0">
                  <a:moveTo>
                    <a:pt x="1" y="1"/>
                  </a:moveTo>
                  <a:lnTo>
                    <a:pt x="1" y="20935"/>
                  </a:lnTo>
                  <a:lnTo>
                    <a:pt x="2416" y="20935"/>
                  </a:lnTo>
                  <a:lnTo>
                    <a:pt x="2416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21;p54">
              <a:extLst>
                <a:ext uri="{FF2B5EF4-FFF2-40B4-BE49-F238E27FC236}">
                  <a16:creationId xmlns:a16="http://schemas.microsoft.com/office/drawing/2014/main" id="{4EA27CFC-EC6B-40D1-B80A-B7B48548A4B6}"/>
                </a:ext>
              </a:extLst>
            </p:cNvPr>
            <p:cNvSpPr/>
            <p:nvPr/>
          </p:nvSpPr>
          <p:spPr>
            <a:xfrm>
              <a:off x="7582134" y="-1281542"/>
              <a:ext cx="84140" cy="98744"/>
            </a:xfrm>
            <a:custGeom>
              <a:avLst/>
              <a:gdLst/>
              <a:ahLst/>
              <a:cxnLst/>
              <a:rect l="l" t="t" r="r" b="b"/>
              <a:pathLst>
                <a:path w="8469" h="9939" extrusionOk="0">
                  <a:moveTo>
                    <a:pt x="8235" y="0"/>
                  </a:moveTo>
                  <a:cubicBezTo>
                    <a:pt x="8175" y="0"/>
                    <a:pt x="8115" y="23"/>
                    <a:pt x="8068" y="75"/>
                  </a:cubicBezTo>
                  <a:cubicBezTo>
                    <a:pt x="7238" y="991"/>
                    <a:pt x="4971" y="2891"/>
                    <a:pt x="0" y="3668"/>
                  </a:cubicBezTo>
                  <a:lnTo>
                    <a:pt x="0" y="6272"/>
                  </a:lnTo>
                  <a:cubicBezTo>
                    <a:pt x="4971" y="7049"/>
                    <a:pt x="7238" y="8948"/>
                    <a:pt x="8068" y="9864"/>
                  </a:cubicBezTo>
                  <a:cubicBezTo>
                    <a:pt x="8115" y="9916"/>
                    <a:pt x="8175" y="9939"/>
                    <a:pt x="8234" y="9939"/>
                  </a:cubicBezTo>
                  <a:cubicBezTo>
                    <a:pt x="8353" y="9939"/>
                    <a:pt x="8469" y="9846"/>
                    <a:pt x="8469" y="9705"/>
                  </a:cubicBezTo>
                  <a:lnTo>
                    <a:pt x="8469" y="4969"/>
                  </a:lnTo>
                  <a:lnTo>
                    <a:pt x="8469" y="235"/>
                  </a:lnTo>
                  <a:cubicBezTo>
                    <a:pt x="8469" y="94"/>
                    <a:pt x="8353" y="0"/>
                    <a:pt x="8235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22;p54">
              <a:extLst>
                <a:ext uri="{FF2B5EF4-FFF2-40B4-BE49-F238E27FC236}">
                  <a16:creationId xmlns:a16="http://schemas.microsoft.com/office/drawing/2014/main" id="{D1CA64AD-AB7E-45FF-A78E-538CF4E733A9}"/>
                </a:ext>
              </a:extLst>
            </p:cNvPr>
            <p:cNvSpPr/>
            <p:nvPr/>
          </p:nvSpPr>
          <p:spPr>
            <a:xfrm>
              <a:off x="7655712" y="-1244047"/>
              <a:ext cx="21102" cy="23735"/>
            </a:xfrm>
            <a:custGeom>
              <a:avLst/>
              <a:gdLst/>
              <a:ahLst/>
              <a:cxnLst/>
              <a:rect l="l" t="t" r="r" b="b"/>
              <a:pathLst>
                <a:path w="2124" h="2389" extrusionOk="0">
                  <a:moveTo>
                    <a:pt x="1" y="1"/>
                  </a:moveTo>
                  <a:lnTo>
                    <a:pt x="1" y="2389"/>
                  </a:lnTo>
                  <a:lnTo>
                    <a:pt x="2093" y="2389"/>
                  </a:lnTo>
                  <a:cubicBezTo>
                    <a:pt x="2109" y="2389"/>
                    <a:pt x="2123" y="2376"/>
                    <a:pt x="2123" y="2359"/>
                  </a:cubicBezTo>
                  <a:lnTo>
                    <a:pt x="2123" y="31"/>
                  </a:lnTo>
                  <a:cubicBezTo>
                    <a:pt x="2123" y="15"/>
                    <a:pt x="2109" y="1"/>
                    <a:pt x="2093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23;p54">
              <a:extLst>
                <a:ext uri="{FF2B5EF4-FFF2-40B4-BE49-F238E27FC236}">
                  <a16:creationId xmlns:a16="http://schemas.microsoft.com/office/drawing/2014/main" id="{229D829E-226A-4093-8C3A-25AB684CD7E6}"/>
                </a:ext>
              </a:extLst>
            </p:cNvPr>
            <p:cNvSpPr/>
            <p:nvPr/>
          </p:nvSpPr>
          <p:spPr>
            <a:xfrm>
              <a:off x="7560177" y="-1249879"/>
              <a:ext cx="27043" cy="35408"/>
            </a:xfrm>
            <a:custGeom>
              <a:avLst/>
              <a:gdLst/>
              <a:ahLst/>
              <a:cxnLst/>
              <a:rect l="l" t="t" r="r" b="b"/>
              <a:pathLst>
                <a:path w="2722" h="3564" extrusionOk="0">
                  <a:moveTo>
                    <a:pt x="237" y="1"/>
                  </a:moveTo>
                  <a:cubicBezTo>
                    <a:pt x="107" y="1"/>
                    <a:pt x="1" y="126"/>
                    <a:pt x="1" y="280"/>
                  </a:cubicBezTo>
                  <a:lnTo>
                    <a:pt x="1" y="3285"/>
                  </a:lnTo>
                  <a:cubicBezTo>
                    <a:pt x="1" y="3439"/>
                    <a:pt x="107" y="3564"/>
                    <a:pt x="237" y="3564"/>
                  </a:cubicBezTo>
                  <a:lnTo>
                    <a:pt x="2486" y="3564"/>
                  </a:lnTo>
                  <a:cubicBezTo>
                    <a:pt x="2616" y="3564"/>
                    <a:pt x="2722" y="3439"/>
                    <a:pt x="2722" y="3285"/>
                  </a:cubicBezTo>
                  <a:lnTo>
                    <a:pt x="2722" y="280"/>
                  </a:lnTo>
                  <a:cubicBezTo>
                    <a:pt x="2722" y="126"/>
                    <a:pt x="2616" y="1"/>
                    <a:pt x="2486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24;p54">
              <a:extLst>
                <a:ext uri="{FF2B5EF4-FFF2-40B4-BE49-F238E27FC236}">
                  <a16:creationId xmlns:a16="http://schemas.microsoft.com/office/drawing/2014/main" id="{476B9B44-931A-4CF3-B83E-259B29C1FC07}"/>
                </a:ext>
              </a:extLst>
            </p:cNvPr>
            <p:cNvSpPr/>
            <p:nvPr/>
          </p:nvSpPr>
          <p:spPr>
            <a:xfrm>
              <a:off x="7567142" y="-1215673"/>
              <a:ext cx="12856" cy="47519"/>
            </a:xfrm>
            <a:custGeom>
              <a:avLst/>
              <a:gdLst/>
              <a:ahLst/>
              <a:cxnLst/>
              <a:rect l="l" t="t" r="r" b="b"/>
              <a:pathLst>
                <a:path w="1294" h="4783" extrusionOk="0">
                  <a:moveTo>
                    <a:pt x="1" y="1"/>
                  </a:moveTo>
                  <a:lnTo>
                    <a:pt x="1" y="4782"/>
                  </a:lnTo>
                  <a:lnTo>
                    <a:pt x="1294" y="4782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25;p54">
              <a:extLst>
                <a:ext uri="{FF2B5EF4-FFF2-40B4-BE49-F238E27FC236}">
                  <a16:creationId xmlns:a16="http://schemas.microsoft.com/office/drawing/2014/main" id="{1E4FB9E7-C798-4D52-ABD1-917091E632FD}"/>
                </a:ext>
              </a:extLst>
            </p:cNvPr>
            <p:cNvSpPr/>
            <p:nvPr/>
          </p:nvSpPr>
          <p:spPr>
            <a:xfrm>
              <a:off x="7080396" y="-733607"/>
              <a:ext cx="22791" cy="10740"/>
            </a:xfrm>
            <a:custGeom>
              <a:avLst/>
              <a:gdLst/>
              <a:ahLst/>
              <a:cxnLst/>
              <a:rect l="l" t="t" r="r" b="b"/>
              <a:pathLst>
                <a:path w="2294" h="1081" extrusionOk="0">
                  <a:moveTo>
                    <a:pt x="531" y="1"/>
                  </a:moveTo>
                  <a:cubicBezTo>
                    <a:pt x="236" y="6"/>
                    <a:pt x="1" y="246"/>
                    <a:pt x="1" y="540"/>
                  </a:cubicBezTo>
                  <a:cubicBezTo>
                    <a:pt x="1" y="834"/>
                    <a:pt x="236" y="1075"/>
                    <a:pt x="531" y="1081"/>
                  </a:cubicBezTo>
                  <a:lnTo>
                    <a:pt x="1763" y="1081"/>
                  </a:lnTo>
                  <a:cubicBezTo>
                    <a:pt x="2058" y="1075"/>
                    <a:pt x="2294" y="834"/>
                    <a:pt x="2294" y="540"/>
                  </a:cubicBezTo>
                  <a:cubicBezTo>
                    <a:pt x="2294" y="246"/>
                    <a:pt x="2058" y="6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26;p54">
              <a:extLst>
                <a:ext uri="{FF2B5EF4-FFF2-40B4-BE49-F238E27FC236}">
                  <a16:creationId xmlns:a16="http://schemas.microsoft.com/office/drawing/2014/main" id="{230C85B3-7EB7-4707-9A61-8CCED6789310}"/>
                </a:ext>
              </a:extLst>
            </p:cNvPr>
            <p:cNvSpPr/>
            <p:nvPr/>
          </p:nvSpPr>
          <p:spPr>
            <a:xfrm>
              <a:off x="7876955" y="-733607"/>
              <a:ext cx="22980" cy="10740"/>
            </a:xfrm>
            <a:custGeom>
              <a:avLst/>
              <a:gdLst/>
              <a:ahLst/>
              <a:cxnLst/>
              <a:rect l="l" t="t" r="r" b="b"/>
              <a:pathLst>
                <a:path w="2313" h="1081" extrusionOk="0">
                  <a:moveTo>
                    <a:pt x="540" y="1"/>
                  </a:moveTo>
                  <a:cubicBezTo>
                    <a:pt x="243" y="1"/>
                    <a:pt x="0" y="241"/>
                    <a:pt x="0" y="540"/>
                  </a:cubicBezTo>
                  <a:cubicBezTo>
                    <a:pt x="0" y="839"/>
                    <a:pt x="243" y="1081"/>
                    <a:pt x="540" y="1081"/>
                  </a:cubicBezTo>
                  <a:cubicBezTo>
                    <a:pt x="543" y="1081"/>
                    <a:pt x="547" y="1081"/>
                    <a:pt x="550" y="1081"/>
                  </a:cubicBezTo>
                  <a:lnTo>
                    <a:pt x="1782" y="1081"/>
                  </a:lnTo>
                  <a:cubicBezTo>
                    <a:pt x="2076" y="1075"/>
                    <a:pt x="2312" y="834"/>
                    <a:pt x="2312" y="540"/>
                  </a:cubicBezTo>
                  <a:cubicBezTo>
                    <a:pt x="2312" y="246"/>
                    <a:pt x="2076" y="6"/>
                    <a:pt x="1782" y="1"/>
                  </a:cubicBezTo>
                  <a:lnTo>
                    <a:pt x="550" y="1"/>
                  </a:lnTo>
                  <a:cubicBezTo>
                    <a:pt x="547" y="1"/>
                    <a:pt x="543" y="1"/>
                    <a:pt x="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27;p54">
              <a:extLst>
                <a:ext uri="{FF2B5EF4-FFF2-40B4-BE49-F238E27FC236}">
                  <a16:creationId xmlns:a16="http://schemas.microsoft.com/office/drawing/2014/main" id="{44C43DFB-17F3-4A50-A521-93FEBA409878}"/>
                </a:ext>
              </a:extLst>
            </p:cNvPr>
            <p:cNvSpPr/>
            <p:nvPr/>
          </p:nvSpPr>
          <p:spPr>
            <a:xfrm>
              <a:off x="7174948" y="-1224863"/>
              <a:ext cx="50132" cy="77761"/>
            </a:xfrm>
            <a:custGeom>
              <a:avLst/>
              <a:gdLst/>
              <a:ahLst/>
              <a:cxnLst/>
              <a:rect l="l" t="t" r="r" b="b"/>
              <a:pathLst>
                <a:path w="5046" h="7827" extrusionOk="0">
                  <a:moveTo>
                    <a:pt x="2164" y="0"/>
                  </a:moveTo>
                  <a:lnTo>
                    <a:pt x="0" y="6926"/>
                  </a:lnTo>
                  <a:lnTo>
                    <a:pt x="2881" y="7826"/>
                  </a:lnTo>
                  <a:lnTo>
                    <a:pt x="5045" y="902"/>
                  </a:lnTo>
                  <a:lnTo>
                    <a:pt x="2164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828;p54">
            <a:extLst>
              <a:ext uri="{FF2B5EF4-FFF2-40B4-BE49-F238E27FC236}">
                <a16:creationId xmlns:a16="http://schemas.microsoft.com/office/drawing/2014/main" id="{05E94B7C-2A15-404E-B9E1-8713BF482A80}"/>
              </a:ext>
            </a:extLst>
          </p:cNvPr>
          <p:cNvGrpSpPr/>
          <p:nvPr/>
        </p:nvGrpSpPr>
        <p:grpSpPr>
          <a:xfrm>
            <a:off x="2276677" y="3490400"/>
            <a:ext cx="1207840" cy="897080"/>
            <a:chOff x="8374360" y="-2621684"/>
            <a:chExt cx="965146" cy="752010"/>
          </a:xfrm>
        </p:grpSpPr>
        <p:sp>
          <p:nvSpPr>
            <p:cNvPr id="122" name="Google Shape;829;p54">
              <a:extLst>
                <a:ext uri="{FF2B5EF4-FFF2-40B4-BE49-F238E27FC236}">
                  <a16:creationId xmlns:a16="http://schemas.microsoft.com/office/drawing/2014/main" id="{3E53DE91-1DF9-4D70-97D5-D79063E8FDC8}"/>
                </a:ext>
              </a:extLst>
            </p:cNvPr>
            <p:cNvSpPr/>
            <p:nvPr/>
          </p:nvSpPr>
          <p:spPr>
            <a:xfrm>
              <a:off x="8531095" y="-2035132"/>
              <a:ext cx="165467" cy="165457"/>
            </a:xfrm>
            <a:custGeom>
              <a:avLst/>
              <a:gdLst/>
              <a:ahLst/>
              <a:cxnLst/>
              <a:rect l="l" t="t" r="r" b="b"/>
              <a:pathLst>
                <a:path w="16655" h="16654" extrusionOk="0">
                  <a:moveTo>
                    <a:pt x="8327" y="3945"/>
                  </a:moveTo>
                  <a:cubicBezTo>
                    <a:pt x="10744" y="3945"/>
                    <a:pt x="12709" y="5911"/>
                    <a:pt x="12709" y="8326"/>
                  </a:cubicBezTo>
                  <a:cubicBezTo>
                    <a:pt x="12709" y="10743"/>
                    <a:pt x="10744" y="12709"/>
                    <a:pt x="8327" y="12709"/>
                  </a:cubicBezTo>
                  <a:lnTo>
                    <a:pt x="8327" y="12710"/>
                  </a:lnTo>
                  <a:cubicBezTo>
                    <a:pt x="5911" y="12710"/>
                    <a:pt x="3945" y="10743"/>
                    <a:pt x="3945" y="8326"/>
                  </a:cubicBezTo>
                  <a:cubicBezTo>
                    <a:pt x="3945" y="5911"/>
                    <a:pt x="5911" y="3945"/>
                    <a:pt x="8327" y="3945"/>
                  </a:cubicBezTo>
                  <a:close/>
                  <a:moveTo>
                    <a:pt x="8327" y="1"/>
                  </a:moveTo>
                  <a:cubicBezTo>
                    <a:pt x="3728" y="1"/>
                    <a:pt x="1" y="3728"/>
                    <a:pt x="1" y="8327"/>
                  </a:cubicBezTo>
                  <a:lnTo>
                    <a:pt x="1" y="8358"/>
                  </a:lnTo>
                  <a:cubicBezTo>
                    <a:pt x="17" y="12942"/>
                    <a:pt x="3738" y="16653"/>
                    <a:pt x="8327" y="16653"/>
                  </a:cubicBezTo>
                  <a:cubicBezTo>
                    <a:pt x="12916" y="16653"/>
                    <a:pt x="16635" y="12942"/>
                    <a:pt x="16653" y="8358"/>
                  </a:cubicBezTo>
                  <a:cubicBezTo>
                    <a:pt x="16653" y="8348"/>
                    <a:pt x="16653" y="8338"/>
                    <a:pt x="16653" y="8327"/>
                  </a:cubicBezTo>
                  <a:cubicBezTo>
                    <a:pt x="16654" y="3729"/>
                    <a:pt x="12926" y="1"/>
                    <a:pt x="8327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30;p54">
              <a:extLst>
                <a:ext uri="{FF2B5EF4-FFF2-40B4-BE49-F238E27FC236}">
                  <a16:creationId xmlns:a16="http://schemas.microsoft.com/office/drawing/2014/main" id="{B05B8944-C1E3-4200-A211-67597CDE2E30}"/>
                </a:ext>
              </a:extLst>
            </p:cNvPr>
            <p:cNvSpPr/>
            <p:nvPr/>
          </p:nvSpPr>
          <p:spPr>
            <a:xfrm>
              <a:off x="9059369" y="-2035132"/>
              <a:ext cx="165467" cy="165457"/>
            </a:xfrm>
            <a:custGeom>
              <a:avLst/>
              <a:gdLst/>
              <a:ahLst/>
              <a:cxnLst/>
              <a:rect l="l" t="t" r="r" b="b"/>
              <a:pathLst>
                <a:path w="16655" h="16654" extrusionOk="0">
                  <a:moveTo>
                    <a:pt x="8328" y="3945"/>
                  </a:moveTo>
                  <a:cubicBezTo>
                    <a:pt x="10744" y="3945"/>
                    <a:pt x="12710" y="5911"/>
                    <a:pt x="12710" y="8326"/>
                  </a:cubicBezTo>
                  <a:cubicBezTo>
                    <a:pt x="12710" y="10743"/>
                    <a:pt x="10744" y="12709"/>
                    <a:pt x="8328" y="12709"/>
                  </a:cubicBezTo>
                  <a:lnTo>
                    <a:pt x="8328" y="12710"/>
                  </a:lnTo>
                  <a:cubicBezTo>
                    <a:pt x="5911" y="12710"/>
                    <a:pt x="3945" y="10743"/>
                    <a:pt x="3945" y="8326"/>
                  </a:cubicBezTo>
                  <a:cubicBezTo>
                    <a:pt x="3945" y="5911"/>
                    <a:pt x="5911" y="3945"/>
                    <a:pt x="8328" y="3945"/>
                  </a:cubicBezTo>
                  <a:close/>
                  <a:moveTo>
                    <a:pt x="8328" y="1"/>
                  </a:moveTo>
                  <a:cubicBezTo>
                    <a:pt x="3729" y="1"/>
                    <a:pt x="1" y="3728"/>
                    <a:pt x="1" y="8327"/>
                  </a:cubicBezTo>
                  <a:lnTo>
                    <a:pt x="1" y="8358"/>
                  </a:lnTo>
                  <a:cubicBezTo>
                    <a:pt x="17" y="12942"/>
                    <a:pt x="3738" y="16653"/>
                    <a:pt x="8326" y="16653"/>
                  </a:cubicBezTo>
                  <a:cubicBezTo>
                    <a:pt x="12916" y="16653"/>
                    <a:pt x="16636" y="12942"/>
                    <a:pt x="16652" y="8358"/>
                  </a:cubicBezTo>
                  <a:cubicBezTo>
                    <a:pt x="16652" y="8348"/>
                    <a:pt x="16653" y="8338"/>
                    <a:pt x="16653" y="8327"/>
                  </a:cubicBezTo>
                  <a:cubicBezTo>
                    <a:pt x="16655" y="3729"/>
                    <a:pt x="12926" y="1"/>
                    <a:pt x="8328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31;p54">
              <a:extLst>
                <a:ext uri="{FF2B5EF4-FFF2-40B4-BE49-F238E27FC236}">
                  <a16:creationId xmlns:a16="http://schemas.microsoft.com/office/drawing/2014/main" id="{CC7EB5B6-DC9A-439F-89DB-0F01352EF12A}"/>
                </a:ext>
              </a:extLst>
            </p:cNvPr>
            <p:cNvSpPr/>
            <p:nvPr/>
          </p:nvSpPr>
          <p:spPr>
            <a:xfrm>
              <a:off x="9110166" y="-1984344"/>
              <a:ext cx="63872" cy="63872"/>
            </a:xfrm>
            <a:custGeom>
              <a:avLst/>
              <a:gdLst/>
              <a:ahLst/>
              <a:cxnLst/>
              <a:rect l="l" t="t" r="r" b="b"/>
              <a:pathLst>
                <a:path w="6429" h="6429" extrusionOk="0">
                  <a:moveTo>
                    <a:pt x="3215" y="1"/>
                  </a:moveTo>
                  <a:cubicBezTo>
                    <a:pt x="1440" y="1"/>
                    <a:pt x="0" y="1440"/>
                    <a:pt x="0" y="3214"/>
                  </a:cubicBezTo>
                  <a:cubicBezTo>
                    <a:pt x="0" y="4989"/>
                    <a:pt x="1440" y="6429"/>
                    <a:pt x="3215" y="6429"/>
                  </a:cubicBezTo>
                  <a:cubicBezTo>
                    <a:pt x="4990" y="6429"/>
                    <a:pt x="6428" y="4989"/>
                    <a:pt x="6428" y="3214"/>
                  </a:cubicBezTo>
                  <a:cubicBezTo>
                    <a:pt x="6428" y="1440"/>
                    <a:pt x="4989" y="1"/>
                    <a:pt x="321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32;p54">
              <a:extLst>
                <a:ext uri="{FF2B5EF4-FFF2-40B4-BE49-F238E27FC236}">
                  <a16:creationId xmlns:a16="http://schemas.microsoft.com/office/drawing/2014/main" id="{225C4C16-5552-4D7B-B6E9-74674FC431A7}"/>
                </a:ext>
              </a:extLst>
            </p:cNvPr>
            <p:cNvSpPr/>
            <p:nvPr/>
          </p:nvSpPr>
          <p:spPr>
            <a:xfrm>
              <a:off x="8581883" y="-1984344"/>
              <a:ext cx="63872" cy="63872"/>
            </a:xfrm>
            <a:custGeom>
              <a:avLst/>
              <a:gdLst/>
              <a:ahLst/>
              <a:cxnLst/>
              <a:rect l="l" t="t" r="r" b="b"/>
              <a:pathLst>
                <a:path w="6429" h="6429" extrusionOk="0">
                  <a:moveTo>
                    <a:pt x="3215" y="1"/>
                  </a:moveTo>
                  <a:cubicBezTo>
                    <a:pt x="1440" y="1"/>
                    <a:pt x="1" y="1440"/>
                    <a:pt x="1" y="3214"/>
                  </a:cubicBezTo>
                  <a:cubicBezTo>
                    <a:pt x="1" y="4989"/>
                    <a:pt x="1440" y="6429"/>
                    <a:pt x="3215" y="6429"/>
                  </a:cubicBezTo>
                  <a:cubicBezTo>
                    <a:pt x="4991" y="6429"/>
                    <a:pt x="6429" y="4989"/>
                    <a:pt x="6429" y="3214"/>
                  </a:cubicBezTo>
                  <a:cubicBezTo>
                    <a:pt x="6429" y="1440"/>
                    <a:pt x="4989" y="1"/>
                    <a:pt x="321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33;p54">
              <a:extLst>
                <a:ext uri="{FF2B5EF4-FFF2-40B4-BE49-F238E27FC236}">
                  <a16:creationId xmlns:a16="http://schemas.microsoft.com/office/drawing/2014/main" id="{C1B887E0-E4CB-45A7-A85D-F539A8F64285}"/>
                </a:ext>
              </a:extLst>
            </p:cNvPr>
            <p:cNvSpPr/>
            <p:nvPr/>
          </p:nvSpPr>
          <p:spPr>
            <a:xfrm>
              <a:off x="8505999" y="-2213723"/>
              <a:ext cx="418631" cy="35140"/>
            </a:xfrm>
            <a:custGeom>
              <a:avLst/>
              <a:gdLst/>
              <a:ahLst/>
              <a:cxnLst/>
              <a:rect l="l" t="t" r="r" b="b"/>
              <a:pathLst>
                <a:path w="42137" h="3537" extrusionOk="0">
                  <a:moveTo>
                    <a:pt x="0" y="1"/>
                  </a:moveTo>
                  <a:lnTo>
                    <a:pt x="0" y="1616"/>
                  </a:lnTo>
                  <a:cubicBezTo>
                    <a:pt x="1" y="2676"/>
                    <a:pt x="860" y="3535"/>
                    <a:pt x="1921" y="3536"/>
                  </a:cubicBezTo>
                  <a:lnTo>
                    <a:pt x="40215" y="3536"/>
                  </a:lnTo>
                  <a:cubicBezTo>
                    <a:pt x="41276" y="3536"/>
                    <a:pt x="42136" y="2676"/>
                    <a:pt x="42137" y="1616"/>
                  </a:cubicBezTo>
                  <a:lnTo>
                    <a:pt x="42137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34;p54">
              <a:extLst>
                <a:ext uri="{FF2B5EF4-FFF2-40B4-BE49-F238E27FC236}">
                  <a16:creationId xmlns:a16="http://schemas.microsoft.com/office/drawing/2014/main" id="{E7836615-6B58-47CE-88BE-C35807ED3477}"/>
                </a:ext>
              </a:extLst>
            </p:cNvPr>
            <p:cNvSpPr/>
            <p:nvPr/>
          </p:nvSpPr>
          <p:spPr>
            <a:xfrm>
              <a:off x="8448158" y="-2041808"/>
              <a:ext cx="28583" cy="13363"/>
            </a:xfrm>
            <a:custGeom>
              <a:avLst/>
              <a:gdLst/>
              <a:ahLst/>
              <a:cxnLst/>
              <a:rect l="l" t="t" r="r" b="b"/>
              <a:pathLst>
                <a:path w="2877" h="1345" extrusionOk="0">
                  <a:moveTo>
                    <a:pt x="671" y="1"/>
                  </a:moveTo>
                  <a:cubicBezTo>
                    <a:pt x="301" y="1"/>
                    <a:pt x="0" y="301"/>
                    <a:pt x="0" y="673"/>
                  </a:cubicBezTo>
                  <a:cubicBezTo>
                    <a:pt x="0" y="1042"/>
                    <a:pt x="301" y="1343"/>
                    <a:pt x="671" y="1344"/>
                  </a:cubicBezTo>
                  <a:lnTo>
                    <a:pt x="2205" y="1344"/>
                  </a:lnTo>
                  <a:cubicBezTo>
                    <a:pt x="2576" y="1343"/>
                    <a:pt x="2876" y="1042"/>
                    <a:pt x="2876" y="673"/>
                  </a:cubicBezTo>
                  <a:cubicBezTo>
                    <a:pt x="2876" y="301"/>
                    <a:pt x="2576" y="1"/>
                    <a:pt x="220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35;p54">
              <a:extLst>
                <a:ext uri="{FF2B5EF4-FFF2-40B4-BE49-F238E27FC236}">
                  <a16:creationId xmlns:a16="http://schemas.microsoft.com/office/drawing/2014/main" id="{BFFC9D2D-A348-4551-B3C1-04B4F5CF7EAE}"/>
                </a:ext>
              </a:extLst>
            </p:cNvPr>
            <p:cNvSpPr/>
            <p:nvPr/>
          </p:nvSpPr>
          <p:spPr>
            <a:xfrm>
              <a:off x="9262559" y="-2041808"/>
              <a:ext cx="28583" cy="13363"/>
            </a:xfrm>
            <a:custGeom>
              <a:avLst/>
              <a:gdLst/>
              <a:ahLst/>
              <a:cxnLst/>
              <a:rect l="l" t="t" r="r" b="b"/>
              <a:pathLst>
                <a:path w="2877" h="1345" extrusionOk="0">
                  <a:moveTo>
                    <a:pt x="672" y="1"/>
                  </a:moveTo>
                  <a:cubicBezTo>
                    <a:pt x="301" y="1"/>
                    <a:pt x="1" y="301"/>
                    <a:pt x="1" y="673"/>
                  </a:cubicBezTo>
                  <a:cubicBezTo>
                    <a:pt x="1" y="1042"/>
                    <a:pt x="301" y="1343"/>
                    <a:pt x="672" y="1344"/>
                  </a:cubicBezTo>
                  <a:lnTo>
                    <a:pt x="2205" y="1344"/>
                  </a:lnTo>
                  <a:cubicBezTo>
                    <a:pt x="2576" y="1343"/>
                    <a:pt x="2877" y="1042"/>
                    <a:pt x="2877" y="673"/>
                  </a:cubicBezTo>
                  <a:cubicBezTo>
                    <a:pt x="2877" y="301"/>
                    <a:pt x="2576" y="1"/>
                    <a:pt x="220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36;p54">
              <a:extLst>
                <a:ext uri="{FF2B5EF4-FFF2-40B4-BE49-F238E27FC236}">
                  <a16:creationId xmlns:a16="http://schemas.microsoft.com/office/drawing/2014/main" id="{66F53CD4-A42A-4408-9408-63DD2D949F19}"/>
                </a:ext>
              </a:extLst>
            </p:cNvPr>
            <p:cNvSpPr/>
            <p:nvPr/>
          </p:nvSpPr>
          <p:spPr>
            <a:xfrm>
              <a:off x="9059369" y="-2465844"/>
              <a:ext cx="123611" cy="33958"/>
            </a:xfrm>
            <a:custGeom>
              <a:avLst/>
              <a:gdLst/>
              <a:ahLst/>
              <a:cxnLst/>
              <a:rect l="l" t="t" r="r" b="b"/>
              <a:pathLst>
                <a:path w="12442" h="3418" extrusionOk="0">
                  <a:moveTo>
                    <a:pt x="1" y="1"/>
                  </a:moveTo>
                  <a:lnTo>
                    <a:pt x="4280" y="3417"/>
                  </a:lnTo>
                  <a:lnTo>
                    <a:pt x="8337" y="3417"/>
                  </a:lnTo>
                  <a:cubicBezTo>
                    <a:pt x="9010" y="3417"/>
                    <a:pt x="9662" y="3179"/>
                    <a:pt x="10179" y="2746"/>
                  </a:cubicBezTo>
                  <a:lnTo>
                    <a:pt x="11925" y="1277"/>
                  </a:lnTo>
                  <a:cubicBezTo>
                    <a:pt x="12441" y="843"/>
                    <a:pt x="12133" y="1"/>
                    <a:pt x="11459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37;p54">
              <a:extLst>
                <a:ext uri="{FF2B5EF4-FFF2-40B4-BE49-F238E27FC236}">
                  <a16:creationId xmlns:a16="http://schemas.microsoft.com/office/drawing/2014/main" id="{D193CF66-2BDE-4820-8614-53378F2E8E8C}"/>
                </a:ext>
              </a:extLst>
            </p:cNvPr>
            <p:cNvSpPr/>
            <p:nvPr/>
          </p:nvSpPr>
          <p:spPr>
            <a:xfrm>
              <a:off x="9032236" y="-2572903"/>
              <a:ext cx="84149" cy="98754"/>
            </a:xfrm>
            <a:custGeom>
              <a:avLst/>
              <a:gdLst/>
              <a:ahLst/>
              <a:cxnLst/>
              <a:rect l="l" t="t" r="r" b="b"/>
              <a:pathLst>
                <a:path w="8470" h="9940" extrusionOk="0">
                  <a:moveTo>
                    <a:pt x="8235" y="1"/>
                  </a:moveTo>
                  <a:cubicBezTo>
                    <a:pt x="8176" y="1"/>
                    <a:pt x="8116" y="24"/>
                    <a:pt x="8069" y="76"/>
                  </a:cubicBezTo>
                  <a:cubicBezTo>
                    <a:pt x="7238" y="991"/>
                    <a:pt x="4972" y="2892"/>
                    <a:pt x="1" y="3668"/>
                  </a:cubicBezTo>
                  <a:lnTo>
                    <a:pt x="1" y="6273"/>
                  </a:lnTo>
                  <a:cubicBezTo>
                    <a:pt x="4972" y="7049"/>
                    <a:pt x="7238" y="8950"/>
                    <a:pt x="8069" y="9865"/>
                  </a:cubicBezTo>
                  <a:cubicBezTo>
                    <a:pt x="8116" y="9917"/>
                    <a:pt x="8176" y="9940"/>
                    <a:pt x="8235" y="9940"/>
                  </a:cubicBezTo>
                  <a:cubicBezTo>
                    <a:pt x="8354" y="9940"/>
                    <a:pt x="8469" y="9847"/>
                    <a:pt x="8469" y="9706"/>
                  </a:cubicBezTo>
                  <a:lnTo>
                    <a:pt x="8469" y="4970"/>
                  </a:lnTo>
                  <a:lnTo>
                    <a:pt x="8469" y="235"/>
                  </a:lnTo>
                  <a:cubicBezTo>
                    <a:pt x="8469" y="94"/>
                    <a:pt x="8354" y="1"/>
                    <a:pt x="823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38;p54">
              <a:extLst>
                <a:ext uri="{FF2B5EF4-FFF2-40B4-BE49-F238E27FC236}">
                  <a16:creationId xmlns:a16="http://schemas.microsoft.com/office/drawing/2014/main" id="{1869D537-FF65-4D85-8FBC-90029F69FC4C}"/>
                </a:ext>
              </a:extLst>
            </p:cNvPr>
            <p:cNvSpPr/>
            <p:nvPr/>
          </p:nvSpPr>
          <p:spPr>
            <a:xfrm>
              <a:off x="9105835" y="-2535389"/>
              <a:ext cx="21082" cy="23735"/>
            </a:xfrm>
            <a:custGeom>
              <a:avLst/>
              <a:gdLst/>
              <a:ahLst/>
              <a:cxnLst/>
              <a:rect l="l" t="t" r="r" b="b"/>
              <a:pathLst>
                <a:path w="2122" h="2389" extrusionOk="0">
                  <a:moveTo>
                    <a:pt x="1" y="1"/>
                  </a:moveTo>
                  <a:lnTo>
                    <a:pt x="1" y="2388"/>
                  </a:lnTo>
                  <a:lnTo>
                    <a:pt x="2093" y="2388"/>
                  </a:lnTo>
                  <a:cubicBezTo>
                    <a:pt x="2109" y="2388"/>
                    <a:pt x="2122" y="2374"/>
                    <a:pt x="2122" y="2358"/>
                  </a:cubicBezTo>
                  <a:lnTo>
                    <a:pt x="2122" y="31"/>
                  </a:lnTo>
                  <a:cubicBezTo>
                    <a:pt x="2122" y="13"/>
                    <a:pt x="2109" y="1"/>
                    <a:pt x="2093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39;p54">
              <a:extLst>
                <a:ext uri="{FF2B5EF4-FFF2-40B4-BE49-F238E27FC236}">
                  <a16:creationId xmlns:a16="http://schemas.microsoft.com/office/drawing/2014/main" id="{CF21DA90-D54A-414F-AB13-18C0CCEB6D53}"/>
                </a:ext>
              </a:extLst>
            </p:cNvPr>
            <p:cNvSpPr/>
            <p:nvPr/>
          </p:nvSpPr>
          <p:spPr>
            <a:xfrm>
              <a:off x="9010290" y="-2541231"/>
              <a:ext cx="27043" cy="35408"/>
            </a:xfrm>
            <a:custGeom>
              <a:avLst/>
              <a:gdLst/>
              <a:ahLst/>
              <a:cxnLst/>
              <a:rect l="l" t="t" r="r" b="b"/>
              <a:pathLst>
                <a:path w="2722" h="3564" extrusionOk="0">
                  <a:moveTo>
                    <a:pt x="236" y="0"/>
                  </a:moveTo>
                  <a:cubicBezTo>
                    <a:pt x="106" y="0"/>
                    <a:pt x="0" y="125"/>
                    <a:pt x="0" y="279"/>
                  </a:cubicBezTo>
                  <a:lnTo>
                    <a:pt x="0" y="3286"/>
                  </a:lnTo>
                  <a:cubicBezTo>
                    <a:pt x="0" y="3440"/>
                    <a:pt x="106" y="3563"/>
                    <a:pt x="236" y="3563"/>
                  </a:cubicBezTo>
                  <a:lnTo>
                    <a:pt x="2485" y="3563"/>
                  </a:lnTo>
                  <a:cubicBezTo>
                    <a:pt x="2615" y="3563"/>
                    <a:pt x="2721" y="3440"/>
                    <a:pt x="2721" y="3286"/>
                  </a:cubicBezTo>
                  <a:lnTo>
                    <a:pt x="2721" y="279"/>
                  </a:lnTo>
                  <a:cubicBezTo>
                    <a:pt x="2721" y="125"/>
                    <a:pt x="2615" y="0"/>
                    <a:pt x="2485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40;p54">
              <a:extLst>
                <a:ext uri="{FF2B5EF4-FFF2-40B4-BE49-F238E27FC236}">
                  <a16:creationId xmlns:a16="http://schemas.microsoft.com/office/drawing/2014/main" id="{6F39F935-7DB6-4A80-BAF1-DEDE9BCB285A}"/>
                </a:ext>
              </a:extLst>
            </p:cNvPr>
            <p:cNvSpPr/>
            <p:nvPr/>
          </p:nvSpPr>
          <p:spPr>
            <a:xfrm>
              <a:off x="9017254" y="-2507024"/>
              <a:ext cx="12846" cy="47509"/>
            </a:xfrm>
            <a:custGeom>
              <a:avLst/>
              <a:gdLst/>
              <a:ahLst/>
              <a:cxnLst/>
              <a:rect l="l" t="t" r="r" b="b"/>
              <a:pathLst>
                <a:path w="1293" h="4782" extrusionOk="0">
                  <a:moveTo>
                    <a:pt x="0" y="1"/>
                  </a:moveTo>
                  <a:lnTo>
                    <a:pt x="0" y="4782"/>
                  </a:lnTo>
                  <a:lnTo>
                    <a:pt x="1293" y="4782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41;p54">
              <a:extLst>
                <a:ext uri="{FF2B5EF4-FFF2-40B4-BE49-F238E27FC236}">
                  <a16:creationId xmlns:a16="http://schemas.microsoft.com/office/drawing/2014/main" id="{C4AA997C-A517-441C-99FD-F0CEEFC60C64}"/>
                </a:ext>
              </a:extLst>
            </p:cNvPr>
            <p:cNvSpPr/>
            <p:nvPr/>
          </p:nvSpPr>
          <p:spPr>
            <a:xfrm>
              <a:off x="8581386" y="-2567966"/>
              <a:ext cx="41032" cy="46824"/>
            </a:xfrm>
            <a:custGeom>
              <a:avLst/>
              <a:gdLst/>
              <a:ahLst/>
              <a:cxnLst/>
              <a:rect l="l" t="t" r="r" b="b"/>
              <a:pathLst>
                <a:path w="4130" h="4713" extrusionOk="0">
                  <a:moveTo>
                    <a:pt x="1718" y="1"/>
                  </a:moveTo>
                  <a:cubicBezTo>
                    <a:pt x="1495" y="32"/>
                    <a:pt x="1173" y="147"/>
                    <a:pt x="817" y="422"/>
                  </a:cubicBezTo>
                  <a:cubicBezTo>
                    <a:pt x="139" y="941"/>
                    <a:pt x="0" y="1690"/>
                    <a:pt x="417" y="2233"/>
                  </a:cubicBezTo>
                  <a:cubicBezTo>
                    <a:pt x="647" y="2532"/>
                    <a:pt x="950" y="2658"/>
                    <a:pt x="1315" y="2658"/>
                  </a:cubicBezTo>
                  <a:cubicBezTo>
                    <a:pt x="1551" y="2658"/>
                    <a:pt x="1812" y="2605"/>
                    <a:pt x="2095" y="2513"/>
                  </a:cubicBezTo>
                  <a:cubicBezTo>
                    <a:pt x="2329" y="2444"/>
                    <a:pt x="2522" y="2408"/>
                    <a:pt x="2685" y="2408"/>
                  </a:cubicBezTo>
                  <a:cubicBezTo>
                    <a:pt x="2946" y="2408"/>
                    <a:pt x="3129" y="2501"/>
                    <a:pt x="3283" y="2701"/>
                  </a:cubicBezTo>
                  <a:cubicBezTo>
                    <a:pt x="3553" y="3054"/>
                    <a:pt x="3471" y="3502"/>
                    <a:pt x="3012" y="3855"/>
                  </a:cubicBezTo>
                  <a:cubicBezTo>
                    <a:pt x="2725" y="4071"/>
                    <a:pt x="2387" y="4206"/>
                    <a:pt x="2031" y="4248"/>
                  </a:cubicBezTo>
                  <a:lnTo>
                    <a:pt x="2206" y="4713"/>
                  </a:lnTo>
                  <a:cubicBezTo>
                    <a:pt x="2488" y="4694"/>
                    <a:pt x="2930" y="4510"/>
                    <a:pt x="3265" y="4252"/>
                  </a:cubicBezTo>
                  <a:cubicBezTo>
                    <a:pt x="4087" y="3621"/>
                    <a:pt x="4129" y="2849"/>
                    <a:pt x="3715" y="2311"/>
                  </a:cubicBezTo>
                  <a:cubicBezTo>
                    <a:pt x="3464" y="1985"/>
                    <a:pt x="3163" y="1845"/>
                    <a:pt x="2779" y="1845"/>
                  </a:cubicBezTo>
                  <a:cubicBezTo>
                    <a:pt x="2561" y="1845"/>
                    <a:pt x="2317" y="1890"/>
                    <a:pt x="2041" y="1972"/>
                  </a:cubicBezTo>
                  <a:cubicBezTo>
                    <a:pt x="1772" y="2051"/>
                    <a:pt x="1557" y="2096"/>
                    <a:pt x="1379" y="2096"/>
                  </a:cubicBezTo>
                  <a:cubicBezTo>
                    <a:pt x="1144" y="2096"/>
                    <a:pt x="974" y="2017"/>
                    <a:pt x="831" y="1832"/>
                  </a:cubicBezTo>
                  <a:cubicBezTo>
                    <a:pt x="649" y="1595"/>
                    <a:pt x="611" y="1171"/>
                    <a:pt x="1086" y="806"/>
                  </a:cubicBezTo>
                  <a:cubicBezTo>
                    <a:pt x="1317" y="627"/>
                    <a:pt x="1589" y="510"/>
                    <a:pt x="1875" y="463"/>
                  </a:cubicBezTo>
                  <a:lnTo>
                    <a:pt x="1718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42;p54">
              <a:extLst>
                <a:ext uri="{FF2B5EF4-FFF2-40B4-BE49-F238E27FC236}">
                  <a16:creationId xmlns:a16="http://schemas.microsoft.com/office/drawing/2014/main" id="{C18F1E65-0037-45C0-A494-12CDF65C5B55}"/>
                </a:ext>
              </a:extLst>
            </p:cNvPr>
            <p:cNvSpPr/>
            <p:nvPr/>
          </p:nvSpPr>
          <p:spPr>
            <a:xfrm>
              <a:off x="8611181" y="-2580821"/>
              <a:ext cx="27639" cy="40147"/>
            </a:xfrm>
            <a:custGeom>
              <a:avLst/>
              <a:gdLst/>
              <a:ahLst/>
              <a:cxnLst/>
              <a:rect l="l" t="t" r="r" b="b"/>
              <a:pathLst>
                <a:path w="2782" h="4041" extrusionOk="0">
                  <a:moveTo>
                    <a:pt x="485" y="1"/>
                  </a:moveTo>
                  <a:lnTo>
                    <a:pt x="0" y="297"/>
                  </a:lnTo>
                  <a:lnTo>
                    <a:pt x="2298" y="4041"/>
                  </a:lnTo>
                  <a:lnTo>
                    <a:pt x="2782" y="3745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43;p54">
              <a:extLst>
                <a:ext uri="{FF2B5EF4-FFF2-40B4-BE49-F238E27FC236}">
                  <a16:creationId xmlns:a16="http://schemas.microsoft.com/office/drawing/2014/main" id="{9C80A2DC-09B0-423C-9B8C-FCB88BC3BB2A}"/>
                </a:ext>
              </a:extLst>
            </p:cNvPr>
            <p:cNvSpPr/>
            <p:nvPr/>
          </p:nvSpPr>
          <p:spPr>
            <a:xfrm>
              <a:off x="8630783" y="-2603086"/>
              <a:ext cx="47827" cy="53271"/>
            </a:xfrm>
            <a:custGeom>
              <a:avLst/>
              <a:gdLst/>
              <a:ahLst/>
              <a:cxnLst/>
              <a:rect l="l" t="t" r="r" b="b"/>
              <a:pathLst>
                <a:path w="4814" h="5362" extrusionOk="0">
                  <a:moveTo>
                    <a:pt x="3007" y="0"/>
                  </a:moveTo>
                  <a:lnTo>
                    <a:pt x="2519" y="220"/>
                  </a:lnTo>
                  <a:lnTo>
                    <a:pt x="3276" y="1896"/>
                  </a:lnTo>
                  <a:cubicBezTo>
                    <a:pt x="3557" y="2519"/>
                    <a:pt x="3788" y="3002"/>
                    <a:pt x="4077" y="3514"/>
                  </a:cubicBezTo>
                  <a:lnTo>
                    <a:pt x="4069" y="3526"/>
                  </a:lnTo>
                  <a:cubicBezTo>
                    <a:pt x="3694" y="3202"/>
                    <a:pt x="3271" y="2884"/>
                    <a:pt x="2762" y="2550"/>
                  </a:cubicBezTo>
                  <a:lnTo>
                    <a:pt x="565" y="1103"/>
                  </a:lnTo>
                  <a:lnTo>
                    <a:pt x="0" y="1356"/>
                  </a:lnTo>
                  <a:lnTo>
                    <a:pt x="1807" y="5361"/>
                  </a:lnTo>
                  <a:lnTo>
                    <a:pt x="2293" y="5142"/>
                  </a:lnTo>
                  <a:lnTo>
                    <a:pt x="1522" y="3431"/>
                  </a:lnTo>
                  <a:cubicBezTo>
                    <a:pt x="1223" y="2766"/>
                    <a:pt x="993" y="2290"/>
                    <a:pt x="735" y="1797"/>
                  </a:cubicBezTo>
                  <a:lnTo>
                    <a:pt x="750" y="1783"/>
                  </a:lnTo>
                  <a:cubicBezTo>
                    <a:pt x="1149" y="2125"/>
                    <a:pt x="1623" y="2463"/>
                    <a:pt x="2103" y="2782"/>
                  </a:cubicBezTo>
                  <a:lnTo>
                    <a:pt x="4291" y="4242"/>
                  </a:lnTo>
                  <a:lnTo>
                    <a:pt x="4814" y="4005"/>
                  </a:lnTo>
                  <a:lnTo>
                    <a:pt x="3007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44;p54">
              <a:extLst>
                <a:ext uri="{FF2B5EF4-FFF2-40B4-BE49-F238E27FC236}">
                  <a16:creationId xmlns:a16="http://schemas.microsoft.com/office/drawing/2014/main" id="{772A7D33-E281-4FA9-BABA-C46DF7F23938}"/>
                </a:ext>
              </a:extLst>
            </p:cNvPr>
            <p:cNvSpPr/>
            <p:nvPr/>
          </p:nvSpPr>
          <p:spPr>
            <a:xfrm>
              <a:off x="8678123" y="-2615991"/>
              <a:ext cx="40515" cy="45780"/>
            </a:xfrm>
            <a:custGeom>
              <a:avLst/>
              <a:gdLst/>
              <a:ahLst/>
              <a:cxnLst/>
              <a:rect l="l" t="t" r="r" b="b"/>
              <a:pathLst>
                <a:path w="4078" h="4608" extrusionOk="0">
                  <a:moveTo>
                    <a:pt x="2727" y="0"/>
                  </a:moveTo>
                  <a:cubicBezTo>
                    <a:pt x="2538" y="0"/>
                    <a:pt x="2290" y="25"/>
                    <a:pt x="1988" y="104"/>
                  </a:cubicBezTo>
                  <a:cubicBezTo>
                    <a:pt x="668" y="446"/>
                    <a:pt x="1" y="1584"/>
                    <a:pt x="347" y="2914"/>
                  </a:cubicBezTo>
                  <a:cubicBezTo>
                    <a:pt x="640" y="4050"/>
                    <a:pt x="1424" y="4608"/>
                    <a:pt x="2352" y="4608"/>
                  </a:cubicBezTo>
                  <a:cubicBezTo>
                    <a:pt x="2564" y="4608"/>
                    <a:pt x="2784" y="4578"/>
                    <a:pt x="3007" y="4520"/>
                  </a:cubicBezTo>
                  <a:cubicBezTo>
                    <a:pt x="3524" y="4387"/>
                    <a:pt x="3901" y="4181"/>
                    <a:pt x="4078" y="4027"/>
                  </a:cubicBezTo>
                  <a:lnTo>
                    <a:pt x="3852" y="3620"/>
                  </a:lnTo>
                  <a:cubicBezTo>
                    <a:pt x="3658" y="3786"/>
                    <a:pt x="3336" y="3943"/>
                    <a:pt x="3002" y="4030"/>
                  </a:cubicBezTo>
                  <a:cubicBezTo>
                    <a:pt x="2818" y="4078"/>
                    <a:pt x="2643" y="4101"/>
                    <a:pt x="2478" y="4101"/>
                  </a:cubicBezTo>
                  <a:cubicBezTo>
                    <a:pt x="1708" y="4101"/>
                    <a:pt x="1146" y="3602"/>
                    <a:pt x="922" y="2745"/>
                  </a:cubicBezTo>
                  <a:cubicBezTo>
                    <a:pt x="633" y="1628"/>
                    <a:pt x="1129" y="818"/>
                    <a:pt x="2127" y="560"/>
                  </a:cubicBezTo>
                  <a:cubicBezTo>
                    <a:pt x="2335" y="505"/>
                    <a:pt x="2530" y="483"/>
                    <a:pt x="2703" y="483"/>
                  </a:cubicBezTo>
                  <a:cubicBezTo>
                    <a:pt x="2824" y="483"/>
                    <a:pt x="2934" y="494"/>
                    <a:pt x="3031" y="513"/>
                  </a:cubicBezTo>
                  <a:lnTo>
                    <a:pt x="3046" y="31"/>
                  </a:lnTo>
                  <a:cubicBezTo>
                    <a:pt x="2976" y="14"/>
                    <a:pt x="2868" y="0"/>
                    <a:pt x="2727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45;p54">
              <a:extLst>
                <a:ext uri="{FF2B5EF4-FFF2-40B4-BE49-F238E27FC236}">
                  <a16:creationId xmlns:a16="http://schemas.microsoft.com/office/drawing/2014/main" id="{23E0673C-6589-4902-811B-0F6D3B015B3B}"/>
                </a:ext>
              </a:extLst>
            </p:cNvPr>
            <p:cNvSpPr/>
            <p:nvPr/>
          </p:nvSpPr>
          <p:spPr>
            <a:xfrm>
              <a:off x="8722910" y="-2621684"/>
              <a:ext cx="29080" cy="45900"/>
            </a:xfrm>
            <a:custGeom>
              <a:avLst/>
              <a:gdLst/>
              <a:ahLst/>
              <a:cxnLst/>
              <a:rect l="l" t="t" r="r" b="b"/>
              <a:pathLst>
                <a:path w="2927" h="4620" extrusionOk="0">
                  <a:moveTo>
                    <a:pt x="2357" y="0"/>
                  </a:moveTo>
                  <a:lnTo>
                    <a:pt x="0" y="255"/>
                  </a:lnTo>
                  <a:lnTo>
                    <a:pt x="472" y="4620"/>
                  </a:lnTo>
                  <a:lnTo>
                    <a:pt x="2927" y="4355"/>
                  </a:lnTo>
                  <a:lnTo>
                    <a:pt x="2875" y="3881"/>
                  </a:lnTo>
                  <a:lnTo>
                    <a:pt x="985" y="4086"/>
                  </a:lnTo>
                  <a:lnTo>
                    <a:pt x="814" y="2513"/>
                  </a:lnTo>
                  <a:lnTo>
                    <a:pt x="2511" y="2330"/>
                  </a:lnTo>
                  <a:lnTo>
                    <a:pt x="2461" y="1862"/>
                  </a:lnTo>
                  <a:lnTo>
                    <a:pt x="764" y="2047"/>
                  </a:lnTo>
                  <a:lnTo>
                    <a:pt x="615" y="668"/>
                  </a:lnTo>
                  <a:lnTo>
                    <a:pt x="2408" y="473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46;p54">
              <a:extLst>
                <a:ext uri="{FF2B5EF4-FFF2-40B4-BE49-F238E27FC236}">
                  <a16:creationId xmlns:a16="http://schemas.microsoft.com/office/drawing/2014/main" id="{54680BEE-4918-47D7-97CB-55AC0DEB1B4E}"/>
                </a:ext>
              </a:extLst>
            </p:cNvPr>
            <p:cNvSpPr/>
            <p:nvPr/>
          </p:nvSpPr>
          <p:spPr>
            <a:xfrm>
              <a:off x="8807655" y="-2614521"/>
              <a:ext cx="33421" cy="45373"/>
            </a:xfrm>
            <a:custGeom>
              <a:avLst/>
              <a:gdLst/>
              <a:ahLst/>
              <a:cxnLst/>
              <a:rect l="l" t="t" r="r" b="b"/>
              <a:pathLst>
                <a:path w="3364" h="4567" extrusionOk="0">
                  <a:moveTo>
                    <a:pt x="1812" y="0"/>
                  </a:moveTo>
                  <a:cubicBezTo>
                    <a:pt x="1523" y="0"/>
                    <a:pt x="1236" y="68"/>
                    <a:pt x="974" y="201"/>
                  </a:cubicBezTo>
                  <a:lnTo>
                    <a:pt x="1061" y="635"/>
                  </a:lnTo>
                  <a:cubicBezTo>
                    <a:pt x="1233" y="548"/>
                    <a:pt x="1479" y="459"/>
                    <a:pt x="1751" y="459"/>
                  </a:cubicBezTo>
                  <a:cubicBezTo>
                    <a:pt x="1838" y="459"/>
                    <a:pt x="1927" y="468"/>
                    <a:pt x="2018" y="489"/>
                  </a:cubicBezTo>
                  <a:cubicBezTo>
                    <a:pt x="2635" y="630"/>
                    <a:pt x="2749" y="1064"/>
                    <a:pt x="2652" y="1485"/>
                  </a:cubicBezTo>
                  <a:cubicBezTo>
                    <a:pt x="2501" y="2106"/>
                    <a:pt x="1903" y="2530"/>
                    <a:pt x="616" y="3290"/>
                  </a:cubicBezTo>
                  <a:lnTo>
                    <a:pt x="80" y="3616"/>
                  </a:lnTo>
                  <a:lnTo>
                    <a:pt x="0" y="3959"/>
                  </a:lnTo>
                  <a:lnTo>
                    <a:pt x="2638" y="4567"/>
                  </a:lnTo>
                  <a:lnTo>
                    <a:pt x="2745" y="4103"/>
                  </a:lnTo>
                  <a:lnTo>
                    <a:pt x="889" y="3675"/>
                  </a:lnTo>
                  <a:lnTo>
                    <a:pt x="892" y="3663"/>
                  </a:lnTo>
                  <a:lnTo>
                    <a:pt x="1292" y="3433"/>
                  </a:lnTo>
                  <a:cubicBezTo>
                    <a:pt x="2356" y="2795"/>
                    <a:pt x="3052" y="2305"/>
                    <a:pt x="3227" y="1543"/>
                  </a:cubicBezTo>
                  <a:cubicBezTo>
                    <a:pt x="3364" y="952"/>
                    <a:pt x="3129" y="256"/>
                    <a:pt x="2240" y="50"/>
                  </a:cubicBezTo>
                  <a:cubicBezTo>
                    <a:pt x="2099" y="17"/>
                    <a:pt x="1955" y="0"/>
                    <a:pt x="1812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47;p54">
              <a:extLst>
                <a:ext uri="{FF2B5EF4-FFF2-40B4-BE49-F238E27FC236}">
                  <a16:creationId xmlns:a16="http://schemas.microsoft.com/office/drawing/2014/main" id="{4750DA4F-E4D4-4F1D-B498-0669886F5529}"/>
                </a:ext>
              </a:extLst>
            </p:cNvPr>
            <p:cNvSpPr/>
            <p:nvPr/>
          </p:nvSpPr>
          <p:spPr>
            <a:xfrm>
              <a:off x="8843739" y="-2602549"/>
              <a:ext cx="36591" cy="42184"/>
            </a:xfrm>
            <a:custGeom>
              <a:avLst/>
              <a:gdLst/>
              <a:ahLst/>
              <a:cxnLst/>
              <a:rect l="l" t="t" r="r" b="b"/>
              <a:pathLst>
                <a:path w="3683" h="4246" extrusionOk="0">
                  <a:moveTo>
                    <a:pt x="2263" y="450"/>
                  </a:moveTo>
                  <a:cubicBezTo>
                    <a:pt x="2334" y="450"/>
                    <a:pt x="2405" y="463"/>
                    <a:pt x="2473" y="489"/>
                  </a:cubicBezTo>
                  <a:cubicBezTo>
                    <a:pt x="3025" y="704"/>
                    <a:pt x="3028" y="1438"/>
                    <a:pt x="2652" y="2411"/>
                  </a:cubicBezTo>
                  <a:cubicBezTo>
                    <a:pt x="2319" y="3273"/>
                    <a:pt x="1900" y="3791"/>
                    <a:pt x="1443" y="3791"/>
                  </a:cubicBezTo>
                  <a:cubicBezTo>
                    <a:pt x="1365" y="3791"/>
                    <a:pt x="1286" y="3776"/>
                    <a:pt x="1206" y="3746"/>
                  </a:cubicBezTo>
                  <a:cubicBezTo>
                    <a:pt x="720" y="3559"/>
                    <a:pt x="629" y="2853"/>
                    <a:pt x="1027" y="1825"/>
                  </a:cubicBezTo>
                  <a:cubicBezTo>
                    <a:pt x="1382" y="905"/>
                    <a:pt x="1843" y="450"/>
                    <a:pt x="2263" y="450"/>
                  </a:cubicBezTo>
                  <a:close/>
                  <a:moveTo>
                    <a:pt x="2203" y="0"/>
                  </a:moveTo>
                  <a:cubicBezTo>
                    <a:pt x="1548" y="0"/>
                    <a:pt x="909" y="537"/>
                    <a:pt x="493" y="1612"/>
                  </a:cubicBezTo>
                  <a:cubicBezTo>
                    <a:pt x="1" y="2924"/>
                    <a:pt x="244" y="3849"/>
                    <a:pt x="1017" y="4148"/>
                  </a:cubicBezTo>
                  <a:cubicBezTo>
                    <a:pt x="1186" y="4214"/>
                    <a:pt x="1351" y="4246"/>
                    <a:pt x="1511" y="4246"/>
                  </a:cubicBezTo>
                  <a:cubicBezTo>
                    <a:pt x="2185" y="4246"/>
                    <a:pt x="2777" y="3679"/>
                    <a:pt x="3196" y="2593"/>
                  </a:cubicBezTo>
                  <a:cubicBezTo>
                    <a:pt x="3682" y="1335"/>
                    <a:pt x="3494" y="410"/>
                    <a:pt x="2662" y="88"/>
                  </a:cubicBezTo>
                  <a:cubicBezTo>
                    <a:pt x="2510" y="29"/>
                    <a:pt x="2356" y="0"/>
                    <a:pt x="2203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48;p54">
              <a:extLst>
                <a:ext uri="{FF2B5EF4-FFF2-40B4-BE49-F238E27FC236}">
                  <a16:creationId xmlns:a16="http://schemas.microsoft.com/office/drawing/2014/main" id="{948A4FA6-29AC-42B7-88D6-9053DD5EC4F3}"/>
                </a:ext>
              </a:extLst>
            </p:cNvPr>
            <p:cNvSpPr/>
            <p:nvPr/>
          </p:nvSpPr>
          <p:spPr>
            <a:xfrm>
              <a:off x="8884801" y="-2584279"/>
              <a:ext cx="25394" cy="39293"/>
            </a:xfrm>
            <a:custGeom>
              <a:avLst/>
              <a:gdLst/>
              <a:ahLst/>
              <a:cxnLst/>
              <a:rect l="l" t="t" r="r" b="b"/>
              <a:pathLst>
                <a:path w="2556" h="3955" extrusionOk="0">
                  <a:moveTo>
                    <a:pt x="1081" y="0"/>
                  </a:moveTo>
                  <a:lnTo>
                    <a:pt x="964" y="436"/>
                  </a:lnTo>
                  <a:lnTo>
                    <a:pt x="1799" y="448"/>
                  </a:lnTo>
                  <a:lnTo>
                    <a:pt x="1811" y="455"/>
                  </a:lnTo>
                  <a:lnTo>
                    <a:pt x="0" y="3684"/>
                  </a:lnTo>
                  <a:lnTo>
                    <a:pt x="484" y="3955"/>
                  </a:lnTo>
                  <a:lnTo>
                    <a:pt x="2556" y="260"/>
                  </a:lnTo>
                  <a:lnTo>
                    <a:pt x="2130" y="22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49;p54">
              <a:extLst>
                <a:ext uri="{FF2B5EF4-FFF2-40B4-BE49-F238E27FC236}">
                  <a16:creationId xmlns:a16="http://schemas.microsoft.com/office/drawing/2014/main" id="{5F7EB293-09D8-4BDF-8BED-620FDFFBF589}"/>
                </a:ext>
              </a:extLst>
            </p:cNvPr>
            <p:cNvSpPr/>
            <p:nvPr/>
          </p:nvSpPr>
          <p:spPr>
            <a:xfrm>
              <a:off x="8906767" y="-2569128"/>
              <a:ext cx="44757" cy="38429"/>
            </a:xfrm>
            <a:custGeom>
              <a:avLst/>
              <a:gdLst/>
              <a:ahLst/>
              <a:cxnLst/>
              <a:rect l="l" t="t" r="r" b="b"/>
              <a:pathLst>
                <a:path w="4505" h="3868" extrusionOk="0">
                  <a:moveTo>
                    <a:pt x="2383" y="0"/>
                  </a:moveTo>
                  <a:lnTo>
                    <a:pt x="2093" y="379"/>
                  </a:lnTo>
                  <a:lnTo>
                    <a:pt x="3740" y="1635"/>
                  </a:lnTo>
                  <a:lnTo>
                    <a:pt x="3732" y="1646"/>
                  </a:lnTo>
                  <a:lnTo>
                    <a:pt x="0" y="3508"/>
                  </a:lnTo>
                  <a:lnTo>
                    <a:pt x="471" y="3868"/>
                  </a:lnTo>
                  <a:lnTo>
                    <a:pt x="4275" y="1921"/>
                  </a:lnTo>
                  <a:lnTo>
                    <a:pt x="4505" y="162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50;p54">
              <a:extLst>
                <a:ext uri="{FF2B5EF4-FFF2-40B4-BE49-F238E27FC236}">
                  <a16:creationId xmlns:a16="http://schemas.microsoft.com/office/drawing/2014/main" id="{EBB50970-4E1D-4379-BCBF-D2520B86E13F}"/>
                </a:ext>
              </a:extLst>
            </p:cNvPr>
            <p:cNvSpPr/>
            <p:nvPr/>
          </p:nvSpPr>
          <p:spPr>
            <a:xfrm>
              <a:off x="8750360" y="-2534743"/>
              <a:ext cx="28931" cy="27828"/>
            </a:xfrm>
            <a:custGeom>
              <a:avLst/>
              <a:gdLst/>
              <a:ahLst/>
              <a:cxnLst/>
              <a:rect l="l" t="t" r="r" b="b"/>
              <a:pathLst>
                <a:path w="2912" h="2801" extrusionOk="0">
                  <a:moveTo>
                    <a:pt x="1511" y="0"/>
                  </a:moveTo>
                  <a:cubicBezTo>
                    <a:pt x="945" y="0"/>
                    <a:pt x="434" y="341"/>
                    <a:pt x="218" y="865"/>
                  </a:cubicBezTo>
                  <a:cubicBezTo>
                    <a:pt x="1" y="1388"/>
                    <a:pt x="121" y="1990"/>
                    <a:pt x="521" y="2390"/>
                  </a:cubicBezTo>
                  <a:cubicBezTo>
                    <a:pt x="789" y="2658"/>
                    <a:pt x="1147" y="2800"/>
                    <a:pt x="1511" y="2800"/>
                  </a:cubicBezTo>
                  <a:cubicBezTo>
                    <a:pt x="1691" y="2800"/>
                    <a:pt x="1873" y="2765"/>
                    <a:pt x="2046" y="2693"/>
                  </a:cubicBezTo>
                  <a:cubicBezTo>
                    <a:pt x="2570" y="2477"/>
                    <a:pt x="2911" y="1967"/>
                    <a:pt x="2911" y="1400"/>
                  </a:cubicBezTo>
                  <a:cubicBezTo>
                    <a:pt x="2911" y="628"/>
                    <a:pt x="2284" y="0"/>
                    <a:pt x="1511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51;p54">
              <a:extLst>
                <a:ext uri="{FF2B5EF4-FFF2-40B4-BE49-F238E27FC236}">
                  <a16:creationId xmlns:a16="http://schemas.microsoft.com/office/drawing/2014/main" id="{66C443C7-7C55-48DD-8192-14F950BA2097}"/>
                </a:ext>
              </a:extLst>
            </p:cNvPr>
            <p:cNvSpPr/>
            <p:nvPr/>
          </p:nvSpPr>
          <p:spPr>
            <a:xfrm>
              <a:off x="8456801" y="-2028455"/>
              <a:ext cx="22801" cy="10720"/>
            </a:xfrm>
            <a:custGeom>
              <a:avLst/>
              <a:gdLst/>
              <a:ahLst/>
              <a:cxnLst/>
              <a:rect l="l" t="t" r="r" b="b"/>
              <a:pathLst>
                <a:path w="2295" h="1079" extrusionOk="0">
                  <a:moveTo>
                    <a:pt x="532" y="0"/>
                  </a:moveTo>
                  <a:cubicBezTo>
                    <a:pt x="236" y="4"/>
                    <a:pt x="0" y="245"/>
                    <a:pt x="0" y="539"/>
                  </a:cubicBezTo>
                  <a:cubicBezTo>
                    <a:pt x="0" y="834"/>
                    <a:pt x="236" y="1073"/>
                    <a:pt x="532" y="1079"/>
                  </a:cubicBezTo>
                  <a:lnTo>
                    <a:pt x="1764" y="1079"/>
                  </a:lnTo>
                  <a:cubicBezTo>
                    <a:pt x="2058" y="1073"/>
                    <a:pt x="2294" y="834"/>
                    <a:pt x="2294" y="539"/>
                  </a:cubicBezTo>
                  <a:cubicBezTo>
                    <a:pt x="2294" y="245"/>
                    <a:pt x="2058" y="4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52;p54">
              <a:extLst>
                <a:ext uri="{FF2B5EF4-FFF2-40B4-BE49-F238E27FC236}">
                  <a16:creationId xmlns:a16="http://schemas.microsoft.com/office/drawing/2014/main" id="{15E4AB00-5F01-4B1A-86BD-44A30BB400EF}"/>
                </a:ext>
              </a:extLst>
            </p:cNvPr>
            <p:cNvSpPr/>
            <p:nvPr/>
          </p:nvSpPr>
          <p:spPr>
            <a:xfrm>
              <a:off x="8374360" y="-2465854"/>
              <a:ext cx="965146" cy="513759"/>
            </a:xfrm>
            <a:custGeom>
              <a:avLst/>
              <a:gdLst/>
              <a:ahLst/>
              <a:cxnLst/>
              <a:rect l="l" t="t" r="r" b="b"/>
              <a:pathLst>
                <a:path w="97146" h="51712" extrusionOk="0">
                  <a:moveTo>
                    <a:pt x="13259" y="5034"/>
                  </a:moveTo>
                  <a:lnTo>
                    <a:pt x="8946" y="15066"/>
                  </a:lnTo>
                  <a:lnTo>
                    <a:pt x="8946" y="16419"/>
                  </a:lnTo>
                  <a:lnTo>
                    <a:pt x="4473" y="16419"/>
                  </a:lnTo>
                  <a:lnTo>
                    <a:pt x="4473" y="15066"/>
                  </a:lnTo>
                  <a:lnTo>
                    <a:pt x="9571" y="5034"/>
                  </a:lnTo>
                  <a:close/>
                  <a:moveTo>
                    <a:pt x="57523" y="5034"/>
                  </a:moveTo>
                  <a:lnTo>
                    <a:pt x="62620" y="15066"/>
                  </a:lnTo>
                  <a:lnTo>
                    <a:pt x="62620" y="16419"/>
                  </a:lnTo>
                  <a:lnTo>
                    <a:pt x="58148" y="16419"/>
                  </a:lnTo>
                  <a:lnTo>
                    <a:pt x="58148" y="15066"/>
                  </a:lnTo>
                  <a:lnTo>
                    <a:pt x="53833" y="5034"/>
                  </a:lnTo>
                  <a:close/>
                  <a:moveTo>
                    <a:pt x="50143" y="5034"/>
                  </a:moveTo>
                  <a:lnTo>
                    <a:pt x="53674" y="15066"/>
                  </a:lnTo>
                  <a:lnTo>
                    <a:pt x="53674" y="16419"/>
                  </a:lnTo>
                  <a:lnTo>
                    <a:pt x="56679" y="16419"/>
                  </a:lnTo>
                  <a:lnTo>
                    <a:pt x="56680" y="26994"/>
                  </a:lnTo>
                  <a:cubicBezTo>
                    <a:pt x="56680" y="28765"/>
                    <a:pt x="55238" y="30207"/>
                    <a:pt x="53465" y="30207"/>
                  </a:cubicBezTo>
                  <a:lnTo>
                    <a:pt x="15171" y="30207"/>
                  </a:lnTo>
                  <a:cubicBezTo>
                    <a:pt x="13399" y="30207"/>
                    <a:pt x="11957" y="28765"/>
                    <a:pt x="11957" y="26994"/>
                  </a:cubicBezTo>
                  <a:lnTo>
                    <a:pt x="11957" y="16419"/>
                  </a:lnTo>
                  <a:lnTo>
                    <a:pt x="13418" y="16419"/>
                  </a:lnTo>
                  <a:lnTo>
                    <a:pt x="13418" y="15066"/>
                  </a:lnTo>
                  <a:lnTo>
                    <a:pt x="16948" y="5034"/>
                  </a:lnTo>
                  <a:lnTo>
                    <a:pt x="20638" y="5034"/>
                  </a:lnTo>
                  <a:lnTo>
                    <a:pt x="17891" y="15066"/>
                  </a:lnTo>
                  <a:lnTo>
                    <a:pt x="17891" y="16419"/>
                  </a:lnTo>
                  <a:lnTo>
                    <a:pt x="22364" y="16419"/>
                  </a:lnTo>
                  <a:lnTo>
                    <a:pt x="22364" y="15066"/>
                  </a:lnTo>
                  <a:lnTo>
                    <a:pt x="24324" y="5034"/>
                  </a:lnTo>
                  <a:lnTo>
                    <a:pt x="28012" y="5034"/>
                  </a:lnTo>
                  <a:lnTo>
                    <a:pt x="26837" y="15066"/>
                  </a:lnTo>
                  <a:lnTo>
                    <a:pt x="26837" y="16419"/>
                  </a:lnTo>
                  <a:lnTo>
                    <a:pt x="31309" y="16419"/>
                  </a:lnTo>
                  <a:lnTo>
                    <a:pt x="31309" y="15066"/>
                  </a:lnTo>
                  <a:lnTo>
                    <a:pt x="31702" y="5034"/>
                  </a:lnTo>
                  <a:lnTo>
                    <a:pt x="35390" y="5034"/>
                  </a:lnTo>
                  <a:lnTo>
                    <a:pt x="35783" y="15066"/>
                  </a:lnTo>
                  <a:lnTo>
                    <a:pt x="35783" y="16419"/>
                  </a:lnTo>
                  <a:lnTo>
                    <a:pt x="40255" y="16419"/>
                  </a:lnTo>
                  <a:lnTo>
                    <a:pt x="40255" y="15066"/>
                  </a:lnTo>
                  <a:lnTo>
                    <a:pt x="39078" y="5034"/>
                  </a:lnTo>
                  <a:lnTo>
                    <a:pt x="42767" y="5034"/>
                  </a:lnTo>
                  <a:lnTo>
                    <a:pt x="44728" y="15066"/>
                  </a:lnTo>
                  <a:lnTo>
                    <a:pt x="44728" y="16419"/>
                  </a:lnTo>
                  <a:lnTo>
                    <a:pt x="49201" y="16419"/>
                  </a:lnTo>
                  <a:lnTo>
                    <a:pt x="49201" y="15066"/>
                  </a:lnTo>
                  <a:lnTo>
                    <a:pt x="46455" y="5034"/>
                  </a:lnTo>
                  <a:close/>
                  <a:moveTo>
                    <a:pt x="68950" y="3036"/>
                  </a:moveTo>
                  <a:cubicBezTo>
                    <a:pt x="70887" y="3036"/>
                    <a:pt x="71950" y="4726"/>
                    <a:pt x="72456" y="6542"/>
                  </a:cubicBezTo>
                  <a:lnTo>
                    <a:pt x="77130" y="26994"/>
                  </a:lnTo>
                  <a:cubicBezTo>
                    <a:pt x="77132" y="27938"/>
                    <a:pt x="76749" y="28843"/>
                    <a:pt x="76071" y="29502"/>
                  </a:cubicBezTo>
                  <a:cubicBezTo>
                    <a:pt x="75010" y="28100"/>
                    <a:pt x="73935" y="26648"/>
                    <a:pt x="73988" y="26600"/>
                  </a:cubicBezTo>
                  <a:cubicBezTo>
                    <a:pt x="75031" y="25654"/>
                    <a:pt x="75691" y="24792"/>
                    <a:pt x="75508" y="24575"/>
                  </a:cubicBezTo>
                  <a:cubicBezTo>
                    <a:pt x="75479" y="24540"/>
                    <a:pt x="75431" y="24524"/>
                    <a:pt x="75365" y="24524"/>
                  </a:cubicBezTo>
                  <a:cubicBezTo>
                    <a:pt x="74958" y="24524"/>
                    <a:pt x="73890" y="25163"/>
                    <a:pt x="72764" y="26106"/>
                  </a:cubicBezTo>
                  <a:cubicBezTo>
                    <a:pt x="71457" y="27202"/>
                    <a:pt x="70569" y="28292"/>
                    <a:pt x="70777" y="28540"/>
                  </a:cubicBezTo>
                  <a:cubicBezTo>
                    <a:pt x="70806" y="28575"/>
                    <a:pt x="70854" y="28591"/>
                    <a:pt x="70920" y="28591"/>
                  </a:cubicBezTo>
                  <a:cubicBezTo>
                    <a:pt x="71283" y="28591"/>
                    <a:pt x="72172" y="28082"/>
                    <a:pt x="73158" y="27303"/>
                  </a:cubicBezTo>
                  <a:cubicBezTo>
                    <a:pt x="73158" y="27303"/>
                    <a:pt x="73159" y="27303"/>
                    <a:pt x="73160" y="27303"/>
                  </a:cubicBezTo>
                  <a:cubicBezTo>
                    <a:pt x="73218" y="27303"/>
                    <a:pt x="74411" y="28620"/>
                    <a:pt x="75567" y="29912"/>
                  </a:cubicBezTo>
                  <a:cubicBezTo>
                    <a:pt x="74993" y="30294"/>
                    <a:pt x="74320" y="30499"/>
                    <a:pt x="73630" y="30499"/>
                  </a:cubicBezTo>
                  <a:cubicBezTo>
                    <a:pt x="73628" y="30499"/>
                    <a:pt x="73626" y="30499"/>
                    <a:pt x="73624" y="30499"/>
                  </a:cubicBezTo>
                  <a:lnTo>
                    <a:pt x="66613" y="30499"/>
                  </a:lnTo>
                  <a:cubicBezTo>
                    <a:pt x="64676" y="30499"/>
                    <a:pt x="63108" y="28929"/>
                    <a:pt x="63108" y="26994"/>
                  </a:cubicBezTo>
                  <a:lnTo>
                    <a:pt x="63108" y="16419"/>
                  </a:lnTo>
                  <a:lnTo>
                    <a:pt x="67094" y="16419"/>
                  </a:lnTo>
                  <a:lnTo>
                    <a:pt x="67094" y="15065"/>
                  </a:lnTo>
                  <a:lnTo>
                    <a:pt x="63108" y="8268"/>
                  </a:lnTo>
                  <a:lnTo>
                    <a:pt x="63108" y="6542"/>
                  </a:lnTo>
                  <a:cubicBezTo>
                    <a:pt x="63108" y="4605"/>
                    <a:pt x="64676" y="3036"/>
                    <a:pt x="66613" y="3036"/>
                  </a:cubicBezTo>
                  <a:close/>
                  <a:moveTo>
                    <a:pt x="7919" y="0"/>
                  </a:moveTo>
                  <a:cubicBezTo>
                    <a:pt x="5984" y="0"/>
                    <a:pt x="4413" y="1571"/>
                    <a:pt x="4413" y="3507"/>
                  </a:cubicBezTo>
                  <a:lnTo>
                    <a:pt x="4413" y="7481"/>
                  </a:lnTo>
                  <a:lnTo>
                    <a:pt x="0" y="15066"/>
                  </a:lnTo>
                  <a:lnTo>
                    <a:pt x="0" y="16419"/>
                  </a:lnTo>
                  <a:lnTo>
                    <a:pt x="4413" y="16419"/>
                  </a:lnTo>
                  <a:lnTo>
                    <a:pt x="4413" y="48205"/>
                  </a:lnTo>
                  <a:cubicBezTo>
                    <a:pt x="4413" y="50141"/>
                    <a:pt x="5984" y="51712"/>
                    <a:pt x="7919" y="51712"/>
                  </a:cubicBezTo>
                  <a:lnTo>
                    <a:pt x="14609" y="51712"/>
                  </a:lnTo>
                  <a:cubicBezTo>
                    <a:pt x="14609" y="51700"/>
                    <a:pt x="14607" y="51692"/>
                    <a:pt x="14607" y="51680"/>
                  </a:cubicBezTo>
                  <a:cubicBezTo>
                    <a:pt x="14607" y="46445"/>
                    <a:pt x="18867" y="42185"/>
                    <a:pt x="24103" y="42185"/>
                  </a:cubicBezTo>
                  <a:cubicBezTo>
                    <a:pt x="29339" y="42185"/>
                    <a:pt x="33598" y="46445"/>
                    <a:pt x="33598" y="51680"/>
                  </a:cubicBezTo>
                  <a:cubicBezTo>
                    <a:pt x="33598" y="51690"/>
                    <a:pt x="33597" y="51700"/>
                    <a:pt x="33597" y="51712"/>
                  </a:cubicBezTo>
                  <a:lnTo>
                    <a:pt x="67782" y="51712"/>
                  </a:lnTo>
                  <a:lnTo>
                    <a:pt x="67782" y="51680"/>
                  </a:lnTo>
                  <a:cubicBezTo>
                    <a:pt x="67782" y="46445"/>
                    <a:pt x="72042" y="42185"/>
                    <a:pt x="77278" y="42185"/>
                  </a:cubicBezTo>
                  <a:cubicBezTo>
                    <a:pt x="82514" y="42185"/>
                    <a:pt x="86773" y="46445"/>
                    <a:pt x="86773" y="51680"/>
                  </a:cubicBezTo>
                  <a:cubicBezTo>
                    <a:pt x="86773" y="51690"/>
                    <a:pt x="86771" y="51700"/>
                    <a:pt x="86771" y="51712"/>
                  </a:cubicBezTo>
                  <a:lnTo>
                    <a:pt x="91768" y="51712"/>
                  </a:lnTo>
                  <a:cubicBezTo>
                    <a:pt x="93703" y="51712"/>
                    <a:pt x="95273" y="50141"/>
                    <a:pt x="95273" y="48205"/>
                  </a:cubicBezTo>
                  <a:lnTo>
                    <a:pt x="95273" y="47395"/>
                  </a:lnTo>
                  <a:cubicBezTo>
                    <a:pt x="96348" y="47137"/>
                    <a:pt x="97145" y="45842"/>
                    <a:pt x="97145" y="44231"/>
                  </a:cubicBezTo>
                  <a:lnTo>
                    <a:pt x="97145" y="39848"/>
                  </a:lnTo>
                  <a:cubicBezTo>
                    <a:pt x="97144" y="38237"/>
                    <a:pt x="96348" y="36942"/>
                    <a:pt x="95273" y="36684"/>
                  </a:cubicBezTo>
                  <a:lnTo>
                    <a:pt x="95273" y="35058"/>
                  </a:lnTo>
                  <a:cubicBezTo>
                    <a:pt x="95273" y="33122"/>
                    <a:pt x="93703" y="31553"/>
                    <a:pt x="91768" y="31553"/>
                  </a:cubicBezTo>
                  <a:lnTo>
                    <a:pt x="88144" y="31395"/>
                  </a:lnTo>
                  <a:lnTo>
                    <a:pt x="88144" y="30448"/>
                  </a:lnTo>
                  <a:cubicBezTo>
                    <a:pt x="88614" y="30218"/>
                    <a:pt x="88939" y="29741"/>
                    <a:pt x="88939" y="29183"/>
                  </a:cubicBezTo>
                  <a:lnTo>
                    <a:pt x="88939" y="27625"/>
                  </a:lnTo>
                  <a:cubicBezTo>
                    <a:pt x="88939" y="27159"/>
                    <a:pt x="88708" y="26723"/>
                    <a:pt x="88323" y="26461"/>
                  </a:cubicBezTo>
                  <a:lnTo>
                    <a:pt x="86617" y="30255"/>
                  </a:lnTo>
                  <a:cubicBezTo>
                    <a:pt x="86870" y="30473"/>
                    <a:pt x="87193" y="30593"/>
                    <a:pt x="87527" y="30595"/>
                  </a:cubicBezTo>
                  <a:cubicBezTo>
                    <a:pt x="87538" y="30595"/>
                    <a:pt x="87548" y="30592"/>
                    <a:pt x="87559" y="30592"/>
                  </a:cubicBezTo>
                  <a:lnTo>
                    <a:pt x="87559" y="31369"/>
                  </a:lnTo>
                  <a:lnTo>
                    <a:pt x="81687" y="31114"/>
                  </a:lnTo>
                  <a:lnTo>
                    <a:pt x="74676" y="3507"/>
                  </a:lnTo>
                  <a:cubicBezTo>
                    <a:pt x="74135" y="1503"/>
                    <a:pt x="71646" y="0"/>
                    <a:pt x="69709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318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"/>
          <p:cNvSpPr txBox="1">
            <a:spLocks noGrp="1"/>
          </p:cNvSpPr>
          <p:nvPr>
            <p:ph type="title"/>
          </p:nvPr>
        </p:nvSpPr>
        <p:spPr>
          <a:xfrm>
            <a:off x="814879" y="2010563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기획 배경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55" name="Google Shape;555;p48"/>
          <p:cNvSpPr txBox="1">
            <a:spLocks noGrp="1"/>
          </p:cNvSpPr>
          <p:nvPr>
            <p:ph type="title" idx="2"/>
          </p:nvPr>
        </p:nvSpPr>
        <p:spPr>
          <a:xfrm>
            <a:off x="797862" y="1201038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557" name="Google Shape;557;p48"/>
          <p:cNvGrpSpPr/>
          <p:nvPr/>
        </p:nvGrpSpPr>
        <p:grpSpPr>
          <a:xfrm rot="568559">
            <a:off x="4731362" y="-192668"/>
            <a:ext cx="4754234" cy="1662275"/>
            <a:chOff x="7728651" y="357232"/>
            <a:chExt cx="2090013" cy="730754"/>
          </a:xfrm>
        </p:grpSpPr>
        <p:sp>
          <p:nvSpPr>
            <p:cNvPr id="558" name="Google Shape;558;p48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8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8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8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8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8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8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8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8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48"/>
          <p:cNvSpPr/>
          <p:nvPr/>
        </p:nvSpPr>
        <p:spPr>
          <a:xfrm>
            <a:off x="8426133" y="3633171"/>
            <a:ext cx="217294" cy="597902"/>
          </a:xfrm>
          <a:custGeom>
            <a:avLst/>
            <a:gdLst/>
            <a:ahLst/>
            <a:cxnLst/>
            <a:rect l="l" t="t" r="r" b="b"/>
            <a:pathLst>
              <a:path w="7528" h="20714" extrusionOk="0">
                <a:moveTo>
                  <a:pt x="1" y="1"/>
                </a:moveTo>
                <a:lnTo>
                  <a:pt x="1" y="20665"/>
                </a:lnTo>
                <a:lnTo>
                  <a:pt x="7060" y="20665"/>
                </a:lnTo>
                <a:cubicBezTo>
                  <a:pt x="7213" y="20666"/>
                  <a:pt x="7366" y="20682"/>
                  <a:pt x="7515" y="20713"/>
                </a:cubicBezTo>
                <a:lnTo>
                  <a:pt x="7528" y="20665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8"/>
          <p:cNvSpPr/>
          <p:nvPr/>
        </p:nvSpPr>
        <p:spPr>
          <a:xfrm>
            <a:off x="7307916" y="3633141"/>
            <a:ext cx="838720" cy="596516"/>
          </a:xfrm>
          <a:custGeom>
            <a:avLst/>
            <a:gdLst/>
            <a:ahLst/>
            <a:cxnLst/>
            <a:rect l="l" t="t" r="r" b="b"/>
            <a:pathLst>
              <a:path w="29057" h="20666" extrusionOk="0">
                <a:moveTo>
                  <a:pt x="0" y="0"/>
                </a:moveTo>
                <a:lnTo>
                  <a:pt x="0" y="20666"/>
                </a:lnTo>
                <a:lnTo>
                  <a:pt x="29056" y="20666"/>
                </a:lnTo>
                <a:lnTo>
                  <a:pt x="2905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8"/>
          <p:cNvSpPr/>
          <p:nvPr/>
        </p:nvSpPr>
        <p:spPr>
          <a:xfrm>
            <a:off x="6748808" y="3633141"/>
            <a:ext cx="279584" cy="596516"/>
          </a:xfrm>
          <a:custGeom>
            <a:avLst/>
            <a:gdLst/>
            <a:ahLst/>
            <a:cxnLst/>
            <a:rect l="l" t="t" r="r" b="b"/>
            <a:pathLst>
              <a:path w="9686" h="20666" extrusionOk="0">
                <a:moveTo>
                  <a:pt x="1" y="0"/>
                </a:moveTo>
                <a:lnTo>
                  <a:pt x="1" y="20666"/>
                </a:lnTo>
                <a:lnTo>
                  <a:pt x="9686" y="20666"/>
                </a:lnTo>
                <a:lnTo>
                  <a:pt x="96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8"/>
          <p:cNvSpPr/>
          <p:nvPr/>
        </p:nvSpPr>
        <p:spPr>
          <a:xfrm>
            <a:off x="6189671" y="3633141"/>
            <a:ext cx="279641" cy="596516"/>
          </a:xfrm>
          <a:custGeom>
            <a:avLst/>
            <a:gdLst/>
            <a:ahLst/>
            <a:cxnLst/>
            <a:rect l="l" t="t" r="r" b="b"/>
            <a:pathLst>
              <a:path w="9688" h="20666" extrusionOk="0">
                <a:moveTo>
                  <a:pt x="1" y="0"/>
                </a:moveTo>
                <a:lnTo>
                  <a:pt x="1" y="20666"/>
                </a:lnTo>
                <a:lnTo>
                  <a:pt x="9687" y="20666"/>
                </a:lnTo>
                <a:lnTo>
                  <a:pt x="968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8"/>
          <p:cNvSpPr/>
          <p:nvPr/>
        </p:nvSpPr>
        <p:spPr>
          <a:xfrm>
            <a:off x="5630591" y="3633141"/>
            <a:ext cx="279584" cy="596516"/>
          </a:xfrm>
          <a:custGeom>
            <a:avLst/>
            <a:gdLst/>
            <a:ahLst/>
            <a:cxnLst/>
            <a:rect l="l" t="t" r="r" b="b"/>
            <a:pathLst>
              <a:path w="9686" h="20666" extrusionOk="0">
                <a:moveTo>
                  <a:pt x="0" y="0"/>
                </a:moveTo>
                <a:lnTo>
                  <a:pt x="0" y="20666"/>
                </a:lnTo>
                <a:lnTo>
                  <a:pt x="9685" y="20666"/>
                </a:lnTo>
                <a:lnTo>
                  <a:pt x="968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8"/>
          <p:cNvSpPr/>
          <p:nvPr/>
        </p:nvSpPr>
        <p:spPr>
          <a:xfrm>
            <a:off x="5376293" y="4229629"/>
            <a:ext cx="3314268" cy="144179"/>
          </a:xfrm>
          <a:custGeom>
            <a:avLst/>
            <a:gdLst/>
            <a:ahLst/>
            <a:cxnLst/>
            <a:rect l="l" t="t" r="r" b="b"/>
            <a:pathLst>
              <a:path w="114821" h="4995" extrusionOk="0">
                <a:moveTo>
                  <a:pt x="2102" y="1"/>
                </a:moveTo>
                <a:cubicBezTo>
                  <a:pt x="942" y="1"/>
                  <a:pt x="0" y="948"/>
                  <a:pt x="0" y="2102"/>
                </a:cubicBezTo>
                <a:lnTo>
                  <a:pt x="0" y="2894"/>
                </a:lnTo>
                <a:cubicBezTo>
                  <a:pt x="0" y="4048"/>
                  <a:pt x="942" y="4994"/>
                  <a:pt x="2102" y="4994"/>
                </a:cubicBezTo>
                <a:lnTo>
                  <a:pt x="112720" y="4994"/>
                </a:lnTo>
                <a:cubicBezTo>
                  <a:pt x="113879" y="4994"/>
                  <a:pt x="114821" y="4048"/>
                  <a:pt x="114821" y="2894"/>
                </a:cubicBezTo>
                <a:lnTo>
                  <a:pt x="114821" y="2102"/>
                </a:lnTo>
                <a:cubicBezTo>
                  <a:pt x="114821" y="1102"/>
                  <a:pt x="114115" y="263"/>
                  <a:pt x="113175" y="49"/>
                </a:cubicBezTo>
                <a:cubicBezTo>
                  <a:pt x="113026" y="18"/>
                  <a:pt x="112873" y="2"/>
                  <a:pt x="112720" y="1"/>
                </a:cubicBezTo>
                <a:close/>
              </a:path>
            </a:pathLst>
          </a:custGeom>
          <a:solidFill>
            <a:srgbClr val="C4C2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8"/>
          <p:cNvSpPr/>
          <p:nvPr/>
        </p:nvSpPr>
        <p:spPr>
          <a:xfrm>
            <a:off x="5585822" y="2531840"/>
            <a:ext cx="2908344" cy="277880"/>
          </a:xfrm>
          <a:custGeom>
            <a:avLst/>
            <a:gdLst/>
            <a:ahLst/>
            <a:cxnLst/>
            <a:rect l="l" t="t" r="r" b="b"/>
            <a:pathLst>
              <a:path w="100758" h="9627" extrusionOk="0">
                <a:moveTo>
                  <a:pt x="50031" y="0"/>
                </a:moveTo>
                <a:cubicBezTo>
                  <a:pt x="31654" y="0"/>
                  <a:pt x="19578" y="699"/>
                  <a:pt x="11034" y="2775"/>
                </a:cubicBezTo>
                <a:cubicBezTo>
                  <a:pt x="6687" y="3834"/>
                  <a:pt x="2846" y="6231"/>
                  <a:pt x="1" y="9503"/>
                </a:cubicBezTo>
                <a:lnTo>
                  <a:pt x="143" y="9626"/>
                </a:lnTo>
                <a:lnTo>
                  <a:pt x="100450" y="9626"/>
                </a:lnTo>
                <a:lnTo>
                  <a:pt x="100758" y="9349"/>
                </a:lnTo>
                <a:cubicBezTo>
                  <a:pt x="97948" y="6106"/>
                  <a:pt x="94167" y="3746"/>
                  <a:pt x="89861" y="2805"/>
                </a:cubicBezTo>
                <a:cubicBezTo>
                  <a:pt x="89694" y="2770"/>
                  <a:pt x="89522" y="2734"/>
                  <a:pt x="89344" y="2699"/>
                </a:cubicBezTo>
                <a:cubicBezTo>
                  <a:pt x="84872" y="1781"/>
                  <a:pt x="76755" y="876"/>
                  <a:pt x="66478" y="386"/>
                </a:cubicBezTo>
                <a:cubicBezTo>
                  <a:pt x="61455" y="142"/>
                  <a:pt x="55912" y="0"/>
                  <a:pt x="500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8"/>
          <p:cNvSpPr/>
          <p:nvPr/>
        </p:nvSpPr>
        <p:spPr>
          <a:xfrm>
            <a:off x="8146607" y="3633141"/>
            <a:ext cx="279554" cy="596516"/>
          </a:xfrm>
          <a:custGeom>
            <a:avLst/>
            <a:gdLst/>
            <a:ahLst/>
            <a:cxnLst/>
            <a:rect l="l" t="t" r="r" b="b"/>
            <a:pathLst>
              <a:path w="9685" h="20666" extrusionOk="0">
                <a:moveTo>
                  <a:pt x="0" y="0"/>
                </a:moveTo>
                <a:lnTo>
                  <a:pt x="0" y="20666"/>
                </a:lnTo>
                <a:lnTo>
                  <a:pt x="9685" y="20666"/>
                </a:lnTo>
                <a:lnTo>
                  <a:pt x="96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8"/>
          <p:cNvSpPr/>
          <p:nvPr/>
        </p:nvSpPr>
        <p:spPr>
          <a:xfrm>
            <a:off x="7028362" y="3633141"/>
            <a:ext cx="279612" cy="596516"/>
          </a:xfrm>
          <a:custGeom>
            <a:avLst/>
            <a:gdLst/>
            <a:ahLst/>
            <a:cxnLst/>
            <a:rect l="l" t="t" r="r" b="b"/>
            <a:pathLst>
              <a:path w="9687" h="20666" extrusionOk="0">
                <a:moveTo>
                  <a:pt x="1" y="0"/>
                </a:moveTo>
                <a:lnTo>
                  <a:pt x="1" y="20666"/>
                </a:lnTo>
                <a:lnTo>
                  <a:pt x="9687" y="20666"/>
                </a:lnTo>
                <a:lnTo>
                  <a:pt x="96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8"/>
          <p:cNvSpPr/>
          <p:nvPr/>
        </p:nvSpPr>
        <p:spPr>
          <a:xfrm>
            <a:off x="6469283" y="3633141"/>
            <a:ext cx="279554" cy="596516"/>
          </a:xfrm>
          <a:custGeom>
            <a:avLst/>
            <a:gdLst/>
            <a:ahLst/>
            <a:cxnLst/>
            <a:rect l="l" t="t" r="r" b="b"/>
            <a:pathLst>
              <a:path w="9685" h="20666" extrusionOk="0">
                <a:moveTo>
                  <a:pt x="0" y="0"/>
                </a:moveTo>
                <a:lnTo>
                  <a:pt x="0" y="20666"/>
                </a:lnTo>
                <a:lnTo>
                  <a:pt x="9685" y="20666"/>
                </a:lnTo>
                <a:lnTo>
                  <a:pt x="96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8"/>
          <p:cNvSpPr/>
          <p:nvPr/>
        </p:nvSpPr>
        <p:spPr>
          <a:xfrm>
            <a:off x="5910145" y="3633141"/>
            <a:ext cx="279554" cy="596516"/>
          </a:xfrm>
          <a:custGeom>
            <a:avLst/>
            <a:gdLst/>
            <a:ahLst/>
            <a:cxnLst/>
            <a:rect l="l" t="t" r="r" b="b"/>
            <a:pathLst>
              <a:path w="9685" h="20666" extrusionOk="0">
                <a:moveTo>
                  <a:pt x="0" y="0"/>
                </a:moveTo>
                <a:lnTo>
                  <a:pt x="0" y="20666"/>
                </a:lnTo>
                <a:lnTo>
                  <a:pt x="9685" y="20666"/>
                </a:lnTo>
                <a:lnTo>
                  <a:pt x="96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8"/>
          <p:cNvSpPr/>
          <p:nvPr/>
        </p:nvSpPr>
        <p:spPr>
          <a:xfrm>
            <a:off x="5436939" y="3633141"/>
            <a:ext cx="193682" cy="596516"/>
          </a:xfrm>
          <a:custGeom>
            <a:avLst/>
            <a:gdLst/>
            <a:ahLst/>
            <a:cxnLst/>
            <a:rect l="l" t="t" r="r" b="b"/>
            <a:pathLst>
              <a:path w="6710" h="20666" extrusionOk="0">
                <a:moveTo>
                  <a:pt x="1" y="0"/>
                </a:moveTo>
                <a:lnTo>
                  <a:pt x="1" y="20666"/>
                </a:lnTo>
                <a:lnTo>
                  <a:pt x="6709" y="20666"/>
                </a:lnTo>
                <a:lnTo>
                  <a:pt x="67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8"/>
          <p:cNvSpPr/>
          <p:nvPr/>
        </p:nvSpPr>
        <p:spPr>
          <a:xfrm>
            <a:off x="5436939" y="2801695"/>
            <a:ext cx="3206546" cy="831504"/>
          </a:xfrm>
          <a:custGeom>
            <a:avLst/>
            <a:gdLst/>
            <a:ahLst/>
            <a:cxnLst/>
            <a:rect l="l" t="t" r="r" b="b"/>
            <a:pathLst>
              <a:path w="111089" h="28807" extrusionOk="0">
                <a:moveTo>
                  <a:pt x="105916" y="0"/>
                </a:moveTo>
                <a:lnTo>
                  <a:pt x="105608" y="277"/>
                </a:lnTo>
                <a:lnTo>
                  <a:pt x="5302" y="277"/>
                </a:lnTo>
                <a:lnTo>
                  <a:pt x="5160" y="152"/>
                </a:lnTo>
                <a:cubicBezTo>
                  <a:pt x="1952" y="3838"/>
                  <a:pt x="1" y="8631"/>
                  <a:pt x="1" y="13873"/>
                </a:cubicBezTo>
                <a:lnTo>
                  <a:pt x="1" y="28807"/>
                </a:lnTo>
                <a:lnTo>
                  <a:pt x="111087" y="28807"/>
                </a:lnTo>
                <a:lnTo>
                  <a:pt x="111087" y="13873"/>
                </a:lnTo>
                <a:cubicBezTo>
                  <a:pt x="111088" y="8777"/>
                  <a:pt x="109252" y="3851"/>
                  <a:pt x="1059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8"/>
          <p:cNvSpPr/>
          <p:nvPr/>
        </p:nvSpPr>
        <p:spPr>
          <a:xfrm>
            <a:off x="5721457" y="4016954"/>
            <a:ext cx="565862" cy="565603"/>
          </a:xfrm>
          <a:custGeom>
            <a:avLst/>
            <a:gdLst/>
            <a:ahLst/>
            <a:cxnLst/>
            <a:rect l="l" t="t" r="r" b="b"/>
            <a:pathLst>
              <a:path w="19604" h="19595" extrusionOk="0">
                <a:moveTo>
                  <a:pt x="9802" y="0"/>
                </a:moveTo>
                <a:cubicBezTo>
                  <a:pt x="4388" y="0"/>
                  <a:pt x="0" y="4386"/>
                  <a:pt x="0" y="9796"/>
                </a:cubicBezTo>
                <a:cubicBezTo>
                  <a:pt x="0" y="15207"/>
                  <a:pt x="4389" y="19594"/>
                  <a:pt x="9802" y="19594"/>
                </a:cubicBezTo>
                <a:cubicBezTo>
                  <a:pt x="15215" y="19594"/>
                  <a:pt x="19603" y="15207"/>
                  <a:pt x="19603" y="9796"/>
                </a:cubicBezTo>
                <a:cubicBezTo>
                  <a:pt x="19603" y="4386"/>
                  <a:pt x="15216" y="0"/>
                  <a:pt x="9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8"/>
          <p:cNvSpPr/>
          <p:nvPr/>
        </p:nvSpPr>
        <p:spPr>
          <a:xfrm>
            <a:off x="5872737" y="4168119"/>
            <a:ext cx="263303" cy="263216"/>
          </a:xfrm>
          <a:custGeom>
            <a:avLst/>
            <a:gdLst/>
            <a:ahLst/>
            <a:cxnLst/>
            <a:rect l="l" t="t" r="r" b="b"/>
            <a:pathLst>
              <a:path w="9122" h="9119" extrusionOk="0">
                <a:moveTo>
                  <a:pt x="4561" y="1"/>
                </a:moveTo>
                <a:cubicBezTo>
                  <a:pt x="2042" y="1"/>
                  <a:pt x="0" y="2041"/>
                  <a:pt x="0" y="4559"/>
                </a:cubicBezTo>
                <a:cubicBezTo>
                  <a:pt x="0" y="7078"/>
                  <a:pt x="2042" y="9118"/>
                  <a:pt x="4561" y="9118"/>
                </a:cubicBezTo>
                <a:cubicBezTo>
                  <a:pt x="7080" y="9118"/>
                  <a:pt x="9122" y="7078"/>
                  <a:pt x="9122" y="4559"/>
                </a:cubicBezTo>
                <a:cubicBezTo>
                  <a:pt x="9122" y="2041"/>
                  <a:pt x="7080" y="1"/>
                  <a:pt x="4561" y="1"/>
                </a:cubicBezTo>
                <a:close/>
              </a:path>
            </a:pathLst>
          </a:custGeom>
          <a:solidFill>
            <a:srgbClr val="C3C5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8"/>
          <p:cNvSpPr/>
          <p:nvPr/>
        </p:nvSpPr>
        <p:spPr>
          <a:xfrm>
            <a:off x="7691961" y="4016954"/>
            <a:ext cx="565862" cy="565603"/>
          </a:xfrm>
          <a:custGeom>
            <a:avLst/>
            <a:gdLst/>
            <a:ahLst/>
            <a:cxnLst/>
            <a:rect l="l" t="t" r="r" b="b"/>
            <a:pathLst>
              <a:path w="19604" h="19595" extrusionOk="0">
                <a:moveTo>
                  <a:pt x="9802" y="0"/>
                </a:moveTo>
                <a:cubicBezTo>
                  <a:pt x="4388" y="0"/>
                  <a:pt x="1" y="4386"/>
                  <a:pt x="1" y="9796"/>
                </a:cubicBezTo>
                <a:cubicBezTo>
                  <a:pt x="1" y="15207"/>
                  <a:pt x="4388" y="19594"/>
                  <a:pt x="9802" y="19594"/>
                </a:cubicBezTo>
                <a:cubicBezTo>
                  <a:pt x="15215" y="19594"/>
                  <a:pt x="19603" y="15207"/>
                  <a:pt x="19603" y="9796"/>
                </a:cubicBezTo>
                <a:cubicBezTo>
                  <a:pt x="19603" y="4386"/>
                  <a:pt x="15215" y="0"/>
                  <a:pt x="9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8"/>
          <p:cNvSpPr/>
          <p:nvPr/>
        </p:nvSpPr>
        <p:spPr>
          <a:xfrm>
            <a:off x="7843183" y="4168119"/>
            <a:ext cx="263361" cy="263216"/>
          </a:xfrm>
          <a:custGeom>
            <a:avLst/>
            <a:gdLst/>
            <a:ahLst/>
            <a:cxnLst/>
            <a:rect l="l" t="t" r="r" b="b"/>
            <a:pathLst>
              <a:path w="9124" h="9119" extrusionOk="0">
                <a:moveTo>
                  <a:pt x="4563" y="1"/>
                </a:moveTo>
                <a:cubicBezTo>
                  <a:pt x="2044" y="1"/>
                  <a:pt x="1" y="2041"/>
                  <a:pt x="1" y="4559"/>
                </a:cubicBezTo>
                <a:cubicBezTo>
                  <a:pt x="1" y="7078"/>
                  <a:pt x="2044" y="9118"/>
                  <a:pt x="4563" y="9118"/>
                </a:cubicBezTo>
                <a:cubicBezTo>
                  <a:pt x="7082" y="9118"/>
                  <a:pt x="9124" y="7078"/>
                  <a:pt x="9124" y="4559"/>
                </a:cubicBezTo>
                <a:cubicBezTo>
                  <a:pt x="9124" y="2041"/>
                  <a:pt x="7081" y="1"/>
                  <a:pt x="4563" y="1"/>
                </a:cubicBezTo>
                <a:close/>
              </a:path>
            </a:pathLst>
          </a:custGeom>
          <a:solidFill>
            <a:srgbClr val="C3C5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8"/>
          <p:cNvSpPr/>
          <p:nvPr/>
        </p:nvSpPr>
        <p:spPr>
          <a:xfrm>
            <a:off x="7464594" y="3535493"/>
            <a:ext cx="572645" cy="622841"/>
          </a:xfrm>
          <a:custGeom>
            <a:avLst/>
            <a:gdLst/>
            <a:ahLst/>
            <a:cxnLst/>
            <a:rect l="l" t="t" r="r" b="b"/>
            <a:pathLst>
              <a:path w="19839" h="21578" extrusionOk="0">
                <a:moveTo>
                  <a:pt x="19838" y="1"/>
                </a:moveTo>
                <a:lnTo>
                  <a:pt x="1" y="119"/>
                </a:lnTo>
                <a:lnTo>
                  <a:pt x="1" y="21578"/>
                </a:lnTo>
                <a:lnTo>
                  <a:pt x="6651" y="21578"/>
                </a:lnTo>
                <a:cubicBezTo>
                  <a:pt x="6651" y="21578"/>
                  <a:pt x="8761" y="13848"/>
                  <a:pt x="17639" y="13848"/>
                </a:cubicBezTo>
                <a:cubicBezTo>
                  <a:pt x="18331" y="13848"/>
                  <a:pt x="19063" y="13895"/>
                  <a:pt x="19838" y="13996"/>
                </a:cubicBezTo>
                <a:lnTo>
                  <a:pt x="1983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8"/>
          <p:cNvSpPr/>
          <p:nvPr/>
        </p:nvSpPr>
        <p:spPr>
          <a:xfrm>
            <a:off x="7524430" y="3569899"/>
            <a:ext cx="120019" cy="53515"/>
          </a:xfrm>
          <a:custGeom>
            <a:avLst/>
            <a:gdLst/>
            <a:ahLst/>
            <a:cxnLst/>
            <a:rect l="l" t="t" r="r" b="b"/>
            <a:pathLst>
              <a:path w="4158" h="1854" extrusionOk="0">
                <a:moveTo>
                  <a:pt x="2894" y="0"/>
                </a:moveTo>
                <a:cubicBezTo>
                  <a:pt x="2534" y="0"/>
                  <a:pt x="2166" y="92"/>
                  <a:pt x="1797" y="174"/>
                </a:cubicBezTo>
                <a:cubicBezTo>
                  <a:pt x="1156" y="318"/>
                  <a:pt x="641" y="597"/>
                  <a:pt x="200" y="1079"/>
                </a:cubicBezTo>
                <a:cubicBezTo>
                  <a:pt x="1" y="1295"/>
                  <a:pt x="57" y="1713"/>
                  <a:pt x="383" y="1778"/>
                </a:cubicBezTo>
                <a:cubicBezTo>
                  <a:pt x="646" y="1830"/>
                  <a:pt x="891" y="1853"/>
                  <a:pt x="1136" y="1853"/>
                </a:cubicBezTo>
                <a:cubicBezTo>
                  <a:pt x="1420" y="1853"/>
                  <a:pt x="1704" y="1822"/>
                  <a:pt x="2012" y="1769"/>
                </a:cubicBezTo>
                <a:cubicBezTo>
                  <a:pt x="2558" y="1677"/>
                  <a:pt x="3191" y="1721"/>
                  <a:pt x="3662" y="1408"/>
                </a:cubicBezTo>
                <a:cubicBezTo>
                  <a:pt x="4086" y="1126"/>
                  <a:pt x="4157" y="450"/>
                  <a:pt x="3662" y="183"/>
                </a:cubicBezTo>
                <a:cubicBezTo>
                  <a:pt x="3411" y="48"/>
                  <a:pt x="3155" y="0"/>
                  <a:pt x="28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8"/>
          <p:cNvSpPr/>
          <p:nvPr/>
        </p:nvSpPr>
        <p:spPr>
          <a:xfrm>
            <a:off x="5822454" y="2855182"/>
            <a:ext cx="1429926" cy="682072"/>
          </a:xfrm>
          <a:custGeom>
            <a:avLst/>
            <a:gdLst/>
            <a:ahLst/>
            <a:cxnLst/>
            <a:rect l="l" t="t" r="r" b="b"/>
            <a:pathLst>
              <a:path w="49539" h="23630" extrusionOk="0">
                <a:moveTo>
                  <a:pt x="1185" y="1"/>
                </a:moveTo>
                <a:cubicBezTo>
                  <a:pt x="532" y="2"/>
                  <a:pt x="4" y="531"/>
                  <a:pt x="1" y="1183"/>
                </a:cubicBezTo>
                <a:lnTo>
                  <a:pt x="1" y="22446"/>
                </a:lnTo>
                <a:cubicBezTo>
                  <a:pt x="4" y="23099"/>
                  <a:pt x="532" y="23627"/>
                  <a:pt x="1185" y="23629"/>
                </a:cubicBezTo>
                <a:lnTo>
                  <a:pt x="48355" y="23629"/>
                </a:lnTo>
                <a:cubicBezTo>
                  <a:pt x="49008" y="23627"/>
                  <a:pt x="49537" y="23099"/>
                  <a:pt x="49539" y="22446"/>
                </a:cubicBezTo>
                <a:lnTo>
                  <a:pt x="49539" y="1183"/>
                </a:lnTo>
                <a:cubicBezTo>
                  <a:pt x="49537" y="531"/>
                  <a:pt x="49008" y="2"/>
                  <a:pt x="483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8"/>
          <p:cNvSpPr/>
          <p:nvPr/>
        </p:nvSpPr>
        <p:spPr>
          <a:xfrm>
            <a:off x="7464594" y="2858559"/>
            <a:ext cx="569240" cy="643335"/>
          </a:xfrm>
          <a:custGeom>
            <a:avLst/>
            <a:gdLst/>
            <a:ahLst/>
            <a:cxnLst/>
            <a:rect l="l" t="t" r="r" b="b"/>
            <a:pathLst>
              <a:path w="19721" h="22288" extrusionOk="0">
                <a:moveTo>
                  <a:pt x="1184" y="0"/>
                </a:moveTo>
                <a:cubicBezTo>
                  <a:pt x="532" y="2"/>
                  <a:pt x="2" y="531"/>
                  <a:pt x="1" y="1184"/>
                </a:cubicBezTo>
                <a:lnTo>
                  <a:pt x="1" y="21104"/>
                </a:lnTo>
                <a:cubicBezTo>
                  <a:pt x="2" y="21757"/>
                  <a:pt x="532" y="22286"/>
                  <a:pt x="1184" y="22288"/>
                </a:cubicBezTo>
                <a:lnTo>
                  <a:pt x="18537" y="22288"/>
                </a:lnTo>
                <a:cubicBezTo>
                  <a:pt x="19190" y="22286"/>
                  <a:pt x="19718" y="21757"/>
                  <a:pt x="19720" y="21104"/>
                </a:cubicBezTo>
                <a:lnTo>
                  <a:pt x="19720" y="1184"/>
                </a:lnTo>
                <a:cubicBezTo>
                  <a:pt x="19718" y="531"/>
                  <a:pt x="19190" y="2"/>
                  <a:pt x="185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8"/>
          <p:cNvSpPr/>
          <p:nvPr/>
        </p:nvSpPr>
        <p:spPr>
          <a:xfrm>
            <a:off x="8138208" y="2852699"/>
            <a:ext cx="464692" cy="649194"/>
          </a:xfrm>
          <a:custGeom>
            <a:avLst/>
            <a:gdLst/>
            <a:ahLst/>
            <a:cxnLst/>
            <a:rect l="l" t="t" r="r" b="b"/>
            <a:pathLst>
              <a:path w="16099" h="22491" extrusionOk="0">
                <a:moveTo>
                  <a:pt x="2772" y="0"/>
                </a:moveTo>
                <a:cubicBezTo>
                  <a:pt x="1804" y="0"/>
                  <a:pt x="1176" y="71"/>
                  <a:pt x="1176" y="71"/>
                </a:cubicBezTo>
                <a:cubicBezTo>
                  <a:pt x="530" y="144"/>
                  <a:pt x="1" y="735"/>
                  <a:pt x="1" y="1387"/>
                </a:cubicBezTo>
                <a:lnTo>
                  <a:pt x="1" y="21307"/>
                </a:lnTo>
                <a:cubicBezTo>
                  <a:pt x="2" y="21960"/>
                  <a:pt x="532" y="22489"/>
                  <a:pt x="1185" y="22491"/>
                </a:cubicBezTo>
                <a:lnTo>
                  <a:pt x="13171" y="22491"/>
                </a:lnTo>
                <a:cubicBezTo>
                  <a:pt x="13821" y="22491"/>
                  <a:pt x="14431" y="21964"/>
                  <a:pt x="14527" y="21320"/>
                </a:cubicBezTo>
                <a:cubicBezTo>
                  <a:pt x="14527" y="21320"/>
                  <a:pt x="16099" y="10708"/>
                  <a:pt x="12135" y="3938"/>
                </a:cubicBezTo>
                <a:cubicBezTo>
                  <a:pt x="10112" y="480"/>
                  <a:pt x="5291" y="0"/>
                  <a:pt x="27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8"/>
          <p:cNvSpPr/>
          <p:nvPr/>
        </p:nvSpPr>
        <p:spPr>
          <a:xfrm>
            <a:off x="5766919" y="3495082"/>
            <a:ext cx="1542787" cy="101055"/>
          </a:xfrm>
          <a:custGeom>
            <a:avLst/>
            <a:gdLst/>
            <a:ahLst/>
            <a:cxnLst/>
            <a:rect l="l" t="t" r="r" b="b"/>
            <a:pathLst>
              <a:path w="53449" h="3501" extrusionOk="0">
                <a:moveTo>
                  <a:pt x="1184" y="1"/>
                </a:moveTo>
                <a:cubicBezTo>
                  <a:pt x="531" y="4"/>
                  <a:pt x="2" y="533"/>
                  <a:pt x="0" y="1184"/>
                </a:cubicBezTo>
                <a:lnTo>
                  <a:pt x="0" y="2318"/>
                </a:lnTo>
                <a:cubicBezTo>
                  <a:pt x="2" y="2970"/>
                  <a:pt x="531" y="3499"/>
                  <a:pt x="1184" y="3500"/>
                </a:cubicBezTo>
                <a:lnTo>
                  <a:pt x="52265" y="3500"/>
                </a:lnTo>
                <a:cubicBezTo>
                  <a:pt x="52918" y="3499"/>
                  <a:pt x="53447" y="2970"/>
                  <a:pt x="53449" y="2318"/>
                </a:cubicBezTo>
                <a:lnTo>
                  <a:pt x="53447" y="1184"/>
                </a:lnTo>
                <a:cubicBezTo>
                  <a:pt x="53446" y="533"/>
                  <a:pt x="52917" y="4"/>
                  <a:pt x="522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8"/>
          <p:cNvSpPr/>
          <p:nvPr/>
        </p:nvSpPr>
        <p:spPr>
          <a:xfrm>
            <a:off x="5926857" y="4227782"/>
            <a:ext cx="149432" cy="143804"/>
          </a:xfrm>
          <a:custGeom>
            <a:avLst/>
            <a:gdLst/>
            <a:ahLst/>
            <a:cxnLst/>
            <a:rect l="l" t="t" r="r" b="b"/>
            <a:pathLst>
              <a:path w="5177" h="4982" extrusionOk="0">
                <a:moveTo>
                  <a:pt x="2687" y="1"/>
                </a:moveTo>
                <a:cubicBezTo>
                  <a:pt x="2039" y="1"/>
                  <a:pt x="1402" y="254"/>
                  <a:pt x="925" y="729"/>
                </a:cubicBezTo>
                <a:cubicBezTo>
                  <a:pt x="213" y="1442"/>
                  <a:pt x="0" y="2513"/>
                  <a:pt x="384" y="3444"/>
                </a:cubicBezTo>
                <a:cubicBezTo>
                  <a:pt x="770" y="4375"/>
                  <a:pt x="1679" y="4981"/>
                  <a:pt x="2686" y="4981"/>
                </a:cubicBezTo>
                <a:cubicBezTo>
                  <a:pt x="2687" y="4981"/>
                  <a:pt x="2688" y="4981"/>
                  <a:pt x="2689" y="4981"/>
                </a:cubicBezTo>
                <a:cubicBezTo>
                  <a:pt x="4063" y="4981"/>
                  <a:pt x="5177" y="3867"/>
                  <a:pt x="5177" y="2492"/>
                </a:cubicBezTo>
                <a:cubicBezTo>
                  <a:pt x="5177" y="1485"/>
                  <a:pt x="4571" y="577"/>
                  <a:pt x="3640" y="190"/>
                </a:cubicBezTo>
                <a:cubicBezTo>
                  <a:pt x="3332" y="63"/>
                  <a:pt x="3008" y="1"/>
                  <a:pt x="2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8"/>
          <p:cNvSpPr/>
          <p:nvPr/>
        </p:nvSpPr>
        <p:spPr>
          <a:xfrm>
            <a:off x="7899296" y="4227782"/>
            <a:ext cx="149432" cy="143804"/>
          </a:xfrm>
          <a:custGeom>
            <a:avLst/>
            <a:gdLst/>
            <a:ahLst/>
            <a:cxnLst/>
            <a:rect l="l" t="t" r="r" b="b"/>
            <a:pathLst>
              <a:path w="5177" h="4982" extrusionOk="0">
                <a:moveTo>
                  <a:pt x="2688" y="1"/>
                </a:moveTo>
                <a:cubicBezTo>
                  <a:pt x="2039" y="1"/>
                  <a:pt x="1402" y="254"/>
                  <a:pt x="926" y="729"/>
                </a:cubicBezTo>
                <a:cubicBezTo>
                  <a:pt x="213" y="1442"/>
                  <a:pt x="0" y="2513"/>
                  <a:pt x="386" y="3444"/>
                </a:cubicBezTo>
                <a:cubicBezTo>
                  <a:pt x="770" y="4375"/>
                  <a:pt x="1679" y="4981"/>
                  <a:pt x="2686" y="4981"/>
                </a:cubicBezTo>
                <a:cubicBezTo>
                  <a:pt x="2687" y="4981"/>
                  <a:pt x="2688" y="4981"/>
                  <a:pt x="2688" y="4981"/>
                </a:cubicBezTo>
                <a:cubicBezTo>
                  <a:pt x="4063" y="4981"/>
                  <a:pt x="5177" y="3867"/>
                  <a:pt x="5177" y="2492"/>
                </a:cubicBezTo>
                <a:cubicBezTo>
                  <a:pt x="5177" y="1485"/>
                  <a:pt x="4571" y="577"/>
                  <a:pt x="3640" y="190"/>
                </a:cubicBezTo>
                <a:cubicBezTo>
                  <a:pt x="3332" y="63"/>
                  <a:pt x="3009" y="1"/>
                  <a:pt x="26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8"/>
          <p:cNvSpPr/>
          <p:nvPr/>
        </p:nvSpPr>
        <p:spPr>
          <a:xfrm>
            <a:off x="7738087" y="2964520"/>
            <a:ext cx="164586" cy="126831"/>
          </a:xfrm>
          <a:custGeom>
            <a:avLst/>
            <a:gdLst/>
            <a:ahLst/>
            <a:cxnLst/>
            <a:rect l="l" t="t" r="r" b="b"/>
            <a:pathLst>
              <a:path w="5702" h="4394" extrusionOk="0">
                <a:moveTo>
                  <a:pt x="4905" y="0"/>
                </a:moveTo>
                <a:cubicBezTo>
                  <a:pt x="4844" y="0"/>
                  <a:pt x="4782" y="11"/>
                  <a:pt x="4723" y="35"/>
                </a:cubicBezTo>
                <a:cubicBezTo>
                  <a:pt x="3936" y="351"/>
                  <a:pt x="3400" y="1146"/>
                  <a:pt x="2784" y="1719"/>
                </a:cubicBezTo>
                <a:cubicBezTo>
                  <a:pt x="2050" y="2402"/>
                  <a:pt x="1246" y="3031"/>
                  <a:pt x="383" y="3542"/>
                </a:cubicBezTo>
                <a:cubicBezTo>
                  <a:pt x="0" y="3768"/>
                  <a:pt x="188" y="4393"/>
                  <a:pt x="582" y="4393"/>
                </a:cubicBezTo>
                <a:cubicBezTo>
                  <a:pt x="628" y="4393"/>
                  <a:pt x="678" y="4385"/>
                  <a:pt x="730" y="4365"/>
                </a:cubicBezTo>
                <a:cubicBezTo>
                  <a:pt x="1684" y="4011"/>
                  <a:pt x="2544" y="3545"/>
                  <a:pt x="3367" y="2948"/>
                </a:cubicBezTo>
                <a:cubicBezTo>
                  <a:pt x="4140" y="2389"/>
                  <a:pt x="5174" y="1751"/>
                  <a:pt x="5542" y="853"/>
                </a:cubicBezTo>
                <a:cubicBezTo>
                  <a:pt x="5701" y="465"/>
                  <a:pt x="5305" y="0"/>
                  <a:pt x="49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8"/>
          <p:cNvSpPr/>
          <p:nvPr/>
        </p:nvSpPr>
        <p:spPr>
          <a:xfrm>
            <a:off x="7810479" y="3053857"/>
            <a:ext cx="110148" cy="71758"/>
          </a:xfrm>
          <a:custGeom>
            <a:avLst/>
            <a:gdLst/>
            <a:ahLst/>
            <a:cxnLst/>
            <a:rect l="l" t="t" r="r" b="b"/>
            <a:pathLst>
              <a:path w="3816" h="2486" extrusionOk="0">
                <a:moveTo>
                  <a:pt x="2834" y="1"/>
                </a:moveTo>
                <a:cubicBezTo>
                  <a:pt x="2726" y="1"/>
                  <a:pt x="2613" y="35"/>
                  <a:pt x="2500" y="112"/>
                </a:cubicBezTo>
                <a:cubicBezTo>
                  <a:pt x="2120" y="374"/>
                  <a:pt x="1740" y="636"/>
                  <a:pt x="1361" y="898"/>
                </a:cubicBezTo>
                <a:cubicBezTo>
                  <a:pt x="1002" y="1147"/>
                  <a:pt x="595" y="1376"/>
                  <a:pt x="289" y="1690"/>
                </a:cubicBezTo>
                <a:cubicBezTo>
                  <a:pt x="0" y="1987"/>
                  <a:pt x="229" y="2486"/>
                  <a:pt x="611" y="2486"/>
                </a:cubicBezTo>
                <a:cubicBezTo>
                  <a:pt x="652" y="2486"/>
                  <a:pt x="696" y="2480"/>
                  <a:pt x="741" y="2467"/>
                </a:cubicBezTo>
                <a:cubicBezTo>
                  <a:pt x="1164" y="2346"/>
                  <a:pt x="1554" y="2097"/>
                  <a:pt x="1945" y="1896"/>
                </a:cubicBezTo>
                <a:cubicBezTo>
                  <a:pt x="2354" y="1687"/>
                  <a:pt x="2763" y="1474"/>
                  <a:pt x="3171" y="1262"/>
                </a:cubicBezTo>
                <a:cubicBezTo>
                  <a:pt x="3815" y="930"/>
                  <a:pt x="3402" y="1"/>
                  <a:pt x="28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8"/>
          <p:cNvSpPr/>
          <p:nvPr/>
        </p:nvSpPr>
        <p:spPr>
          <a:xfrm>
            <a:off x="8225178" y="2983312"/>
            <a:ext cx="141870" cy="115488"/>
          </a:xfrm>
          <a:custGeom>
            <a:avLst/>
            <a:gdLst/>
            <a:ahLst/>
            <a:cxnLst/>
            <a:rect l="l" t="t" r="r" b="b"/>
            <a:pathLst>
              <a:path w="4915" h="4001" extrusionOk="0">
                <a:moveTo>
                  <a:pt x="3985" y="0"/>
                </a:moveTo>
                <a:cubicBezTo>
                  <a:pt x="3846" y="0"/>
                  <a:pt x="3699" y="52"/>
                  <a:pt x="3557" y="176"/>
                </a:cubicBezTo>
                <a:cubicBezTo>
                  <a:pt x="2428" y="1167"/>
                  <a:pt x="1321" y="2172"/>
                  <a:pt x="294" y="3272"/>
                </a:cubicBezTo>
                <a:cubicBezTo>
                  <a:pt x="1" y="3585"/>
                  <a:pt x="279" y="4001"/>
                  <a:pt x="609" y="4001"/>
                </a:cubicBezTo>
                <a:cubicBezTo>
                  <a:pt x="707" y="4001"/>
                  <a:pt x="808" y="3965"/>
                  <a:pt x="901" y="3879"/>
                </a:cubicBezTo>
                <a:cubicBezTo>
                  <a:pt x="1973" y="2894"/>
                  <a:pt x="3092" y="1950"/>
                  <a:pt x="4314" y="1155"/>
                </a:cubicBezTo>
                <a:cubicBezTo>
                  <a:pt x="4915" y="766"/>
                  <a:pt x="4517" y="0"/>
                  <a:pt x="39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8"/>
          <p:cNvSpPr/>
          <p:nvPr/>
        </p:nvSpPr>
        <p:spPr>
          <a:xfrm>
            <a:off x="8283541" y="3027966"/>
            <a:ext cx="118518" cy="90347"/>
          </a:xfrm>
          <a:custGeom>
            <a:avLst/>
            <a:gdLst/>
            <a:ahLst/>
            <a:cxnLst/>
            <a:rect l="l" t="t" r="r" b="b"/>
            <a:pathLst>
              <a:path w="4106" h="3130" extrusionOk="0">
                <a:moveTo>
                  <a:pt x="2827" y="1"/>
                </a:moveTo>
                <a:cubicBezTo>
                  <a:pt x="2574" y="1"/>
                  <a:pt x="2316" y="118"/>
                  <a:pt x="2117" y="408"/>
                </a:cubicBezTo>
                <a:cubicBezTo>
                  <a:pt x="1658" y="1076"/>
                  <a:pt x="1080" y="1755"/>
                  <a:pt x="397" y="2196"/>
                </a:cubicBezTo>
                <a:cubicBezTo>
                  <a:pt x="1" y="2451"/>
                  <a:pt x="180" y="3130"/>
                  <a:pt x="605" y="3130"/>
                </a:cubicBezTo>
                <a:cubicBezTo>
                  <a:pt x="659" y="3130"/>
                  <a:pt x="716" y="3119"/>
                  <a:pt x="777" y="3095"/>
                </a:cubicBezTo>
                <a:cubicBezTo>
                  <a:pt x="1268" y="2901"/>
                  <a:pt x="1752" y="2684"/>
                  <a:pt x="2235" y="2475"/>
                </a:cubicBezTo>
                <a:cubicBezTo>
                  <a:pt x="2698" y="2275"/>
                  <a:pt x="3130" y="1816"/>
                  <a:pt x="3477" y="1458"/>
                </a:cubicBezTo>
                <a:cubicBezTo>
                  <a:pt x="4105" y="811"/>
                  <a:pt x="3488" y="1"/>
                  <a:pt x="28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8"/>
          <p:cNvSpPr/>
          <p:nvPr/>
        </p:nvSpPr>
        <p:spPr>
          <a:xfrm>
            <a:off x="5525870" y="4252634"/>
            <a:ext cx="34406" cy="27017"/>
          </a:xfrm>
          <a:custGeom>
            <a:avLst/>
            <a:gdLst/>
            <a:ahLst/>
            <a:cxnLst/>
            <a:rect l="l" t="t" r="r" b="b"/>
            <a:pathLst>
              <a:path w="1192" h="936" extrusionOk="0">
                <a:moveTo>
                  <a:pt x="647" y="0"/>
                </a:moveTo>
                <a:cubicBezTo>
                  <a:pt x="293" y="0"/>
                  <a:pt x="0" y="481"/>
                  <a:pt x="415" y="800"/>
                </a:cubicBezTo>
                <a:cubicBezTo>
                  <a:pt x="493" y="863"/>
                  <a:pt x="586" y="905"/>
                  <a:pt x="685" y="925"/>
                </a:cubicBezTo>
                <a:cubicBezTo>
                  <a:pt x="716" y="932"/>
                  <a:pt x="746" y="935"/>
                  <a:pt x="775" y="935"/>
                </a:cubicBezTo>
                <a:cubicBezTo>
                  <a:pt x="1013" y="935"/>
                  <a:pt x="1192" y="724"/>
                  <a:pt x="1137" y="473"/>
                </a:cubicBezTo>
                <a:cubicBezTo>
                  <a:pt x="1118" y="375"/>
                  <a:pt x="1075" y="282"/>
                  <a:pt x="1012" y="203"/>
                </a:cubicBezTo>
                <a:cubicBezTo>
                  <a:pt x="901" y="59"/>
                  <a:pt x="770" y="0"/>
                  <a:pt x="647" y="0"/>
                </a:cubicBezTo>
                <a:close/>
              </a:path>
            </a:pathLst>
          </a:custGeom>
          <a:solidFill>
            <a:srgbClr val="650E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8"/>
          <p:cNvSpPr/>
          <p:nvPr/>
        </p:nvSpPr>
        <p:spPr>
          <a:xfrm>
            <a:off x="8525543" y="3966471"/>
            <a:ext cx="116007" cy="90895"/>
          </a:xfrm>
          <a:custGeom>
            <a:avLst/>
            <a:gdLst/>
            <a:ahLst/>
            <a:cxnLst/>
            <a:rect l="l" t="t" r="r" b="b"/>
            <a:pathLst>
              <a:path w="4019" h="3149" extrusionOk="0">
                <a:moveTo>
                  <a:pt x="1355" y="1"/>
                </a:moveTo>
                <a:cubicBezTo>
                  <a:pt x="607" y="1"/>
                  <a:pt x="1" y="608"/>
                  <a:pt x="1" y="1357"/>
                </a:cubicBezTo>
                <a:lnTo>
                  <a:pt x="1" y="1795"/>
                </a:lnTo>
                <a:cubicBezTo>
                  <a:pt x="2" y="2541"/>
                  <a:pt x="608" y="3148"/>
                  <a:pt x="1355" y="3149"/>
                </a:cubicBezTo>
                <a:lnTo>
                  <a:pt x="4018" y="3149"/>
                </a:lnTo>
                <a:lnTo>
                  <a:pt x="4018" y="1"/>
                </a:lnTo>
                <a:close/>
              </a:path>
            </a:pathLst>
          </a:custGeom>
          <a:solidFill>
            <a:srgbClr val="D749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8528111" y="3683683"/>
            <a:ext cx="113438" cy="207018"/>
          </a:xfrm>
          <a:custGeom>
            <a:avLst/>
            <a:gdLst/>
            <a:ahLst/>
            <a:cxnLst/>
            <a:rect l="l" t="t" r="r" b="b"/>
            <a:pathLst>
              <a:path w="3930" h="7172" extrusionOk="0">
                <a:moveTo>
                  <a:pt x="3211" y="1"/>
                </a:moveTo>
                <a:cubicBezTo>
                  <a:pt x="3206" y="1"/>
                  <a:pt x="3200" y="1"/>
                  <a:pt x="3195" y="1"/>
                </a:cubicBezTo>
                <a:cubicBezTo>
                  <a:pt x="1426" y="1"/>
                  <a:pt x="0" y="1604"/>
                  <a:pt x="0" y="3585"/>
                </a:cubicBezTo>
                <a:cubicBezTo>
                  <a:pt x="0" y="5569"/>
                  <a:pt x="1426" y="7172"/>
                  <a:pt x="3195" y="7172"/>
                </a:cubicBezTo>
                <a:cubicBezTo>
                  <a:pt x="3443" y="7170"/>
                  <a:pt x="3689" y="7138"/>
                  <a:pt x="3929" y="7076"/>
                </a:cubicBezTo>
                <a:lnTo>
                  <a:pt x="3929" y="96"/>
                </a:lnTo>
                <a:cubicBezTo>
                  <a:pt x="3695" y="33"/>
                  <a:pt x="3453" y="1"/>
                  <a:pt x="3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8477541" y="3665960"/>
            <a:ext cx="164009" cy="252594"/>
          </a:xfrm>
          <a:custGeom>
            <a:avLst/>
            <a:gdLst/>
            <a:ahLst/>
            <a:cxnLst/>
            <a:rect l="l" t="t" r="r" b="b"/>
            <a:pathLst>
              <a:path w="5682" h="8751" extrusionOk="0">
                <a:moveTo>
                  <a:pt x="4124" y="0"/>
                </a:moveTo>
                <a:cubicBezTo>
                  <a:pt x="4120" y="0"/>
                  <a:pt x="4117" y="0"/>
                  <a:pt x="4114" y="0"/>
                </a:cubicBezTo>
                <a:cubicBezTo>
                  <a:pt x="1842" y="0"/>
                  <a:pt x="1" y="1959"/>
                  <a:pt x="1" y="4372"/>
                </a:cubicBezTo>
                <a:cubicBezTo>
                  <a:pt x="1" y="6791"/>
                  <a:pt x="1842" y="8750"/>
                  <a:pt x="4114" y="8750"/>
                </a:cubicBezTo>
                <a:cubicBezTo>
                  <a:pt x="4653" y="8750"/>
                  <a:pt x="5188" y="8638"/>
                  <a:pt x="5681" y="8419"/>
                </a:cubicBezTo>
                <a:lnTo>
                  <a:pt x="5681" y="7690"/>
                </a:lnTo>
                <a:cubicBezTo>
                  <a:pt x="5441" y="7752"/>
                  <a:pt x="5195" y="7784"/>
                  <a:pt x="4947" y="7786"/>
                </a:cubicBezTo>
                <a:cubicBezTo>
                  <a:pt x="3178" y="7786"/>
                  <a:pt x="1752" y="6181"/>
                  <a:pt x="1752" y="4199"/>
                </a:cubicBezTo>
                <a:cubicBezTo>
                  <a:pt x="1752" y="2218"/>
                  <a:pt x="3178" y="615"/>
                  <a:pt x="4947" y="615"/>
                </a:cubicBezTo>
                <a:cubicBezTo>
                  <a:pt x="4952" y="615"/>
                  <a:pt x="4958" y="615"/>
                  <a:pt x="4963" y="615"/>
                </a:cubicBezTo>
                <a:cubicBezTo>
                  <a:pt x="5205" y="615"/>
                  <a:pt x="5447" y="647"/>
                  <a:pt x="5681" y="710"/>
                </a:cubicBezTo>
                <a:lnTo>
                  <a:pt x="5681" y="332"/>
                </a:lnTo>
                <a:cubicBezTo>
                  <a:pt x="5191" y="114"/>
                  <a:pt x="4659" y="0"/>
                  <a:pt x="4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66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52"/>
          <p:cNvGrpSpPr/>
          <p:nvPr/>
        </p:nvGrpSpPr>
        <p:grpSpPr>
          <a:xfrm rot="1990720">
            <a:off x="5404103" y="-234119"/>
            <a:ext cx="4156002" cy="1804947"/>
            <a:chOff x="6577073" y="1154992"/>
            <a:chExt cx="1766783" cy="767311"/>
          </a:xfrm>
        </p:grpSpPr>
        <p:sp>
          <p:nvSpPr>
            <p:cNvPr id="739" name="Google Shape;739;p52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2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2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2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2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2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3CEF623-A4B5-4C9D-8205-C2FE05089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19" y="655539"/>
            <a:ext cx="6800850" cy="552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97FFB6-B6B5-4258-AA1F-22DBFB8BE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237" y="1617294"/>
            <a:ext cx="4702133" cy="26645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503CE5-C911-41B7-A359-B0B582E5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72327">
            <a:off x="1331552" y="2894314"/>
            <a:ext cx="7007739" cy="862291"/>
          </a:xfrm>
          <a:prstGeom prst="rect">
            <a:avLst/>
          </a:prstGeom>
        </p:spPr>
      </p:pic>
      <p:grpSp>
        <p:nvGrpSpPr>
          <p:cNvPr id="17" name="Google Shape;2577;p110">
            <a:extLst>
              <a:ext uri="{FF2B5EF4-FFF2-40B4-BE49-F238E27FC236}">
                <a16:creationId xmlns:a16="http://schemas.microsoft.com/office/drawing/2014/main" id="{4C699ACF-B871-4624-A84E-26A2B8235E44}"/>
              </a:ext>
            </a:extLst>
          </p:cNvPr>
          <p:cNvGrpSpPr/>
          <p:nvPr/>
        </p:nvGrpSpPr>
        <p:grpSpPr>
          <a:xfrm>
            <a:off x="8260080" y="4648201"/>
            <a:ext cx="788015" cy="495300"/>
            <a:chOff x="2608075" y="2639550"/>
            <a:chExt cx="605875" cy="405975"/>
          </a:xfrm>
        </p:grpSpPr>
        <p:sp>
          <p:nvSpPr>
            <p:cNvPr id="18" name="Google Shape;2578;p110">
              <a:extLst>
                <a:ext uri="{FF2B5EF4-FFF2-40B4-BE49-F238E27FC236}">
                  <a16:creationId xmlns:a16="http://schemas.microsoft.com/office/drawing/2014/main" id="{877112E8-3EFB-4266-9996-648BEDAB7F8B}"/>
                </a:ext>
              </a:extLst>
            </p:cNvPr>
            <p:cNvSpPr/>
            <p:nvPr/>
          </p:nvSpPr>
          <p:spPr>
            <a:xfrm>
              <a:off x="2655725" y="2766450"/>
              <a:ext cx="17800" cy="63225"/>
            </a:xfrm>
            <a:custGeom>
              <a:avLst/>
              <a:gdLst/>
              <a:ahLst/>
              <a:cxnLst/>
              <a:rect l="l" t="t" r="r" b="b"/>
              <a:pathLst>
                <a:path w="712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711" y="2528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79;p110">
              <a:extLst>
                <a:ext uri="{FF2B5EF4-FFF2-40B4-BE49-F238E27FC236}">
                  <a16:creationId xmlns:a16="http://schemas.microsoft.com/office/drawing/2014/main" id="{E5425931-9E5C-428D-BC4B-1DEF33ECDC80}"/>
                </a:ext>
              </a:extLst>
            </p:cNvPr>
            <p:cNvSpPr/>
            <p:nvPr/>
          </p:nvSpPr>
          <p:spPr>
            <a:xfrm>
              <a:off x="2939275" y="2709900"/>
              <a:ext cx="71925" cy="29225"/>
            </a:xfrm>
            <a:custGeom>
              <a:avLst/>
              <a:gdLst/>
              <a:ahLst/>
              <a:cxnLst/>
              <a:rect l="l" t="t" r="r" b="b"/>
              <a:pathLst>
                <a:path w="2877" h="1169" extrusionOk="0">
                  <a:moveTo>
                    <a:pt x="2728" y="1"/>
                  </a:moveTo>
                  <a:lnTo>
                    <a:pt x="324" y="453"/>
                  </a:lnTo>
                  <a:cubicBezTo>
                    <a:pt x="130" y="490"/>
                    <a:pt x="0" y="679"/>
                    <a:pt x="37" y="873"/>
                  </a:cubicBezTo>
                  <a:cubicBezTo>
                    <a:pt x="69" y="1045"/>
                    <a:pt x="218" y="1167"/>
                    <a:pt x="391" y="1168"/>
                  </a:cubicBezTo>
                  <a:cubicBezTo>
                    <a:pt x="413" y="1168"/>
                    <a:pt x="436" y="1166"/>
                    <a:pt x="457" y="1161"/>
                  </a:cubicBezTo>
                  <a:lnTo>
                    <a:pt x="2876" y="705"/>
                  </a:lnTo>
                  <a:lnTo>
                    <a:pt x="27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80;p110">
              <a:extLst>
                <a:ext uri="{FF2B5EF4-FFF2-40B4-BE49-F238E27FC236}">
                  <a16:creationId xmlns:a16="http://schemas.microsoft.com/office/drawing/2014/main" id="{A54A90B5-7B68-4972-9CC1-E8998B0DEA4D}"/>
                </a:ext>
              </a:extLst>
            </p:cNvPr>
            <p:cNvSpPr/>
            <p:nvPr/>
          </p:nvSpPr>
          <p:spPr>
            <a:xfrm>
              <a:off x="2967375" y="2660175"/>
              <a:ext cx="44400" cy="37200"/>
            </a:xfrm>
            <a:custGeom>
              <a:avLst/>
              <a:gdLst/>
              <a:ahLst/>
              <a:cxnLst/>
              <a:rect l="l" t="t" r="r" b="b"/>
              <a:pathLst>
                <a:path w="1776" h="1488" extrusionOk="0">
                  <a:moveTo>
                    <a:pt x="674" y="0"/>
                  </a:moveTo>
                  <a:lnTo>
                    <a:pt x="1" y="318"/>
                  </a:lnTo>
                  <a:lnTo>
                    <a:pt x="1130" y="1487"/>
                  </a:lnTo>
                  <a:lnTo>
                    <a:pt x="1775" y="113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81;p110">
              <a:extLst>
                <a:ext uri="{FF2B5EF4-FFF2-40B4-BE49-F238E27FC236}">
                  <a16:creationId xmlns:a16="http://schemas.microsoft.com/office/drawing/2014/main" id="{F136592E-6F6F-4816-8EBC-3AA2C39F69DF}"/>
                </a:ext>
              </a:extLst>
            </p:cNvPr>
            <p:cNvSpPr/>
            <p:nvPr/>
          </p:nvSpPr>
          <p:spPr>
            <a:xfrm>
              <a:off x="2658925" y="2888525"/>
              <a:ext cx="157050" cy="157000"/>
            </a:xfrm>
            <a:custGeom>
              <a:avLst/>
              <a:gdLst/>
              <a:ahLst/>
              <a:cxnLst/>
              <a:rect l="l" t="t" r="r" b="b"/>
              <a:pathLst>
                <a:path w="6282" h="6280" extrusionOk="0">
                  <a:moveTo>
                    <a:pt x="3141" y="0"/>
                  </a:moveTo>
                  <a:cubicBezTo>
                    <a:pt x="1406" y="0"/>
                    <a:pt x="0" y="1405"/>
                    <a:pt x="0" y="3139"/>
                  </a:cubicBezTo>
                  <a:cubicBezTo>
                    <a:pt x="0" y="4874"/>
                    <a:pt x="1406" y="6280"/>
                    <a:pt x="3141" y="6280"/>
                  </a:cubicBezTo>
                  <a:cubicBezTo>
                    <a:pt x="4875" y="6280"/>
                    <a:pt x="6281" y="4874"/>
                    <a:pt x="6281" y="3139"/>
                  </a:cubicBezTo>
                  <a:lnTo>
                    <a:pt x="6281" y="3139"/>
                  </a:lnTo>
                  <a:cubicBezTo>
                    <a:pt x="6281" y="3140"/>
                    <a:pt x="6281" y="3140"/>
                    <a:pt x="6281" y="3140"/>
                  </a:cubicBezTo>
                  <a:lnTo>
                    <a:pt x="6281" y="3139"/>
                  </a:lnTo>
                  <a:cubicBezTo>
                    <a:pt x="6281" y="3139"/>
                    <a:pt x="6281" y="3139"/>
                    <a:pt x="6281" y="3139"/>
                  </a:cubicBezTo>
                  <a:lnTo>
                    <a:pt x="6281" y="3139"/>
                  </a:lnTo>
                  <a:cubicBezTo>
                    <a:pt x="6281" y="1405"/>
                    <a:pt x="4875" y="0"/>
                    <a:pt x="3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2;p110">
              <a:extLst>
                <a:ext uri="{FF2B5EF4-FFF2-40B4-BE49-F238E27FC236}">
                  <a16:creationId xmlns:a16="http://schemas.microsoft.com/office/drawing/2014/main" id="{3934DF70-27D7-4801-9A78-50B91FFE7DD8}"/>
                </a:ext>
              </a:extLst>
            </p:cNvPr>
            <p:cNvSpPr/>
            <p:nvPr/>
          </p:nvSpPr>
          <p:spPr>
            <a:xfrm>
              <a:off x="2689350" y="2922425"/>
              <a:ext cx="92675" cy="89175"/>
            </a:xfrm>
            <a:custGeom>
              <a:avLst/>
              <a:gdLst/>
              <a:ahLst/>
              <a:cxnLst/>
              <a:rect l="l" t="t" r="r" b="b"/>
              <a:pathLst>
                <a:path w="3707" h="3567" extrusionOk="0">
                  <a:moveTo>
                    <a:pt x="1924" y="0"/>
                  </a:moveTo>
                  <a:cubicBezTo>
                    <a:pt x="1460" y="0"/>
                    <a:pt x="1005" y="181"/>
                    <a:pt x="663" y="523"/>
                  </a:cubicBezTo>
                  <a:cubicBezTo>
                    <a:pt x="154" y="1032"/>
                    <a:pt x="0" y="1799"/>
                    <a:pt x="277" y="2466"/>
                  </a:cubicBezTo>
                  <a:cubicBezTo>
                    <a:pt x="553" y="3132"/>
                    <a:pt x="1203" y="3566"/>
                    <a:pt x="1924" y="3566"/>
                  </a:cubicBezTo>
                  <a:cubicBezTo>
                    <a:pt x="2909" y="3565"/>
                    <a:pt x="3706" y="2767"/>
                    <a:pt x="3707" y="1783"/>
                  </a:cubicBezTo>
                  <a:cubicBezTo>
                    <a:pt x="3707" y="1062"/>
                    <a:pt x="3272" y="412"/>
                    <a:pt x="2606" y="136"/>
                  </a:cubicBezTo>
                  <a:cubicBezTo>
                    <a:pt x="2385" y="44"/>
                    <a:pt x="2154" y="0"/>
                    <a:pt x="1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83;p110">
              <a:extLst>
                <a:ext uri="{FF2B5EF4-FFF2-40B4-BE49-F238E27FC236}">
                  <a16:creationId xmlns:a16="http://schemas.microsoft.com/office/drawing/2014/main" id="{EF59C00B-810A-41BD-8300-02875E17FC89}"/>
                </a:ext>
              </a:extLst>
            </p:cNvPr>
            <p:cNvSpPr/>
            <p:nvPr/>
          </p:nvSpPr>
          <p:spPr>
            <a:xfrm>
              <a:off x="3056900" y="2888525"/>
              <a:ext cx="157050" cy="157000"/>
            </a:xfrm>
            <a:custGeom>
              <a:avLst/>
              <a:gdLst/>
              <a:ahLst/>
              <a:cxnLst/>
              <a:rect l="l" t="t" r="r" b="b"/>
              <a:pathLst>
                <a:path w="6282" h="6280" extrusionOk="0">
                  <a:moveTo>
                    <a:pt x="3141" y="0"/>
                  </a:moveTo>
                  <a:cubicBezTo>
                    <a:pt x="1406" y="0"/>
                    <a:pt x="0" y="1405"/>
                    <a:pt x="0" y="3139"/>
                  </a:cubicBezTo>
                  <a:cubicBezTo>
                    <a:pt x="0" y="4874"/>
                    <a:pt x="1406" y="6280"/>
                    <a:pt x="3141" y="6280"/>
                  </a:cubicBezTo>
                  <a:cubicBezTo>
                    <a:pt x="4875" y="6280"/>
                    <a:pt x="6281" y="4874"/>
                    <a:pt x="6281" y="3139"/>
                  </a:cubicBezTo>
                  <a:lnTo>
                    <a:pt x="6281" y="3139"/>
                  </a:lnTo>
                  <a:cubicBezTo>
                    <a:pt x="6281" y="3140"/>
                    <a:pt x="6281" y="3140"/>
                    <a:pt x="6281" y="3140"/>
                  </a:cubicBezTo>
                  <a:lnTo>
                    <a:pt x="6281" y="3139"/>
                  </a:lnTo>
                  <a:cubicBezTo>
                    <a:pt x="6281" y="3139"/>
                    <a:pt x="6281" y="3139"/>
                    <a:pt x="6281" y="3139"/>
                  </a:cubicBezTo>
                  <a:lnTo>
                    <a:pt x="6281" y="3139"/>
                  </a:lnTo>
                  <a:cubicBezTo>
                    <a:pt x="6281" y="1405"/>
                    <a:pt x="4876" y="0"/>
                    <a:pt x="3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84;p110">
              <a:extLst>
                <a:ext uri="{FF2B5EF4-FFF2-40B4-BE49-F238E27FC236}">
                  <a16:creationId xmlns:a16="http://schemas.microsoft.com/office/drawing/2014/main" id="{09F9D927-4E8C-44FB-B4F4-25EB0C594BDB}"/>
                </a:ext>
              </a:extLst>
            </p:cNvPr>
            <p:cNvSpPr/>
            <p:nvPr/>
          </p:nvSpPr>
          <p:spPr>
            <a:xfrm>
              <a:off x="3087325" y="2922425"/>
              <a:ext cx="92675" cy="89175"/>
            </a:xfrm>
            <a:custGeom>
              <a:avLst/>
              <a:gdLst/>
              <a:ahLst/>
              <a:cxnLst/>
              <a:rect l="l" t="t" r="r" b="b"/>
              <a:pathLst>
                <a:path w="3707" h="3567" extrusionOk="0">
                  <a:moveTo>
                    <a:pt x="1924" y="0"/>
                  </a:moveTo>
                  <a:cubicBezTo>
                    <a:pt x="1460" y="0"/>
                    <a:pt x="1004" y="181"/>
                    <a:pt x="663" y="523"/>
                  </a:cubicBezTo>
                  <a:cubicBezTo>
                    <a:pt x="154" y="1032"/>
                    <a:pt x="1" y="1799"/>
                    <a:pt x="277" y="2466"/>
                  </a:cubicBezTo>
                  <a:cubicBezTo>
                    <a:pt x="553" y="3132"/>
                    <a:pt x="1202" y="3566"/>
                    <a:pt x="1924" y="3566"/>
                  </a:cubicBezTo>
                  <a:cubicBezTo>
                    <a:pt x="2909" y="3565"/>
                    <a:pt x="3706" y="2767"/>
                    <a:pt x="3707" y="1783"/>
                  </a:cubicBezTo>
                  <a:cubicBezTo>
                    <a:pt x="3707" y="1062"/>
                    <a:pt x="3272" y="412"/>
                    <a:pt x="2606" y="136"/>
                  </a:cubicBezTo>
                  <a:cubicBezTo>
                    <a:pt x="2386" y="44"/>
                    <a:pt x="2154" y="0"/>
                    <a:pt x="1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85;p110">
              <a:extLst>
                <a:ext uri="{FF2B5EF4-FFF2-40B4-BE49-F238E27FC236}">
                  <a16:creationId xmlns:a16="http://schemas.microsoft.com/office/drawing/2014/main" id="{2E3A260C-52EA-480C-85B4-0E550106D0B2}"/>
                </a:ext>
              </a:extLst>
            </p:cNvPr>
            <p:cNvSpPr/>
            <p:nvPr/>
          </p:nvSpPr>
          <p:spPr>
            <a:xfrm>
              <a:off x="3068175" y="2859475"/>
              <a:ext cx="86475" cy="121650"/>
            </a:xfrm>
            <a:custGeom>
              <a:avLst/>
              <a:gdLst/>
              <a:ahLst/>
              <a:cxnLst/>
              <a:rect l="l" t="t" r="r" b="b"/>
              <a:pathLst>
                <a:path w="3459" h="4866" extrusionOk="0">
                  <a:moveTo>
                    <a:pt x="1284" y="1"/>
                  </a:moveTo>
                  <a:lnTo>
                    <a:pt x="1" y="672"/>
                  </a:lnTo>
                  <a:lnTo>
                    <a:pt x="1990" y="4478"/>
                  </a:lnTo>
                  <a:cubicBezTo>
                    <a:pt x="2118" y="4725"/>
                    <a:pt x="2371" y="4866"/>
                    <a:pt x="2632" y="4866"/>
                  </a:cubicBezTo>
                  <a:cubicBezTo>
                    <a:pt x="2745" y="4866"/>
                    <a:pt x="2859" y="4840"/>
                    <a:pt x="2966" y="4784"/>
                  </a:cubicBezTo>
                  <a:lnTo>
                    <a:pt x="2967" y="4784"/>
                  </a:lnTo>
                  <a:cubicBezTo>
                    <a:pt x="3321" y="4599"/>
                    <a:pt x="3459" y="4162"/>
                    <a:pt x="3274" y="3808"/>
                  </a:cubicBez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86;p110">
              <a:extLst>
                <a:ext uri="{FF2B5EF4-FFF2-40B4-BE49-F238E27FC236}">
                  <a16:creationId xmlns:a16="http://schemas.microsoft.com/office/drawing/2014/main" id="{4D478A49-07B9-4261-83EF-76F2F7CF9FF3}"/>
                </a:ext>
              </a:extLst>
            </p:cNvPr>
            <p:cNvSpPr/>
            <p:nvPr/>
          </p:nvSpPr>
          <p:spPr>
            <a:xfrm>
              <a:off x="2608075" y="2704550"/>
              <a:ext cx="587750" cy="265575"/>
            </a:xfrm>
            <a:custGeom>
              <a:avLst/>
              <a:gdLst/>
              <a:ahLst/>
              <a:cxnLst/>
              <a:rect l="l" t="t" r="r" b="b"/>
              <a:pathLst>
                <a:path w="23510" h="10623" extrusionOk="0">
                  <a:moveTo>
                    <a:pt x="17040" y="1"/>
                  </a:moveTo>
                  <a:lnTo>
                    <a:pt x="15798" y="446"/>
                  </a:lnTo>
                  <a:cubicBezTo>
                    <a:pt x="15798" y="446"/>
                    <a:pt x="17737" y="5087"/>
                    <a:pt x="16876" y="8251"/>
                  </a:cubicBezTo>
                  <a:cubicBezTo>
                    <a:pt x="16773" y="8786"/>
                    <a:pt x="16305" y="9174"/>
                    <a:pt x="15759" y="9174"/>
                  </a:cubicBezTo>
                  <a:lnTo>
                    <a:pt x="13824" y="9174"/>
                  </a:lnTo>
                  <a:cubicBezTo>
                    <a:pt x="13791" y="9174"/>
                    <a:pt x="13759" y="9174"/>
                    <a:pt x="13726" y="9172"/>
                  </a:cubicBezTo>
                  <a:cubicBezTo>
                    <a:pt x="11883" y="9109"/>
                    <a:pt x="10659" y="7227"/>
                    <a:pt x="11296" y="5496"/>
                  </a:cubicBezTo>
                  <a:lnTo>
                    <a:pt x="12192" y="3051"/>
                  </a:lnTo>
                  <a:cubicBezTo>
                    <a:pt x="12194" y="3048"/>
                    <a:pt x="12191" y="3045"/>
                    <a:pt x="12189" y="3045"/>
                  </a:cubicBezTo>
                  <a:lnTo>
                    <a:pt x="6131" y="3045"/>
                  </a:lnTo>
                  <a:cubicBezTo>
                    <a:pt x="2745" y="3045"/>
                    <a:pt x="1" y="5789"/>
                    <a:pt x="1" y="9174"/>
                  </a:cubicBezTo>
                  <a:lnTo>
                    <a:pt x="1" y="10166"/>
                  </a:lnTo>
                  <a:cubicBezTo>
                    <a:pt x="1" y="10418"/>
                    <a:pt x="205" y="10622"/>
                    <a:pt x="457" y="10622"/>
                  </a:cubicBezTo>
                  <a:lnTo>
                    <a:pt x="16641" y="10622"/>
                  </a:lnTo>
                  <a:cubicBezTo>
                    <a:pt x="17446" y="10622"/>
                    <a:pt x="18168" y="10397"/>
                    <a:pt x="18456" y="9645"/>
                  </a:cubicBezTo>
                  <a:cubicBezTo>
                    <a:pt x="18568" y="9345"/>
                    <a:pt x="18753" y="9077"/>
                    <a:pt x="18990" y="8862"/>
                  </a:cubicBezTo>
                  <a:cubicBezTo>
                    <a:pt x="20342" y="7658"/>
                    <a:pt x="22215" y="7479"/>
                    <a:pt x="23101" y="7467"/>
                  </a:cubicBezTo>
                  <a:cubicBezTo>
                    <a:pt x="23350" y="7465"/>
                    <a:pt x="23510" y="7200"/>
                    <a:pt x="23396" y="6979"/>
                  </a:cubicBezTo>
                  <a:lnTo>
                    <a:pt x="23396" y="6979"/>
                  </a:lnTo>
                  <a:lnTo>
                    <a:pt x="23396" y="6980"/>
                  </a:lnTo>
                  <a:cubicBezTo>
                    <a:pt x="22849" y="5923"/>
                    <a:pt x="21725" y="5253"/>
                    <a:pt x="20462" y="5253"/>
                  </a:cubicBezTo>
                  <a:cubicBezTo>
                    <a:pt x="20325" y="5253"/>
                    <a:pt x="20185" y="5261"/>
                    <a:pt x="20045" y="5277"/>
                  </a:cubicBezTo>
                  <a:lnTo>
                    <a:pt x="17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87;p110">
              <a:extLst>
                <a:ext uri="{FF2B5EF4-FFF2-40B4-BE49-F238E27FC236}">
                  <a16:creationId xmlns:a16="http://schemas.microsoft.com/office/drawing/2014/main" id="{85E84B27-A8D3-4DCA-BF40-151F8E30F92D}"/>
                </a:ext>
              </a:extLst>
            </p:cNvPr>
            <p:cNvSpPr/>
            <p:nvPr/>
          </p:nvSpPr>
          <p:spPr>
            <a:xfrm>
              <a:off x="2608075" y="2856925"/>
              <a:ext cx="249475" cy="113200"/>
            </a:xfrm>
            <a:custGeom>
              <a:avLst/>
              <a:gdLst/>
              <a:ahLst/>
              <a:cxnLst/>
              <a:rect l="l" t="t" r="r" b="b"/>
              <a:pathLst>
                <a:path w="9979" h="4528" extrusionOk="0">
                  <a:moveTo>
                    <a:pt x="4073" y="0"/>
                  </a:moveTo>
                  <a:cubicBezTo>
                    <a:pt x="1824" y="0"/>
                    <a:pt x="1" y="1823"/>
                    <a:pt x="1" y="4071"/>
                  </a:cubicBezTo>
                  <a:cubicBezTo>
                    <a:pt x="1" y="4323"/>
                    <a:pt x="205" y="4527"/>
                    <a:pt x="458" y="4527"/>
                  </a:cubicBezTo>
                  <a:lnTo>
                    <a:pt x="9979" y="4527"/>
                  </a:lnTo>
                  <a:lnTo>
                    <a:pt x="9979" y="3615"/>
                  </a:lnTo>
                  <a:cubicBezTo>
                    <a:pt x="9979" y="1619"/>
                    <a:pt x="8360" y="0"/>
                    <a:pt x="63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88;p110">
              <a:extLst>
                <a:ext uri="{FF2B5EF4-FFF2-40B4-BE49-F238E27FC236}">
                  <a16:creationId xmlns:a16="http://schemas.microsoft.com/office/drawing/2014/main" id="{01553355-D619-4573-83A7-56715345D67F}"/>
                </a:ext>
              </a:extLst>
            </p:cNvPr>
            <p:cNvSpPr/>
            <p:nvPr/>
          </p:nvSpPr>
          <p:spPr>
            <a:xfrm>
              <a:off x="2994025" y="2668425"/>
              <a:ext cx="92025" cy="55400"/>
            </a:xfrm>
            <a:custGeom>
              <a:avLst/>
              <a:gdLst/>
              <a:ahLst/>
              <a:cxnLst/>
              <a:rect l="l" t="t" r="r" b="b"/>
              <a:pathLst>
                <a:path w="3681" h="2216" extrusionOk="0">
                  <a:moveTo>
                    <a:pt x="3407" y="1"/>
                  </a:moveTo>
                  <a:cubicBezTo>
                    <a:pt x="3385" y="1"/>
                    <a:pt x="3363" y="3"/>
                    <a:pt x="3341" y="9"/>
                  </a:cubicBezTo>
                  <a:lnTo>
                    <a:pt x="339" y="763"/>
                  </a:lnTo>
                  <a:cubicBezTo>
                    <a:pt x="139" y="813"/>
                    <a:pt x="0" y="992"/>
                    <a:pt x="0" y="1198"/>
                  </a:cubicBezTo>
                  <a:lnTo>
                    <a:pt x="0" y="1978"/>
                  </a:lnTo>
                  <a:cubicBezTo>
                    <a:pt x="0" y="2109"/>
                    <a:pt x="106" y="2215"/>
                    <a:pt x="238" y="2215"/>
                  </a:cubicBezTo>
                  <a:lnTo>
                    <a:pt x="3407" y="2215"/>
                  </a:lnTo>
                  <a:lnTo>
                    <a:pt x="3407" y="2214"/>
                  </a:lnTo>
                  <a:cubicBezTo>
                    <a:pt x="3558" y="2214"/>
                    <a:pt x="3680" y="2092"/>
                    <a:pt x="3680" y="1941"/>
                  </a:cubicBezTo>
                  <a:lnTo>
                    <a:pt x="3680" y="274"/>
                  </a:lnTo>
                  <a:cubicBezTo>
                    <a:pt x="3680" y="119"/>
                    <a:pt x="3554" y="1"/>
                    <a:pt x="3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9;p110">
              <a:extLst>
                <a:ext uri="{FF2B5EF4-FFF2-40B4-BE49-F238E27FC236}">
                  <a16:creationId xmlns:a16="http://schemas.microsoft.com/office/drawing/2014/main" id="{8B4E09C7-9435-46C4-97E3-E95D8D2796CF}"/>
                </a:ext>
              </a:extLst>
            </p:cNvPr>
            <p:cNvSpPr/>
            <p:nvPr/>
          </p:nvSpPr>
          <p:spPr>
            <a:xfrm>
              <a:off x="3052500" y="2668425"/>
              <a:ext cx="33550" cy="55375"/>
            </a:xfrm>
            <a:custGeom>
              <a:avLst/>
              <a:gdLst/>
              <a:ahLst/>
              <a:cxnLst/>
              <a:rect l="l" t="t" r="r" b="b"/>
              <a:pathLst>
                <a:path w="1342" h="2215" extrusionOk="0">
                  <a:moveTo>
                    <a:pt x="1068" y="1"/>
                  </a:moveTo>
                  <a:cubicBezTo>
                    <a:pt x="1046" y="1"/>
                    <a:pt x="1024" y="3"/>
                    <a:pt x="1002" y="9"/>
                  </a:cubicBezTo>
                  <a:lnTo>
                    <a:pt x="1" y="261"/>
                  </a:lnTo>
                  <a:lnTo>
                    <a:pt x="1" y="2214"/>
                  </a:lnTo>
                  <a:lnTo>
                    <a:pt x="1068" y="2214"/>
                  </a:lnTo>
                  <a:cubicBezTo>
                    <a:pt x="1219" y="2214"/>
                    <a:pt x="1341" y="2093"/>
                    <a:pt x="1341" y="1942"/>
                  </a:cubicBezTo>
                  <a:lnTo>
                    <a:pt x="1341" y="274"/>
                  </a:lnTo>
                  <a:cubicBezTo>
                    <a:pt x="1341" y="120"/>
                    <a:pt x="1214" y="1"/>
                    <a:pt x="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0;p110">
              <a:extLst>
                <a:ext uri="{FF2B5EF4-FFF2-40B4-BE49-F238E27FC236}">
                  <a16:creationId xmlns:a16="http://schemas.microsoft.com/office/drawing/2014/main" id="{3C7D1449-79B2-4CF9-B491-B2721A6F2959}"/>
                </a:ext>
              </a:extLst>
            </p:cNvPr>
            <p:cNvSpPr/>
            <p:nvPr/>
          </p:nvSpPr>
          <p:spPr>
            <a:xfrm>
              <a:off x="3043725" y="2835850"/>
              <a:ext cx="152100" cy="129900"/>
            </a:xfrm>
            <a:custGeom>
              <a:avLst/>
              <a:gdLst/>
              <a:ahLst/>
              <a:cxnLst/>
              <a:rect l="l" t="t" r="r" b="b"/>
              <a:pathLst>
                <a:path w="6084" h="5196" extrusionOk="0">
                  <a:moveTo>
                    <a:pt x="3036" y="1"/>
                  </a:moveTo>
                  <a:cubicBezTo>
                    <a:pt x="2898" y="1"/>
                    <a:pt x="2759" y="9"/>
                    <a:pt x="2619" y="25"/>
                  </a:cubicBezTo>
                  <a:cubicBezTo>
                    <a:pt x="2619" y="25"/>
                    <a:pt x="0" y="2239"/>
                    <a:pt x="246" y="5196"/>
                  </a:cubicBezTo>
                  <a:lnTo>
                    <a:pt x="246" y="5195"/>
                  </a:lnTo>
                  <a:cubicBezTo>
                    <a:pt x="596" y="5049"/>
                    <a:pt x="875" y="4797"/>
                    <a:pt x="1030" y="4393"/>
                  </a:cubicBezTo>
                  <a:cubicBezTo>
                    <a:pt x="1147" y="4085"/>
                    <a:pt x="1337" y="3811"/>
                    <a:pt x="1584" y="3594"/>
                  </a:cubicBezTo>
                  <a:cubicBezTo>
                    <a:pt x="2932" y="2405"/>
                    <a:pt x="4793" y="2228"/>
                    <a:pt x="5674" y="2216"/>
                  </a:cubicBezTo>
                  <a:cubicBezTo>
                    <a:pt x="5924" y="2214"/>
                    <a:pt x="6084" y="1949"/>
                    <a:pt x="5969" y="1728"/>
                  </a:cubicBezTo>
                  <a:cubicBezTo>
                    <a:pt x="5423" y="672"/>
                    <a:pt x="4298" y="1"/>
                    <a:pt x="3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1;p110">
              <a:extLst>
                <a:ext uri="{FF2B5EF4-FFF2-40B4-BE49-F238E27FC236}">
                  <a16:creationId xmlns:a16="http://schemas.microsoft.com/office/drawing/2014/main" id="{08804DF5-9930-4C72-BA66-36B9C06C9EF0}"/>
                </a:ext>
              </a:extLst>
            </p:cNvPr>
            <p:cNvSpPr/>
            <p:nvPr/>
          </p:nvSpPr>
          <p:spPr>
            <a:xfrm>
              <a:off x="2925400" y="2642200"/>
              <a:ext cx="68350" cy="27150"/>
            </a:xfrm>
            <a:custGeom>
              <a:avLst/>
              <a:gdLst/>
              <a:ahLst/>
              <a:cxnLst/>
              <a:rect l="l" t="t" r="r" b="b"/>
              <a:pathLst>
                <a:path w="2734" h="1086" extrusionOk="0">
                  <a:moveTo>
                    <a:pt x="1761" y="1"/>
                  </a:moveTo>
                  <a:cubicBezTo>
                    <a:pt x="1760" y="1"/>
                    <a:pt x="1758" y="1"/>
                    <a:pt x="1757" y="1"/>
                  </a:cubicBezTo>
                  <a:lnTo>
                    <a:pt x="200" y="16"/>
                  </a:lnTo>
                  <a:cubicBezTo>
                    <a:pt x="90" y="16"/>
                    <a:pt x="1" y="105"/>
                    <a:pt x="2" y="216"/>
                  </a:cubicBezTo>
                  <a:lnTo>
                    <a:pt x="2" y="585"/>
                  </a:lnTo>
                  <a:cubicBezTo>
                    <a:pt x="2" y="862"/>
                    <a:pt x="225" y="1085"/>
                    <a:pt x="501" y="1085"/>
                  </a:cubicBezTo>
                  <a:lnTo>
                    <a:pt x="2683" y="1069"/>
                  </a:lnTo>
                  <a:cubicBezTo>
                    <a:pt x="2715" y="1069"/>
                    <a:pt x="2733" y="1031"/>
                    <a:pt x="2713" y="1006"/>
                  </a:cubicBezTo>
                  <a:lnTo>
                    <a:pt x="1964" y="97"/>
                  </a:lnTo>
                  <a:cubicBezTo>
                    <a:pt x="1913" y="36"/>
                    <a:pt x="1839" y="1"/>
                    <a:pt x="1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92;p110">
              <a:extLst>
                <a:ext uri="{FF2B5EF4-FFF2-40B4-BE49-F238E27FC236}">
                  <a16:creationId xmlns:a16="http://schemas.microsoft.com/office/drawing/2014/main" id="{01518CD5-BD6D-4A3E-8374-A94D69FBDE80}"/>
                </a:ext>
              </a:extLst>
            </p:cNvPr>
            <p:cNvSpPr/>
            <p:nvPr/>
          </p:nvSpPr>
          <p:spPr>
            <a:xfrm>
              <a:off x="2813100" y="2734475"/>
              <a:ext cx="110725" cy="47475"/>
            </a:xfrm>
            <a:custGeom>
              <a:avLst/>
              <a:gdLst/>
              <a:ahLst/>
              <a:cxnLst/>
              <a:rect l="l" t="t" r="r" b="b"/>
              <a:pathLst>
                <a:path w="4429" h="1899" extrusionOk="0">
                  <a:moveTo>
                    <a:pt x="240" y="1"/>
                  </a:moveTo>
                  <a:cubicBezTo>
                    <a:pt x="108" y="1"/>
                    <a:pt x="0" y="108"/>
                    <a:pt x="0" y="241"/>
                  </a:cubicBezTo>
                  <a:lnTo>
                    <a:pt x="0" y="1899"/>
                  </a:lnTo>
                  <a:lnTo>
                    <a:pt x="4388" y="1899"/>
                  </a:lnTo>
                  <a:cubicBezTo>
                    <a:pt x="4411" y="1899"/>
                    <a:pt x="4428" y="1876"/>
                    <a:pt x="4424" y="1854"/>
                  </a:cubicBezTo>
                  <a:cubicBezTo>
                    <a:pt x="4366" y="1570"/>
                    <a:pt x="3981" y="1"/>
                    <a:pt x="2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93;p110">
              <a:extLst>
                <a:ext uri="{FF2B5EF4-FFF2-40B4-BE49-F238E27FC236}">
                  <a16:creationId xmlns:a16="http://schemas.microsoft.com/office/drawing/2014/main" id="{C2245F53-A082-4F38-98FA-F5F751550C0D}"/>
                </a:ext>
              </a:extLst>
            </p:cNvPr>
            <p:cNvSpPr/>
            <p:nvPr/>
          </p:nvSpPr>
          <p:spPr>
            <a:xfrm>
              <a:off x="2855450" y="2734475"/>
              <a:ext cx="68375" cy="47475"/>
            </a:xfrm>
            <a:custGeom>
              <a:avLst/>
              <a:gdLst/>
              <a:ahLst/>
              <a:cxnLst/>
              <a:rect l="l" t="t" r="r" b="b"/>
              <a:pathLst>
                <a:path w="2735" h="1899" extrusionOk="0">
                  <a:moveTo>
                    <a:pt x="1" y="1"/>
                  </a:moveTo>
                  <a:lnTo>
                    <a:pt x="1" y="1899"/>
                  </a:lnTo>
                  <a:lnTo>
                    <a:pt x="2694" y="1899"/>
                  </a:lnTo>
                  <a:cubicBezTo>
                    <a:pt x="2717" y="1899"/>
                    <a:pt x="2734" y="1876"/>
                    <a:pt x="2730" y="1854"/>
                  </a:cubicBezTo>
                  <a:cubicBezTo>
                    <a:pt x="2672" y="1570"/>
                    <a:pt x="2287" y="1"/>
                    <a:pt x="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94;p110">
              <a:extLst>
                <a:ext uri="{FF2B5EF4-FFF2-40B4-BE49-F238E27FC236}">
                  <a16:creationId xmlns:a16="http://schemas.microsoft.com/office/drawing/2014/main" id="{FEC1078C-99DF-44B9-A9DA-493584B6C8DD}"/>
                </a:ext>
              </a:extLst>
            </p:cNvPr>
            <p:cNvSpPr/>
            <p:nvPr/>
          </p:nvSpPr>
          <p:spPr>
            <a:xfrm>
              <a:off x="2706775" y="2639550"/>
              <a:ext cx="17775" cy="33625"/>
            </a:xfrm>
            <a:custGeom>
              <a:avLst/>
              <a:gdLst/>
              <a:ahLst/>
              <a:cxnLst/>
              <a:rect l="l" t="t" r="r" b="b"/>
              <a:pathLst>
                <a:path w="711" h="1345" extrusionOk="0">
                  <a:moveTo>
                    <a:pt x="355" y="0"/>
                  </a:moveTo>
                  <a:cubicBezTo>
                    <a:pt x="160" y="0"/>
                    <a:pt x="0" y="159"/>
                    <a:pt x="0" y="355"/>
                  </a:cubicBezTo>
                  <a:lnTo>
                    <a:pt x="0" y="1344"/>
                  </a:lnTo>
                  <a:lnTo>
                    <a:pt x="711" y="1344"/>
                  </a:lnTo>
                  <a:lnTo>
                    <a:pt x="711" y="355"/>
                  </a:lnTo>
                  <a:cubicBezTo>
                    <a:pt x="711" y="159"/>
                    <a:pt x="551" y="0"/>
                    <a:pt x="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95;p110">
              <a:extLst>
                <a:ext uri="{FF2B5EF4-FFF2-40B4-BE49-F238E27FC236}">
                  <a16:creationId xmlns:a16="http://schemas.microsoft.com/office/drawing/2014/main" id="{1260ABCA-3120-4B7E-A8CF-3655BC4CCCAC}"/>
                </a:ext>
              </a:extLst>
            </p:cNvPr>
            <p:cNvSpPr/>
            <p:nvPr/>
          </p:nvSpPr>
          <p:spPr>
            <a:xfrm>
              <a:off x="2633850" y="2666175"/>
              <a:ext cx="163650" cy="88750"/>
            </a:xfrm>
            <a:custGeom>
              <a:avLst/>
              <a:gdLst/>
              <a:ahLst/>
              <a:cxnLst/>
              <a:rect l="l" t="t" r="r" b="b"/>
              <a:pathLst>
                <a:path w="6546" h="3550" extrusionOk="0">
                  <a:moveTo>
                    <a:pt x="3272" y="0"/>
                  </a:moveTo>
                  <a:cubicBezTo>
                    <a:pt x="1466" y="0"/>
                    <a:pt x="1" y="1466"/>
                    <a:pt x="1" y="3272"/>
                  </a:cubicBezTo>
                  <a:lnTo>
                    <a:pt x="1" y="3550"/>
                  </a:lnTo>
                  <a:lnTo>
                    <a:pt x="6545" y="3550"/>
                  </a:lnTo>
                  <a:lnTo>
                    <a:pt x="6545" y="3272"/>
                  </a:lnTo>
                  <a:cubicBezTo>
                    <a:pt x="6545" y="1466"/>
                    <a:pt x="5080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96;p110">
              <a:extLst>
                <a:ext uri="{FF2B5EF4-FFF2-40B4-BE49-F238E27FC236}">
                  <a16:creationId xmlns:a16="http://schemas.microsoft.com/office/drawing/2014/main" id="{A0C0DD01-8846-4507-9CDC-7C253C011F7D}"/>
                </a:ext>
              </a:extLst>
            </p:cNvPr>
            <p:cNvSpPr/>
            <p:nvPr/>
          </p:nvSpPr>
          <p:spPr>
            <a:xfrm>
              <a:off x="2618250" y="2752825"/>
              <a:ext cx="194900" cy="27850"/>
            </a:xfrm>
            <a:custGeom>
              <a:avLst/>
              <a:gdLst/>
              <a:ahLst/>
              <a:cxnLst/>
              <a:rect l="l" t="t" r="r" b="b"/>
              <a:pathLst>
                <a:path w="7796" h="1114" extrusionOk="0">
                  <a:moveTo>
                    <a:pt x="362" y="1"/>
                  </a:moveTo>
                  <a:cubicBezTo>
                    <a:pt x="163" y="1"/>
                    <a:pt x="0" y="164"/>
                    <a:pt x="0" y="363"/>
                  </a:cubicBezTo>
                  <a:lnTo>
                    <a:pt x="0" y="751"/>
                  </a:lnTo>
                  <a:cubicBezTo>
                    <a:pt x="0" y="951"/>
                    <a:pt x="163" y="1114"/>
                    <a:pt x="362" y="1114"/>
                  </a:cubicBezTo>
                  <a:lnTo>
                    <a:pt x="7433" y="1114"/>
                  </a:lnTo>
                  <a:cubicBezTo>
                    <a:pt x="7633" y="1114"/>
                    <a:pt x="7795" y="952"/>
                    <a:pt x="7795" y="751"/>
                  </a:cubicBezTo>
                  <a:lnTo>
                    <a:pt x="7795" y="364"/>
                  </a:lnTo>
                  <a:cubicBezTo>
                    <a:pt x="7795" y="164"/>
                    <a:pt x="7633" y="2"/>
                    <a:pt x="7433" y="2"/>
                  </a:cubicBezTo>
                  <a:lnTo>
                    <a:pt x="7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97;p110">
              <a:extLst>
                <a:ext uri="{FF2B5EF4-FFF2-40B4-BE49-F238E27FC236}">
                  <a16:creationId xmlns:a16="http://schemas.microsoft.com/office/drawing/2014/main" id="{18CE8485-2195-455A-AE7B-01274DC59196}"/>
                </a:ext>
              </a:extLst>
            </p:cNvPr>
            <p:cNvSpPr/>
            <p:nvPr/>
          </p:nvSpPr>
          <p:spPr>
            <a:xfrm>
              <a:off x="2744875" y="2752825"/>
              <a:ext cx="68250" cy="27850"/>
            </a:xfrm>
            <a:custGeom>
              <a:avLst/>
              <a:gdLst/>
              <a:ahLst/>
              <a:cxnLst/>
              <a:rect l="l" t="t" r="r" b="b"/>
              <a:pathLst>
                <a:path w="2730" h="1114" extrusionOk="0">
                  <a:moveTo>
                    <a:pt x="0" y="1"/>
                  </a:moveTo>
                  <a:lnTo>
                    <a:pt x="0" y="1114"/>
                  </a:lnTo>
                  <a:lnTo>
                    <a:pt x="2367" y="1114"/>
                  </a:lnTo>
                  <a:cubicBezTo>
                    <a:pt x="2568" y="1114"/>
                    <a:pt x="2729" y="951"/>
                    <a:pt x="2729" y="751"/>
                  </a:cubicBezTo>
                  <a:lnTo>
                    <a:pt x="2729" y="363"/>
                  </a:lnTo>
                  <a:cubicBezTo>
                    <a:pt x="2729" y="164"/>
                    <a:pt x="2568" y="1"/>
                    <a:pt x="2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344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73"/>
          <p:cNvGrpSpPr/>
          <p:nvPr/>
        </p:nvGrpSpPr>
        <p:grpSpPr>
          <a:xfrm>
            <a:off x="-773903" y="-249867"/>
            <a:ext cx="4156002" cy="1804947"/>
            <a:chOff x="6577073" y="1154992"/>
            <a:chExt cx="1766783" cy="767311"/>
          </a:xfrm>
        </p:grpSpPr>
        <p:sp>
          <p:nvSpPr>
            <p:cNvPr id="1448" name="Google Shape;1448;p73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3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3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3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3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3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3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3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3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A950999-D466-478E-A874-14FCBF9CF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41" t="18985" r="6419" b="8782"/>
          <a:stretch/>
        </p:blipFill>
        <p:spPr>
          <a:xfrm>
            <a:off x="973042" y="1137971"/>
            <a:ext cx="2821408" cy="2465847"/>
          </a:xfrm>
          <a:prstGeom prst="rect">
            <a:avLst/>
          </a:prstGeom>
        </p:spPr>
      </p:pic>
      <p:pic>
        <p:nvPicPr>
          <p:cNvPr id="1026" name="Picture 2" descr="여름휴가, 칼로리가 겁나&quot;...비만클리닉 맛집은?">
            <a:extLst>
              <a:ext uri="{FF2B5EF4-FFF2-40B4-BE49-F238E27FC236}">
                <a16:creationId xmlns:a16="http://schemas.microsoft.com/office/drawing/2014/main" id="{BE59B3DD-5369-4712-B18A-194057A33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t="20479" r="6770" b="6232"/>
          <a:stretch/>
        </p:blipFill>
        <p:spPr bwMode="auto">
          <a:xfrm>
            <a:off x="5243283" y="1137971"/>
            <a:ext cx="2983475" cy="246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33434-9CAF-41AF-A869-6A4A1D02DF3D}"/>
              </a:ext>
            </a:extLst>
          </p:cNvPr>
          <p:cNvSpPr txBox="1"/>
          <p:nvPr/>
        </p:nvSpPr>
        <p:spPr>
          <a:xfrm>
            <a:off x="3900718" y="1342045"/>
            <a:ext cx="10885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+</a:t>
            </a:r>
            <a:endParaRPr lang="ko-KR" altLang="en-US" sz="13800" dirty="0"/>
          </a:p>
        </p:txBody>
      </p:sp>
      <p:sp>
        <p:nvSpPr>
          <p:cNvPr id="17" name="Google Shape;554;p48">
            <a:extLst>
              <a:ext uri="{FF2B5EF4-FFF2-40B4-BE49-F238E27FC236}">
                <a16:creationId xmlns:a16="http://schemas.microsoft.com/office/drawing/2014/main" id="{2AD923BF-45A9-4F61-BF50-10DF5DE6DF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6662" y="3466288"/>
            <a:ext cx="239764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여행지 추천</a:t>
            </a:r>
            <a:endParaRPr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Google Shape;554;p48">
            <a:extLst>
              <a:ext uri="{FF2B5EF4-FFF2-40B4-BE49-F238E27FC236}">
                <a16:creationId xmlns:a16="http://schemas.microsoft.com/office/drawing/2014/main" id="{C32E20F2-C1E1-4DB0-B9FB-9DBEA07F89F8}"/>
              </a:ext>
            </a:extLst>
          </p:cNvPr>
          <p:cNvSpPr txBox="1">
            <a:spLocks/>
          </p:cNvSpPr>
          <p:nvPr/>
        </p:nvSpPr>
        <p:spPr>
          <a:xfrm>
            <a:off x="6080969" y="3466288"/>
            <a:ext cx="140968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맛집 추천</a:t>
            </a:r>
          </a:p>
        </p:txBody>
      </p:sp>
    </p:spTree>
    <p:extLst>
      <p:ext uri="{BB962C8B-B14F-4D97-AF65-F5344CB8AC3E}">
        <p14:creationId xmlns:p14="http://schemas.microsoft.com/office/powerpoint/2010/main" val="268189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4" name="Google Shape;2104;p99"/>
          <p:cNvGrpSpPr/>
          <p:nvPr/>
        </p:nvGrpSpPr>
        <p:grpSpPr>
          <a:xfrm>
            <a:off x="4015740" y="2987040"/>
            <a:ext cx="3202583" cy="1626452"/>
            <a:chOff x="3531059" y="3141376"/>
            <a:chExt cx="2712923" cy="1620228"/>
          </a:xfrm>
        </p:grpSpPr>
        <p:sp>
          <p:nvSpPr>
            <p:cNvPr id="2105" name="Google Shape;2105;p99"/>
            <p:cNvSpPr/>
            <p:nvPr/>
          </p:nvSpPr>
          <p:spPr>
            <a:xfrm>
              <a:off x="6019450" y="4183815"/>
              <a:ext cx="88919" cy="61460"/>
            </a:xfrm>
            <a:custGeom>
              <a:avLst/>
              <a:gdLst/>
              <a:ahLst/>
              <a:cxnLst/>
              <a:rect l="l" t="t" r="r" b="b"/>
              <a:pathLst>
                <a:path w="4119" h="2847" extrusionOk="0">
                  <a:moveTo>
                    <a:pt x="3978" y="0"/>
                  </a:moveTo>
                  <a:cubicBezTo>
                    <a:pt x="3978" y="0"/>
                    <a:pt x="351" y="0"/>
                    <a:pt x="173" y="433"/>
                  </a:cubicBezTo>
                  <a:cubicBezTo>
                    <a:pt x="1" y="864"/>
                    <a:pt x="1" y="2503"/>
                    <a:pt x="261" y="2675"/>
                  </a:cubicBezTo>
                  <a:cubicBezTo>
                    <a:pt x="521" y="2847"/>
                    <a:pt x="4059" y="2847"/>
                    <a:pt x="4059" y="2847"/>
                  </a:cubicBezTo>
                  <a:lnTo>
                    <a:pt x="4119" y="2847"/>
                  </a:lnTo>
                  <a:lnTo>
                    <a:pt x="4119" y="2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99"/>
            <p:cNvSpPr/>
            <p:nvPr/>
          </p:nvSpPr>
          <p:spPr>
            <a:xfrm>
              <a:off x="6006390" y="4030047"/>
              <a:ext cx="101979" cy="138764"/>
            </a:xfrm>
            <a:custGeom>
              <a:avLst/>
              <a:gdLst/>
              <a:ahLst/>
              <a:cxnLst/>
              <a:rect l="l" t="t" r="r" b="b"/>
              <a:pathLst>
                <a:path w="4724" h="6428" extrusionOk="0">
                  <a:moveTo>
                    <a:pt x="2823" y="0"/>
                  </a:moveTo>
                  <a:cubicBezTo>
                    <a:pt x="1937" y="0"/>
                    <a:pt x="781" y="93"/>
                    <a:pt x="522" y="557"/>
                  </a:cubicBezTo>
                  <a:cubicBezTo>
                    <a:pt x="89" y="1338"/>
                    <a:pt x="1" y="6089"/>
                    <a:pt x="864" y="6344"/>
                  </a:cubicBezTo>
                  <a:cubicBezTo>
                    <a:pt x="1065" y="6404"/>
                    <a:pt x="1371" y="6427"/>
                    <a:pt x="1724" y="6427"/>
                  </a:cubicBezTo>
                  <a:cubicBezTo>
                    <a:pt x="2896" y="6427"/>
                    <a:pt x="4582" y="6172"/>
                    <a:pt x="4582" y="6172"/>
                  </a:cubicBezTo>
                  <a:lnTo>
                    <a:pt x="4724" y="6172"/>
                  </a:lnTo>
                  <a:lnTo>
                    <a:pt x="4724" y="2576"/>
                  </a:lnTo>
                  <a:cubicBezTo>
                    <a:pt x="4724" y="1711"/>
                    <a:pt x="4415" y="806"/>
                    <a:pt x="3906" y="31"/>
                  </a:cubicBezTo>
                  <a:lnTo>
                    <a:pt x="3887" y="42"/>
                  </a:lnTo>
                  <a:cubicBezTo>
                    <a:pt x="3887" y="42"/>
                    <a:pt x="3416" y="0"/>
                    <a:pt x="2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99"/>
            <p:cNvSpPr/>
            <p:nvPr/>
          </p:nvSpPr>
          <p:spPr>
            <a:xfrm>
              <a:off x="3531059" y="4442843"/>
              <a:ext cx="2594666" cy="70893"/>
            </a:xfrm>
            <a:custGeom>
              <a:avLst/>
              <a:gdLst/>
              <a:ahLst/>
              <a:cxnLst/>
              <a:rect l="l" t="t" r="r" b="b"/>
              <a:pathLst>
                <a:path w="120193" h="3284" extrusionOk="0">
                  <a:moveTo>
                    <a:pt x="671" y="0"/>
                  </a:moveTo>
                  <a:cubicBezTo>
                    <a:pt x="644" y="0"/>
                    <a:pt x="618" y="3"/>
                    <a:pt x="593" y="6"/>
                  </a:cubicBezTo>
                  <a:cubicBezTo>
                    <a:pt x="253" y="56"/>
                    <a:pt x="1" y="349"/>
                    <a:pt x="1" y="694"/>
                  </a:cubicBezTo>
                  <a:lnTo>
                    <a:pt x="1" y="2593"/>
                  </a:lnTo>
                  <a:cubicBezTo>
                    <a:pt x="1" y="2971"/>
                    <a:pt x="309" y="3284"/>
                    <a:pt x="688" y="3284"/>
                  </a:cubicBezTo>
                  <a:lnTo>
                    <a:pt x="119507" y="3284"/>
                  </a:lnTo>
                  <a:cubicBezTo>
                    <a:pt x="119885" y="3284"/>
                    <a:pt x="120193" y="2971"/>
                    <a:pt x="120193" y="2593"/>
                  </a:cubicBezTo>
                  <a:lnTo>
                    <a:pt x="120193" y="694"/>
                  </a:lnTo>
                  <a:cubicBezTo>
                    <a:pt x="120193" y="315"/>
                    <a:pt x="119887" y="1"/>
                    <a:pt x="119507" y="1"/>
                  </a:cubicBezTo>
                  <a:lnTo>
                    <a:pt x="688" y="1"/>
                  </a:lnTo>
                  <a:cubicBezTo>
                    <a:pt x="682" y="0"/>
                    <a:pt x="676" y="0"/>
                    <a:pt x="671" y="0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99"/>
            <p:cNvSpPr/>
            <p:nvPr/>
          </p:nvSpPr>
          <p:spPr>
            <a:xfrm>
              <a:off x="3543472" y="3141376"/>
              <a:ext cx="1963836" cy="203635"/>
            </a:xfrm>
            <a:custGeom>
              <a:avLst/>
              <a:gdLst/>
              <a:ahLst/>
              <a:cxnLst/>
              <a:rect l="l" t="t" r="r" b="b"/>
              <a:pathLst>
                <a:path w="90971" h="9433" extrusionOk="0">
                  <a:moveTo>
                    <a:pt x="3445" y="1"/>
                  </a:moveTo>
                  <a:cubicBezTo>
                    <a:pt x="1551" y="1"/>
                    <a:pt x="0" y="1549"/>
                    <a:pt x="0" y="3445"/>
                  </a:cubicBezTo>
                  <a:lnTo>
                    <a:pt x="0" y="9432"/>
                  </a:lnTo>
                  <a:lnTo>
                    <a:pt x="90603" y="9432"/>
                  </a:lnTo>
                  <a:lnTo>
                    <a:pt x="90970" y="9301"/>
                  </a:lnTo>
                  <a:lnTo>
                    <a:pt x="88900" y="3473"/>
                  </a:lnTo>
                  <a:cubicBezTo>
                    <a:pt x="88254" y="1686"/>
                    <a:pt x="86172" y="220"/>
                    <a:pt x="84273" y="214"/>
                  </a:cubicBezTo>
                  <a:lnTo>
                    <a:pt x="3456" y="1"/>
                  </a:lnTo>
                  <a:cubicBezTo>
                    <a:pt x="3452" y="1"/>
                    <a:pt x="3449" y="1"/>
                    <a:pt x="3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99"/>
            <p:cNvSpPr/>
            <p:nvPr/>
          </p:nvSpPr>
          <p:spPr>
            <a:xfrm>
              <a:off x="3543472" y="3342161"/>
              <a:ext cx="2564897" cy="1100855"/>
            </a:xfrm>
            <a:custGeom>
              <a:avLst/>
              <a:gdLst/>
              <a:ahLst/>
              <a:cxnLst/>
              <a:rect l="l" t="t" r="r" b="b"/>
              <a:pathLst>
                <a:path w="118814" h="50995" extrusionOk="0">
                  <a:moveTo>
                    <a:pt x="90970" y="0"/>
                  </a:moveTo>
                  <a:lnTo>
                    <a:pt x="90605" y="131"/>
                  </a:lnTo>
                  <a:lnTo>
                    <a:pt x="0" y="131"/>
                  </a:lnTo>
                  <a:lnTo>
                    <a:pt x="0" y="50787"/>
                  </a:lnTo>
                  <a:lnTo>
                    <a:pt x="19" y="50995"/>
                  </a:lnTo>
                  <a:cubicBezTo>
                    <a:pt x="43" y="50991"/>
                    <a:pt x="67" y="50989"/>
                    <a:pt x="91" y="50989"/>
                  </a:cubicBezTo>
                  <a:cubicBezTo>
                    <a:pt x="98" y="50989"/>
                    <a:pt x="105" y="50989"/>
                    <a:pt x="113" y="50989"/>
                  </a:cubicBezTo>
                  <a:lnTo>
                    <a:pt x="118812" y="50989"/>
                  </a:lnTo>
                  <a:lnTo>
                    <a:pt x="118812" y="41836"/>
                  </a:lnTo>
                  <a:lnTo>
                    <a:pt x="118754" y="41836"/>
                  </a:lnTo>
                  <a:cubicBezTo>
                    <a:pt x="118754" y="41836"/>
                    <a:pt x="115216" y="41836"/>
                    <a:pt x="114956" y="41664"/>
                  </a:cubicBezTo>
                  <a:cubicBezTo>
                    <a:pt x="114694" y="41492"/>
                    <a:pt x="114694" y="39853"/>
                    <a:pt x="114866" y="39422"/>
                  </a:cubicBezTo>
                  <a:cubicBezTo>
                    <a:pt x="115044" y="38990"/>
                    <a:pt x="118672" y="38990"/>
                    <a:pt x="118672" y="38990"/>
                  </a:cubicBezTo>
                  <a:lnTo>
                    <a:pt x="118814" y="38990"/>
                  </a:lnTo>
                  <a:lnTo>
                    <a:pt x="118814" y="38038"/>
                  </a:lnTo>
                  <a:lnTo>
                    <a:pt x="118672" y="38038"/>
                  </a:lnTo>
                  <a:cubicBezTo>
                    <a:pt x="118672" y="38038"/>
                    <a:pt x="116989" y="38292"/>
                    <a:pt x="115817" y="38292"/>
                  </a:cubicBezTo>
                  <a:cubicBezTo>
                    <a:pt x="115463" y="38292"/>
                    <a:pt x="115156" y="38269"/>
                    <a:pt x="114956" y="38209"/>
                  </a:cubicBezTo>
                  <a:cubicBezTo>
                    <a:pt x="114091" y="37954"/>
                    <a:pt x="114181" y="33204"/>
                    <a:pt x="114612" y="32423"/>
                  </a:cubicBezTo>
                  <a:cubicBezTo>
                    <a:pt x="114871" y="31958"/>
                    <a:pt x="116026" y="31865"/>
                    <a:pt x="116912" y="31865"/>
                  </a:cubicBezTo>
                  <a:cubicBezTo>
                    <a:pt x="117506" y="31865"/>
                    <a:pt x="117979" y="31907"/>
                    <a:pt x="117979" y="31907"/>
                  </a:cubicBezTo>
                  <a:lnTo>
                    <a:pt x="117996" y="31896"/>
                  </a:lnTo>
                  <a:cubicBezTo>
                    <a:pt x="117393" y="30978"/>
                    <a:pt x="116506" y="30228"/>
                    <a:pt x="115529" y="29908"/>
                  </a:cubicBezTo>
                  <a:lnTo>
                    <a:pt x="99355" y="23619"/>
                  </a:lnTo>
                  <a:lnTo>
                    <a:pt x="909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99"/>
            <p:cNvSpPr/>
            <p:nvPr/>
          </p:nvSpPr>
          <p:spPr>
            <a:xfrm>
              <a:off x="3583301" y="3423287"/>
              <a:ext cx="342961" cy="685964"/>
            </a:xfrm>
            <a:custGeom>
              <a:avLst/>
              <a:gdLst/>
              <a:ahLst/>
              <a:cxnLst/>
              <a:rect l="l" t="t" r="r" b="b"/>
              <a:pathLst>
                <a:path w="15887" h="31776" extrusionOk="0">
                  <a:moveTo>
                    <a:pt x="690" y="1"/>
                  </a:moveTo>
                  <a:cubicBezTo>
                    <a:pt x="309" y="1"/>
                    <a:pt x="0" y="309"/>
                    <a:pt x="0" y="692"/>
                  </a:cubicBezTo>
                  <a:lnTo>
                    <a:pt x="0" y="31085"/>
                  </a:lnTo>
                  <a:cubicBezTo>
                    <a:pt x="0" y="31466"/>
                    <a:pt x="309" y="31775"/>
                    <a:pt x="690" y="31775"/>
                  </a:cubicBezTo>
                  <a:lnTo>
                    <a:pt x="15196" y="31775"/>
                  </a:lnTo>
                  <a:cubicBezTo>
                    <a:pt x="15578" y="31775"/>
                    <a:pt x="15886" y="31466"/>
                    <a:pt x="15886" y="31085"/>
                  </a:cubicBezTo>
                  <a:lnTo>
                    <a:pt x="15886" y="691"/>
                  </a:lnTo>
                  <a:cubicBezTo>
                    <a:pt x="15886" y="309"/>
                    <a:pt x="15578" y="1"/>
                    <a:pt x="15196" y="1"/>
                  </a:cubicBezTo>
                  <a:close/>
                </a:path>
              </a:pathLst>
            </a:custGeom>
            <a:solidFill>
              <a:srgbClr val="17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99"/>
            <p:cNvSpPr/>
            <p:nvPr/>
          </p:nvSpPr>
          <p:spPr>
            <a:xfrm>
              <a:off x="4000825" y="3613451"/>
              <a:ext cx="1028947" cy="301944"/>
            </a:xfrm>
            <a:custGeom>
              <a:avLst/>
              <a:gdLst/>
              <a:ahLst/>
              <a:cxnLst/>
              <a:rect l="l" t="t" r="r" b="b"/>
              <a:pathLst>
                <a:path w="47664" h="13987" extrusionOk="0">
                  <a:moveTo>
                    <a:pt x="1" y="0"/>
                  </a:moveTo>
                  <a:lnTo>
                    <a:pt x="1" y="13987"/>
                  </a:lnTo>
                  <a:lnTo>
                    <a:pt x="47663" y="13987"/>
                  </a:lnTo>
                  <a:lnTo>
                    <a:pt x="47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99"/>
            <p:cNvSpPr/>
            <p:nvPr/>
          </p:nvSpPr>
          <p:spPr>
            <a:xfrm>
              <a:off x="4690524" y="3415861"/>
              <a:ext cx="339248" cy="197612"/>
            </a:xfrm>
            <a:custGeom>
              <a:avLst/>
              <a:gdLst/>
              <a:ahLst/>
              <a:cxnLst/>
              <a:rect l="l" t="t" r="r" b="b"/>
              <a:pathLst>
                <a:path w="15715" h="9154" extrusionOk="0">
                  <a:moveTo>
                    <a:pt x="1" y="1"/>
                  </a:moveTo>
                  <a:lnTo>
                    <a:pt x="1" y="8981"/>
                  </a:lnTo>
                  <a:lnTo>
                    <a:pt x="1" y="9153"/>
                  </a:lnTo>
                  <a:lnTo>
                    <a:pt x="15714" y="9153"/>
                  </a:lnTo>
                  <a:lnTo>
                    <a:pt x="157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99"/>
            <p:cNvSpPr/>
            <p:nvPr/>
          </p:nvSpPr>
          <p:spPr>
            <a:xfrm>
              <a:off x="4291522" y="3415861"/>
              <a:ext cx="399023" cy="197612"/>
            </a:xfrm>
            <a:custGeom>
              <a:avLst/>
              <a:gdLst/>
              <a:ahLst/>
              <a:cxnLst/>
              <a:rect l="l" t="t" r="r" b="b"/>
              <a:pathLst>
                <a:path w="18484" h="9154" extrusionOk="0">
                  <a:moveTo>
                    <a:pt x="1" y="1"/>
                  </a:moveTo>
                  <a:lnTo>
                    <a:pt x="1" y="8981"/>
                  </a:lnTo>
                  <a:lnTo>
                    <a:pt x="1" y="9153"/>
                  </a:lnTo>
                  <a:lnTo>
                    <a:pt x="18484" y="9153"/>
                  </a:lnTo>
                  <a:lnTo>
                    <a:pt x="18484" y="8981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99"/>
            <p:cNvSpPr/>
            <p:nvPr/>
          </p:nvSpPr>
          <p:spPr>
            <a:xfrm>
              <a:off x="4000825" y="3415861"/>
              <a:ext cx="290719" cy="197612"/>
            </a:xfrm>
            <a:custGeom>
              <a:avLst/>
              <a:gdLst/>
              <a:ahLst/>
              <a:cxnLst/>
              <a:rect l="l" t="t" r="r" b="b"/>
              <a:pathLst>
                <a:path w="13467" h="9154" extrusionOk="0">
                  <a:moveTo>
                    <a:pt x="1" y="1"/>
                  </a:moveTo>
                  <a:lnTo>
                    <a:pt x="1" y="9153"/>
                  </a:lnTo>
                  <a:lnTo>
                    <a:pt x="13467" y="9153"/>
                  </a:lnTo>
                  <a:lnTo>
                    <a:pt x="13467" y="8981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99"/>
            <p:cNvSpPr/>
            <p:nvPr/>
          </p:nvSpPr>
          <p:spPr>
            <a:xfrm>
              <a:off x="5139803" y="3439197"/>
              <a:ext cx="489561" cy="542321"/>
            </a:xfrm>
            <a:custGeom>
              <a:avLst/>
              <a:gdLst/>
              <a:ahLst/>
              <a:cxnLst/>
              <a:rect l="l" t="t" r="r" b="b"/>
              <a:pathLst>
                <a:path w="22678" h="25122" extrusionOk="0">
                  <a:moveTo>
                    <a:pt x="630" y="1"/>
                  </a:moveTo>
                  <a:cubicBezTo>
                    <a:pt x="282" y="2"/>
                    <a:pt x="2" y="282"/>
                    <a:pt x="1" y="629"/>
                  </a:cubicBezTo>
                  <a:lnTo>
                    <a:pt x="1" y="24493"/>
                  </a:lnTo>
                  <a:cubicBezTo>
                    <a:pt x="2" y="24840"/>
                    <a:pt x="282" y="25120"/>
                    <a:pt x="630" y="25122"/>
                  </a:cubicBezTo>
                  <a:lnTo>
                    <a:pt x="22139" y="25122"/>
                  </a:lnTo>
                  <a:cubicBezTo>
                    <a:pt x="22484" y="25122"/>
                    <a:pt x="22678" y="24853"/>
                    <a:pt x="22570" y="24524"/>
                  </a:cubicBezTo>
                  <a:lnTo>
                    <a:pt x="14643" y="597"/>
                  </a:lnTo>
                  <a:cubicBezTo>
                    <a:pt x="14535" y="268"/>
                    <a:pt x="14164" y="1"/>
                    <a:pt x="138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99"/>
            <p:cNvSpPr/>
            <p:nvPr/>
          </p:nvSpPr>
          <p:spPr>
            <a:xfrm>
              <a:off x="3959765" y="3941150"/>
              <a:ext cx="1120888" cy="67094"/>
            </a:xfrm>
            <a:custGeom>
              <a:avLst/>
              <a:gdLst/>
              <a:ahLst/>
              <a:cxnLst/>
              <a:rect l="l" t="t" r="r" b="b"/>
              <a:pathLst>
                <a:path w="51923" h="3108" extrusionOk="0">
                  <a:moveTo>
                    <a:pt x="1" y="0"/>
                  </a:moveTo>
                  <a:lnTo>
                    <a:pt x="1" y="3107"/>
                  </a:lnTo>
                  <a:lnTo>
                    <a:pt x="51923" y="3107"/>
                  </a:lnTo>
                  <a:lnTo>
                    <a:pt x="519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99"/>
            <p:cNvSpPr/>
            <p:nvPr/>
          </p:nvSpPr>
          <p:spPr>
            <a:xfrm>
              <a:off x="3959765" y="3902573"/>
              <a:ext cx="1120888" cy="38598"/>
            </a:xfrm>
            <a:custGeom>
              <a:avLst/>
              <a:gdLst/>
              <a:ahLst/>
              <a:cxnLst/>
              <a:rect l="l" t="t" r="r" b="b"/>
              <a:pathLst>
                <a:path w="51923" h="1788" extrusionOk="0">
                  <a:moveTo>
                    <a:pt x="1413" y="1"/>
                  </a:moveTo>
                  <a:lnTo>
                    <a:pt x="1" y="1787"/>
                  </a:lnTo>
                  <a:lnTo>
                    <a:pt x="51923" y="1787"/>
                  </a:lnTo>
                  <a:lnTo>
                    <a:pt x="500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99"/>
            <p:cNvSpPr/>
            <p:nvPr/>
          </p:nvSpPr>
          <p:spPr>
            <a:xfrm>
              <a:off x="5132463" y="4021218"/>
              <a:ext cx="497462" cy="384797"/>
            </a:xfrm>
            <a:custGeom>
              <a:avLst/>
              <a:gdLst/>
              <a:ahLst/>
              <a:cxnLst/>
              <a:rect l="l" t="t" r="r" b="b"/>
              <a:pathLst>
                <a:path w="23044" h="17825" extrusionOk="0">
                  <a:moveTo>
                    <a:pt x="22851" y="0"/>
                  </a:moveTo>
                  <a:cubicBezTo>
                    <a:pt x="22793" y="0"/>
                    <a:pt x="22745" y="47"/>
                    <a:pt x="22745" y="107"/>
                  </a:cubicBezTo>
                  <a:cubicBezTo>
                    <a:pt x="22698" y="1733"/>
                    <a:pt x="22698" y="3359"/>
                    <a:pt x="22678" y="4985"/>
                  </a:cubicBezTo>
                  <a:cubicBezTo>
                    <a:pt x="22659" y="6550"/>
                    <a:pt x="22687" y="8116"/>
                    <a:pt x="22693" y="9682"/>
                  </a:cubicBezTo>
                  <a:lnTo>
                    <a:pt x="22693" y="9682"/>
                  </a:lnTo>
                  <a:cubicBezTo>
                    <a:pt x="22145" y="9613"/>
                    <a:pt x="21602" y="9586"/>
                    <a:pt x="21058" y="9586"/>
                  </a:cubicBezTo>
                  <a:cubicBezTo>
                    <a:pt x="20964" y="9586"/>
                    <a:pt x="20869" y="9587"/>
                    <a:pt x="20774" y="9588"/>
                  </a:cubicBezTo>
                  <a:cubicBezTo>
                    <a:pt x="20741" y="9587"/>
                    <a:pt x="20708" y="9587"/>
                    <a:pt x="20674" y="9587"/>
                  </a:cubicBezTo>
                  <a:cubicBezTo>
                    <a:pt x="20357" y="9587"/>
                    <a:pt x="20040" y="9621"/>
                    <a:pt x="19723" y="9636"/>
                  </a:cubicBezTo>
                  <a:cubicBezTo>
                    <a:pt x="19375" y="9661"/>
                    <a:pt x="19028" y="9722"/>
                    <a:pt x="18678" y="9753"/>
                  </a:cubicBezTo>
                  <a:cubicBezTo>
                    <a:pt x="18330" y="9799"/>
                    <a:pt x="17986" y="9878"/>
                    <a:pt x="17638" y="9931"/>
                  </a:cubicBezTo>
                  <a:cubicBezTo>
                    <a:pt x="17289" y="9989"/>
                    <a:pt x="16952" y="10100"/>
                    <a:pt x="16608" y="10183"/>
                  </a:cubicBezTo>
                  <a:cubicBezTo>
                    <a:pt x="16258" y="10254"/>
                    <a:pt x="15941" y="10422"/>
                    <a:pt x="15606" y="10541"/>
                  </a:cubicBezTo>
                  <a:cubicBezTo>
                    <a:pt x="15268" y="10656"/>
                    <a:pt x="14958" y="10834"/>
                    <a:pt x="14649" y="11013"/>
                  </a:cubicBezTo>
                  <a:cubicBezTo>
                    <a:pt x="14339" y="11187"/>
                    <a:pt x="14027" y="11362"/>
                    <a:pt x="13754" y="11592"/>
                  </a:cubicBezTo>
                  <a:cubicBezTo>
                    <a:pt x="13477" y="11816"/>
                    <a:pt x="13182" y="12021"/>
                    <a:pt x="12919" y="12258"/>
                  </a:cubicBezTo>
                  <a:lnTo>
                    <a:pt x="12168" y="13014"/>
                  </a:lnTo>
                  <a:cubicBezTo>
                    <a:pt x="11896" y="13248"/>
                    <a:pt x="11720" y="13563"/>
                    <a:pt x="11492" y="13834"/>
                  </a:cubicBezTo>
                  <a:cubicBezTo>
                    <a:pt x="11283" y="14120"/>
                    <a:pt x="11038" y="14382"/>
                    <a:pt x="10883" y="14702"/>
                  </a:cubicBezTo>
                  <a:lnTo>
                    <a:pt x="10360" y="15624"/>
                  </a:lnTo>
                  <a:cubicBezTo>
                    <a:pt x="10164" y="15921"/>
                    <a:pt x="10071" y="16267"/>
                    <a:pt x="9933" y="16590"/>
                  </a:cubicBezTo>
                  <a:lnTo>
                    <a:pt x="9599" y="17449"/>
                  </a:lnTo>
                  <a:lnTo>
                    <a:pt x="9599" y="17449"/>
                  </a:lnTo>
                  <a:cubicBezTo>
                    <a:pt x="9018" y="17453"/>
                    <a:pt x="8436" y="17463"/>
                    <a:pt x="7854" y="17463"/>
                  </a:cubicBezTo>
                  <a:cubicBezTo>
                    <a:pt x="7691" y="17463"/>
                    <a:pt x="7527" y="17463"/>
                    <a:pt x="7364" y="17460"/>
                  </a:cubicBezTo>
                  <a:cubicBezTo>
                    <a:pt x="7307" y="17461"/>
                    <a:pt x="7250" y="17461"/>
                    <a:pt x="7194" y="17461"/>
                  </a:cubicBezTo>
                  <a:cubicBezTo>
                    <a:pt x="6461" y="17461"/>
                    <a:pt x="5730" y="17420"/>
                    <a:pt x="4998" y="17377"/>
                  </a:cubicBezTo>
                  <a:cubicBezTo>
                    <a:pt x="4269" y="17337"/>
                    <a:pt x="3540" y="17327"/>
                    <a:pt x="2810" y="17327"/>
                  </a:cubicBezTo>
                  <a:cubicBezTo>
                    <a:pt x="2068" y="17327"/>
                    <a:pt x="1326" y="17337"/>
                    <a:pt x="584" y="17337"/>
                  </a:cubicBezTo>
                  <a:cubicBezTo>
                    <a:pt x="547" y="17337"/>
                    <a:pt x="511" y="17337"/>
                    <a:pt x="474" y="17337"/>
                  </a:cubicBezTo>
                  <a:lnTo>
                    <a:pt x="474" y="17337"/>
                  </a:lnTo>
                  <a:lnTo>
                    <a:pt x="442" y="13317"/>
                  </a:lnTo>
                  <a:cubicBezTo>
                    <a:pt x="440" y="12612"/>
                    <a:pt x="450" y="11907"/>
                    <a:pt x="476" y="11201"/>
                  </a:cubicBezTo>
                  <a:cubicBezTo>
                    <a:pt x="496" y="10496"/>
                    <a:pt x="523" y="9790"/>
                    <a:pt x="521" y="9086"/>
                  </a:cubicBezTo>
                  <a:cubicBezTo>
                    <a:pt x="530" y="8380"/>
                    <a:pt x="512" y="7675"/>
                    <a:pt x="507" y="6971"/>
                  </a:cubicBezTo>
                  <a:lnTo>
                    <a:pt x="482" y="4854"/>
                  </a:lnTo>
                  <a:cubicBezTo>
                    <a:pt x="459" y="3444"/>
                    <a:pt x="422" y="2034"/>
                    <a:pt x="371" y="623"/>
                  </a:cubicBezTo>
                  <a:cubicBezTo>
                    <a:pt x="365" y="559"/>
                    <a:pt x="315" y="527"/>
                    <a:pt x="265" y="527"/>
                  </a:cubicBezTo>
                  <a:cubicBezTo>
                    <a:pt x="215" y="527"/>
                    <a:pt x="164" y="559"/>
                    <a:pt x="159" y="623"/>
                  </a:cubicBezTo>
                  <a:cubicBezTo>
                    <a:pt x="109" y="2034"/>
                    <a:pt x="73" y="3444"/>
                    <a:pt x="49" y="4854"/>
                  </a:cubicBezTo>
                  <a:lnTo>
                    <a:pt x="24" y="6971"/>
                  </a:lnTo>
                  <a:cubicBezTo>
                    <a:pt x="19" y="7675"/>
                    <a:pt x="1" y="8380"/>
                    <a:pt x="8" y="9086"/>
                  </a:cubicBezTo>
                  <a:cubicBezTo>
                    <a:pt x="8" y="9791"/>
                    <a:pt x="34" y="10497"/>
                    <a:pt x="55" y="11201"/>
                  </a:cubicBezTo>
                  <a:cubicBezTo>
                    <a:pt x="79" y="11907"/>
                    <a:pt x="90" y="12612"/>
                    <a:pt x="88" y="13317"/>
                  </a:cubicBezTo>
                  <a:lnTo>
                    <a:pt x="53" y="17547"/>
                  </a:lnTo>
                  <a:cubicBezTo>
                    <a:pt x="55" y="17662"/>
                    <a:pt x="149" y="17756"/>
                    <a:pt x="264" y="17759"/>
                  </a:cubicBezTo>
                  <a:cubicBezTo>
                    <a:pt x="1444" y="17775"/>
                    <a:pt x="2624" y="17825"/>
                    <a:pt x="3804" y="17825"/>
                  </a:cubicBezTo>
                  <a:cubicBezTo>
                    <a:pt x="4201" y="17825"/>
                    <a:pt x="4597" y="17819"/>
                    <a:pt x="4994" y="17805"/>
                  </a:cubicBezTo>
                  <a:cubicBezTo>
                    <a:pt x="5593" y="17780"/>
                    <a:pt x="6193" y="17758"/>
                    <a:pt x="6792" y="17758"/>
                  </a:cubicBezTo>
                  <a:cubicBezTo>
                    <a:pt x="6982" y="17758"/>
                    <a:pt x="7171" y="17760"/>
                    <a:pt x="7361" y="17765"/>
                  </a:cubicBezTo>
                  <a:cubicBezTo>
                    <a:pt x="8149" y="17768"/>
                    <a:pt x="8937" y="17802"/>
                    <a:pt x="9727" y="17822"/>
                  </a:cubicBezTo>
                  <a:cubicBezTo>
                    <a:pt x="9728" y="17822"/>
                    <a:pt x="9729" y="17822"/>
                    <a:pt x="9730" y="17822"/>
                  </a:cubicBezTo>
                  <a:cubicBezTo>
                    <a:pt x="9803" y="17822"/>
                    <a:pt x="9870" y="17779"/>
                    <a:pt x="9898" y="17712"/>
                  </a:cubicBezTo>
                  <a:lnTo>
                    <a:pt x="9905" y="17694"/>
                  </a:lnTo>
                  <a:lnTo>
                    <a:pt x="10314" y="16752"/>
                  </a:lnTo>
                  <a:cubicBezTo>
                    <a:pt x="10464" y="16445"/>
                    <a:pt x="10553" y="16109"/>
                    <a:pt x="10745" y="15825"/>
                  </a:cubicBezTo>
                  <a:lnTo>
                    <a:pt x="11260" y="14941"/>
                  </a:lnTo>
                  <a:cubicBezTo>
                    <a:pt x="11414" y="14634"/>
                    <a:pt x="11653" y="14388"/>
                    <a:pt x="11855" y="14115"/>
                  </a:cubicBezTo>
                  <a:cubicBezTo>
                    <a:pt x="12075" y="13857"/>
                    <a:pt x="12246" y="13556"/>
                    <a:pt x="12508" y="13335"/>
                  </a:cubicBezTo>
                  <a:lnTo>
                    <a:pt x="13245" y="12635"/>
                  </a:lnTo>
                  <a:cubicBezTo>
                    <a:pt x="13504" y="12419"/>
                    <a:pt x="13793" y="12237"/>
                    <a:pt x="14063" y="12036"/>
                  </a:cubicBezTo>
                  <a:cubicBezTo>
                    <a:pt x="14326" y="11821"/>
                    <a:pt x="14635" y="11681"/>
                    <a:pt x="14926" y="11509"/>
                  </a:cubicBezTo>
                  <a:cubicBezTo>
                    <a:pt x="15218" y="11338"/>
                    <a:pt x="15514" y="11174"/>
                    <a:pt x="15825" y="11043"/>
                  </a:cubicBezTo>
                  <a:cubicBezTo>
                    <a:pt x="16137" y="10911"/>
                    <a:pt x="16434" y="10742"/>
                    <a:pt x="16760" y="10639"/>
                  </a:cubicBezTo>
                  <a:cubicBezTo>
                    <a:pt x="17081" y="10530"/>
                    <a:pt x="17396" y="10390"/>
                    <a:pt x="17727" y="10306"/>
                  </a:cubicBezTo>
                  <a:cubicBezTo>
                    <a:pt x="18057" y="10221"/>
                    <a:pt x="18387" y="10126"/>
                    <a:pt x="18726" y="10067"/>
                  </a:cubicBezTo>
                  <a:cubicBezTo>
                    <a:pt x="19065" y="10018"/>
                    <a:pt x="19403" y="9948"/>
                    <a:pt x="19746" y="9929"/>
                  </a:cubicBezTo>
                  <a:cubicBezTo>
                    <a:pt x="20060" y="9911"/>
                    <a:pt x="20374" y="9877"/>
                    <a:pt x="20690" y="9877"/>
                  </a:cubicBezTo>
                  <a:cubicBezTo>
                    <a:pt x="20719" y="9877"/>
                    <a:pt x="20747" y="9878"/>
                    <a:pt x="20776" y="9878"/>
                  </a:cubicBezTo>
                  <a:cubicBezTo>
                    <a:pt x="20867" y="9875"/>
                    <a:pt x="20958" y="9874"/>
                    <a:pt x="21049" y="9874"/>
                  </a:cubicBezTo>
                  <a:cubicBezTo>
                    <a:pt x="21302" y="9874"/>
                    <a:pt x="21555" y="9885"/>
                    <a:pt x="21804" y="9902"/>
                  </a:cubicBezTo>
                  <a:cubicBezTo>
                    <a:pt x="22146" y="9927"/>
                    <a:pt x="22491" y="9962"/>
                    <a:pt x="22820" y="10018"/>
                  </a:cubicBezTo>
                  <a:cubicBezTo>
                    <a:pt x="22830" y="10019"/>
                    <a:pt x="22839" y="10021"/>
                    <a:pt x="22849" y="10021"/>
                  </a:cubicBezTo>
                  <a:cubicBezTo>
                    <a:pt x="22935" y="10021"/>
                    <a:pt x="23006" y="9949"/>
                    <a:pt x="23008" y="9863"/>
                  </a:cubicBezTo>
                  <a:cubicBezTo>
                    <a:pt x="23011" y="8237"/>
                    <a:pt x="23043" y="6609"/>
                    <a:pt x="23023" y="4985"/>
                  </a:cubicBezTo>
                  <a:cubicBezTo>
                    <a:pt x="23002" y="3359"/>
                    <a:pt x="23002" y="1731"/>
                    <a:pt x="22955" y="105"/>
                  </a:cubicBezTo>
                  <a:lnTo>
                    <a:pt x="22955" y="105"/>
                  </a:lnTo>
                  <a:lnTo>
                    <a:pt x="22958" y="107"/>
                  </a:lnTo>
                  <a:cubicBezTo>
                    <a:pt x="22958" y="47"/>
                    <a:pt x="22911" y="0"/>
                    <a:pt x="22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99"/>
            <p:cNvSpPr/>
            <p:nvPr/>
          </p:nvSpPr>
          <p:spPr>
            <a:xfrm>
              <a:off x="5158606" y="4041035"/>
              <a:ext cx="78298" cy="36289"/>
            </a:xfrm>
            <a:custGeom>
              <a:avLst/>
              <a:gdLst/>
              <a:ahLst/>
              <a:cxnLst/>
              <a:rect l="l" t="t" r="r" b="b"/>
              <a:pathLst>
                <a:path w="3627" h="1681" extrusionOk="0">
                  <a:moveTo>
                    <a:pt x="1949" y="1"/>
                  </a:moveTo>
                  <a:cubicBezTo>
                    <a:pt x="1267" y="1"/>
                    <a:pt x="565" y="221"/>
                    <a:pt x="249" y="587"/>
                  </a:cubicBezTo>
                  <a:cubicBezTo>
                    <a:pt x="103" y="758"/>
                    <a:pt x="0" y="995"/>
                    <a:pt x="82" y="1223"/>
                  </a:cubicBezTo>
                  <a:cubicBezTo>
                    <a:pt x="209" y="1586"/>
                    <a:pt x="457" y="1680"/>
                    <a:pt x="742" y="1680"/>
                  </a:cubicBezTo>
                  <a:cubicBezTo>
                    <a:pt x="1021" y="1680"/>
                    <a:pt x="1337" y="1590"/>
                    <a:pt x="1611" y="1573"/>
                  </a:cubicBezTo>
                  <a:cubicBezTo>
                    <a:pt x="1674" y="1569"/>
                    <a:pt x="1739" y="1568"/>
                    <a:pt x="1806" y="1568"/>
                  </a:cubicBezTo>
                  <a:cubicBezTo>
                    <a:pt x="2003" y="1568"/>
                    <a:pt x="2215" y="1580"/>
                    <a:pt x="2425" y="1580"/>
                  </a:cubicBezTo>
                  <a:cubicBezTo>
                    <a:pt x="2814" y="1580"/>
                    <a:pt x="3198" y="1538"/>
                    <a:pt x="3479" y="1300"/>
                  </a:cubicBezTo>
                  <a:cubicBezTo>
                    <a:pt x="3592" y="1203"/>
                    <a:pt x="3627" y="1022"/>
                    <a:pt x="3590" y="884"/>
                  </a:cubicBezTo>
                  <a:cubicBezTo>
                    <a:pt x="3419" y="263"/>
                    <a:pt x="2696" y="1"/>
                    <a:pt x="1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99"/>
            <p:cNvSpPr/>
            <p:nvPr/>
          </p:nvSpPr>
          <p:spPr>
            <a:xfrm>
              <a:off x="6116357" y="3962435"/>
              <a:ext cx="67590" cy="64892"/>
            </a:xfrm>
            <a:custGeom>
              <a:avLst/>
              <a:gdLst/>
              <a:ahLst/>
              <a:cxnLst/>
              <a:rect l="l" t="t" r="r" b="b"/>
              <a:pathLst>
                <a:path w="3131" h="3006" extrusionOk="0">
                  <a:moveTo>
                    <a:pt x="2302" y="0"/>
                  </a:moveTo>
                  <a:cubicBezTo>
                    <a:pt x="2283" y="0"/>
                    <a:pt x="2265" y="1"/>
                    <a:pt x="2246" y="3"/>
                  </a:cubicBezTo>
                  <a:cubicBezTo>
                    <a:pt x="1593" y="69"/>
                    <a:pt x="1236" y="556"/>
                    <a:pt x="833" y="1019"/>
                  </a:cubicBezTo>
                  <a:cubicBezTo>
                    <a:pt x="525" y="1373"/>
                    <a:pt x="223" y="1741"/>
                    <a:pt x="108" y="2207"/>
                  </a:cubicBezTo>
                  <a:cubicBezTo>
                    <a:pt x="1" y="2623"/>
                    <a:pt x="323" y="3005"/>
                    <a:pt x="724" y="3005"/>
                  </a:cubicBezTo>
                  <a:cubicBezTo>
                    <a:pt x="777" y="3005"/>
                    <a:pt x="831" y="2999"/>
                    <a:pt x="886" y="2985"/>
                  </a:cubicBezTo>
                  <a:cubicBezTo>
                    <a:pt x="1351" y="2870"/>
                    <a:pt x="1720" y="2567"/>
                    <a:pt x="2074" y="2259"/>
                  </a:cubicBezTo>
                  <a:cubicBezTo>
                    <a:pt x="2536" y="1857"/>
                    <a:pt x="3023" y="1500"/>
                    <a:pt x="3088" y="847"/>
                  </a:cubicBezTo>
                  <a:cubicBezTo>
                    <a:pt x="3130" y="438"/>
                    <a:pt x="2712" y="0"/>
                    <a:pt x="2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99"/>
            <p:cNvSpPr/>
            <p:nvPr/>
          </p:nvSpPr>
          <p:spPr>
            <a:xfrm>
              <a:off x="6119660" y="4062817"/>
              <a:ext cx="124322" cy="59905"/>
            </a:xfrm>
            <a:custGeom>
              <a:avLst/>
              <a:gdLst/>
              <a:ahLst/>
              <a:cxnLst/>
              <a:rect l="l" t="t" r="r" b="b"/>
              <a:pathLst>
                <a:path w="5759" h="2775" extrusionOk="0">
                  <a:moveTo>
                    <a:pt x="4329" y="1"/>
                  </a:moveTo>
                  <a:cubicBezTo>
                    <a:pt x="2953" y="1"/>
                    <a:pt x="1526" y="844"/>
                    <a:pt x="512" y="1695"/>
                  </a:cubicBezTo>
                  <a:cubicBezTo>
                    <a:pt x="0" y="2124"/>
                    <a:pt x="481" y="2774"/>
                    <a:pt x="1019" y="2774"/>
                  </a:cubicBezTo>
                  <a:cubicBezTo>
                    <a:pt x="1112" y="2774"/>
                    <a:pt x="1206" y="2755"/>
                    <a:pt x="1298" y="2712"/>
                  </a:cubicBezTo>
                  <a:cubicBezTo>
                    <a:pt x="2383" y="2200"/>
                    <a:pt x="3513" y="2069"/>
                    <a:pt x="4671" y="1861"/>
                  </a:cubicBezTo>
                  <a:cubicBezTo>
                    <a:pt x="5759" y="1668"/>
                    <a:pt x="5452" y="30"/>
                    <a:pt x="4420" y="2"/>
                  </a:cubicBezTo>
                  <a:cubicBezTo>
                    <a:pt x="4390" y="1"/>
                    <a:pt x="4360" y="1"/>
                    <a:pt x="4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99"/>
            <p:cNvSpPr/>
            <p:nvPr/>
          </p:nvSpPr>
          <p:spPr>
            <a:xfrm>
              <a:off x="6140081" y="4167020"/>
              <a:ext cx="89847" cy="41081"/>
            </a:xfrm>
            <a:custGeom>
              <a:avLst/>
              <a:gdLst/>
              <a:ahLst/>
              <a:cxnLst/>
              <a:rect l="l" t="t" r="r" b="b"/>
              <a:pathLst>
                <a:path w="4162" h="1903" extrusionOk="0">
                  <a:moveTo>
                    <a:pt x="2633" y="1"/>
                  </a:moveTo>
                  <a:cubicBezTo>
                    <a:pt x="1954" y="1"/>
                    <a:pt x="1137" y="138"/>
                    <a:pt x="559" y="383"/>
                  </a:cubicBezTo>
                  <a:cubicBezTo>
                    <a:pt x="0" y="618"/>
                    <a:pt x="0" y="1286"/>
                    <a:pt x="559" y="1521"/>
                  </a:cubicBezTo>
                  <a:cubicBezTo>
                    <a:pt x="1136" y="1764"/>
                    <a:pt x="1951" y="1902"/>
                    <a:pt x="2629" y="1902"/>
                  </a:cubicBezTo>
                  <a:cubicBezTo>
                    <a:pt x="2740" y="1902"/>
                    <a:pt x="2848" y="1899"/>
                    <a:pt x="2951" y="1891"/>
                  </a:cubicBezTo>
                  <a:cubicBezTo>
                    <a:pt x="4161" y="1801"/>
                    <a:pt x="4161" y="104"/>
                    <a:pt x="2951" y="12"/>
                  </a:cubicBezTo>
                  <a:cubicBezTo>
                    <a:pt x="2850" y="4"/>
                    <a:pt x="2743" y="1"/>
                    <a:pt x="2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99"/>
            <p:cNvSpPr/>
            <p:nvPr/>
          </p:nvSpPr>
          <p:spPr>
            <a:xfrm>
              <a:off x="5354037" y="4269496"/>
              <a:ext cx="492109" cy="492109"/>
            </a:xfrm>
            <a:custGeom>
              <a:avLst/>
              <a:gdLst/>
              <a:ahLst/>
              <a:cxnLst/>
              <a:rect l="l" t="t" r="r" b="b"/>
              <a:pathLst>
                <a:path w="22796" h="22796" extrusionOk="0">
                  <a:moveTo>
                    <a:pt x="11397" y="0"/>
                  </a:moveTo>
                  <a:cubicBezTo>
                    <a:pt x="5102" y="0"/>
                    <a:pt x="1" y="5103"/>
                    <a:pt x="1" y="11398"/>
                  </a:cubicBezTo>
                  <a:cubicBezTo>
                    <a:pt x="1" y="17691"/>
                    <a:pt x="5103" y="22795"/>
                    <a:pt x="11397" y="22795"/>
                  </a:cubicBezTo>
                  <a:cubicBezTo>
                    <a:pt x="17690" y="22795"/>
                    <a:pt x="22796" y="17694"/>
                    <a:pt x="22796" y="11398"/>
                  </a:cubicBezTo>
                  <a:cubicBezTo>
                    <a:pt x="22796" y="5103"/>
                    <a:pt x="17692" y="0"/>
                    <a:pt x="1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99"/>
            <p:cNvSpPr/>
            <p:nvPr/>
          </p:nvSpPr>
          <p:spPr>
            <a:xfrm>
              <a:off x="3780848" y="4269496"/>
              <a:ext cx="492109" cy="492109"/>
            </a:xfrm>
            <a:custGeom>
              <a:avLst/>
              <a:gdLst/>
              <a:ahLst/>
              <a:cxnLst/>
              <a:rect l="l" t="t" r="r" b="b"/>
              <a:pathLst>
                <a:path w="22796" h="22796" extrusionOk="0">
                  <a:moveTo>
                    <a:pt x="11400" y="0"/>
                  </a:moveTo>
                  <a:cubicBezTo>
                    <a:pt x="5106" y="0"/>
                    <a:pt x="1" y="5103"/>
                    <a:pt x="1" y="11398"/>
                  </a:cubicBezTo>
                  <a:cubicBezTo>
                    <a:pt x="1" y="17691"/>
                    <a:pt x="5105" y="22795"/>
                    <a:pt x="11400" y="22795"/>
                  </a:cubicBezTo>
                  <a:cubicBezTo>
                    <a:pt x="17695" y="22795"/>
                    <a:pt x="22796" y="17694"/>
                    <a:pt x="22796" y="11398"/>
                  </a:cubicBezTo>
                  <a:cubicBezTo>
                    <a:pt x="22796" y="5103"/>
                    <a:pt x="17692" y="0"/>
                    <a:pt x="1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99"/>
            <p:cNvSpPr/>
            <p:nvPr/>
          </p:nvSpPr>
          <p:spPr>
            <a:xfrm>
              <a:off x="3887728" y="4376332"/>
              <a:ext cx="278392" cy="278436"/>
            </a:xfrm>
            <a:custGeom>
              <a:avLst/>
              <a:gdLst/>
              <a:ahLst/>
              <a:cxnLst/>
              <a:rect l="l" t="t" r="r" b="b"/>
              <a:pathLst>
                <a:path w="12896" h="12898" extrusionOk="0">
                  <a:moveTo>
                    <a:pt x="6449" y="0"/>
                  </a:moveTo>
                  <a:cubicBezTo>
                    <a:pt x="2887" y="0"/>
                    <a:pt x="0" y="2887"/>
                    <a:pt x="0" y="6448"/>
                  </a:cubicBezTo>
                  <a:cubicBezTo>
                    <a:pt x="0" y="10008"/>
                    <a:pt x="2887" y="12897"/>
                    <a:pt x="6449" y="12897"/>
                  </a:cubicBezTo>
                  <a:cubicBezTo>
                    <a:pt x="10011" y="12897"/>
                    <a:pt x="12896" y="10011"/>
                    <a:pt x="12896" y="6448"/>
                  </a:cubicBezTo>
                  <a:cubicBezTo>
                    <a:pt x="12896" y="2888"/>
                    <a:pt x="10009" y="0"/>
                    <a:pt x="6449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99"/>
            <p:cNvSpPr/>
            <p:nvPr/>
          </p:nvSpPr>
          <p:spPr>
            <a:xfrm>
              <a:off x="3951605" y="4440210"/>
              <a:ext cx="150681" cy="150681"/>
            </a:xfrm>
            <a:custGeom>
              <a:avLst/>
              <a:gdLst/>
              <a:ahLst/>
              <a:cxnLst/>
              <a:rect l="l" t="t" r="r" b="b"/>
              <a:pathLst>
                <a:path w="6980" h="6980" extrusionOk="0">
                  <a:moveTo>
                    <a:pt x="3490" y="0"/>
                  </a:moveTo>
                  <a:cubicBezTo>
                    <a:pt x="1562" y="0"/>
                    <a:pt x="0" y="1562"/>
                    <a:pt x="0" y="3489"/>
                  </a:cubicBezTo>
                  <a:cubicBezTo>
                    <a:pt x="0" y="5415"/>
                    <a:pt x="1561" y="6979"/>
                    <a:pt x="3490" y="6979"/>
                  </a:cubicBezTo>
                  <a:cubicBezTo>
                    <a:pt x="5417" y="6979"/>
                    <a:pt x="6979" y="5417"/>
                    <a:pt x="6979" y="3489"/>
                  </a:cubicBezTo>
                  <a:cubicBezTo>
                    <a:pt x="6979" y="1562"/>
                    <a:pt x="5416" y="0"/>
                    <a:pt x="3490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99"/>
            <p:cNvSpPr/>
            <p:nvPr/>
          </p:nvSpPr>
          <p:spPr>
            <a:xfrm>
              <a:off x="5467199" y="4376332"/>
              <a:ext cx="278414" cy="278436"/>
            </a:xfrm>
            <a:custGeom>
              <a:avLst/>
              <a:gdLst/>
              <a:ahLst/>
              <a:cxnLst/>
              <a:rect l="l" t="t" r="r" b="b"/>
              <a:pathLst>
                <a:path w="12897" h="12898" extrusionOk="0">
                  <a:moveTo>
                    <a:pt x="6449" y="0"/>
                  </a:moveTo>
                  <a:cubicBezTo>
                    <a:pt x="2888" y="0"/>
                    <a:pt x="1" y="2887"/>
                    <a:pt x="1" y="6448"/>
                  </a:cubicBezTo>
                  <a:cubicBezTo>
                    <a:pt x="1" y="10008"/>
                    <a:pt x="2887" y="12897"/>
                    <a:pt x="6449" y="12897"/>
                  </a:cubicBezTo>
                  <a:cubicBezTo>
                    <a:pt x="10011" y="12897"/>
                    <a:pt x="12896" y="10011"/>
                    <a:pt x="12896" y="6448"/>
                  </a:cubicBezTo>
                  <a:cubicBezTo>
                    <a:pt x="12896" y="2888"/>
                    <a:pt x="10010" y="0"/>
                    <a:pt x="6449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99"/>
            <p:cNvSpPr/>
            <p:nvPr/>
          </p:nvSpPr>
          <p:spPr>
            <a:xfrm>
              <a:off x="5531055" y="4440210"/>
              <a:ext cx="150681" cy="150681"/>
            </a:xfrm>
            <a:custGeom>
              <a:avLst/>
              <a:gdLst/>
              <a:ahLst/>
              <a:cxnLst/>
              <a:rect l="l" t="t" r="r" b="b"/>
              <a:pathLst>
                <a:path w="6980" h="6980" extrusionOk="0">
                  <a:moveTo>
                    <a:pt x="3490" y="0"/>
                  </a:moveTo>
                  <a:cubicBezTo>
                    <a:pt x="1564" y="0"/>
                    <a:pt x="0" y="1562"/>
                    <a:pt x="0" y="3489"/>
                  </a:cubicBezTo>
                  <a:cubicBezTo>
                    <a:pt x="0" y="5415"/>
                    <a:pt x="1562" y="6979"/>
                    <a:pt x="3490" y="6979"/>
                  </a:cubicBezTo>
                  <a:cubicBezTo>
                    <a:pt x="5417" y="6979"/>
                    <a:pt x="6979" y="5417"/>
                    <a:pt x="6979" y="3489"/>
                  </a:cubicBezTo>
                  <a:cubicBezTo>
                    <a:pt x="6979" y="1562"/>
                    <a:pt x="5417" y="0"/>
                    <a:pt x="3490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99"/>
            <p:cNvSpPr/>
            <p:nvPr/>
          </p:nvSpPr>
          <p:spPr>
            <a:xfrm>
              <a:off x="3622569" y="3485934"/>
              <a:ext cx="84515" cy="118451"/>
            </a:xfrm>
            <a:custGeom>
              <a:avLst/>
              <a:gdLst/>
              <a:ahLst/>
              <a:cxnLst/>
              <a:rect l="l" t="t" r="r" b="b"/>
              <a:pathLst>
                <a:path w="3915" h="5487" extrusionOk="0">
                  <a:moveTo>
                    <a:pt x="2804" y="0"/>
                  </a:moveTo>
                  <a:cubicBezTo>
                    <a:pt x="2711" y="0"/>
                    <a:pt x="2614" y="68"/>
                    <a:pt x="2573" y="149"/>
                  </a:cubicBezTo>
                  <a:cubicBezTo>
                    <a:pt x="2142" y="991"/>
                    <a:pt x="1920" y="1897"/>
                    <a:pt x="1752" y="2817"/>
                  </a:cubicBezTo>
                  <a:cubicBezTo>
                    <a:pt x="1624" y="2036"/>
                    <a:pt x="1489" y="1258"/>
                    <a:pt x="1220" y="507"/>
                  </a:cubicBezTo>
                  <a:cubicBezTo>
                    <a:pt x="1198" y="444"/>
                    <a:pt x="1130" y="411"/>
                    <a:pt x="1063" y="411"/>
                  </a:cubicBezTo>
                  <a:cubicBezTo>
                    <a:pt x="1007" y="411"/>
                    <a:pt x="953" y="434"/>
                    <a:pt x="927" y="483"/>
                  </a:cubicBezTo>
                  <a:cubicBezTo>
                    <a:pt x="584" y="1123"/>
                    <a:pt x="456" y="1825"/>
                    <a:pt x="358" y="2536"/>
                  </a:cubicBezTo>
                  <a:cubicBezTo>
                    <a:pt x="226" y="3485"/>
                    <a:pt x="1" y="4510"/>
                    <a:pt x="226" y="5458"/>
                  </a:cubicBezTo>
                  <a:cubicBezTo>
                    <a:pt x="230" y="5476"/>
                    <a:pt x="247" y="5486"/>
                    <a:pt x="263" y="5486"/>
                  </a:cubicBezTo>
                  <a:cubicBezTo>
                    <a:pt x="280" y="5486"/>
                    <a:pt x="297" y="5475"/>
                    <a:pt x="297" y="5453"/>
                  </a:cubicBezTo>
                  <a:cubicBezTo>
                    <a:pt x="355" y="4098"/>
                    <a:pt x="450" y="2337"/>
                    <a:pt x="1029" y="1035"/>
                  </a:cubicBezTo>
                  <a:cubicBezTo>
                    <a:pt x="1301" y="2008"/>
                    <a:pt x="1389" y="3015"/>
                    <a:pt x="1563" y="4010"/>
                  </a:cubicBezTo>
                  <a:cubicBezTo>
                    <a:pt x="1582" y="4115"/>
                    <a:pt x="1656" y="4162"/>
                    <a:pt x="1734" y="4162"/>
                  </a:cubicBezTo>
                  <a:cubicBezTo>
                    <a:pt x="1827" y="4162"/>
                    <a:pt x="1925" y="4097"/>
                    <a:pt x="1946" y="3988"/>
                  </a:cubicBezTo>
                  <a:cubicBezTo>
                    <a:pt x="2158" y="2880"/>
                    <a:pt x="2333" y="1749"/>
                    <a:pt x="2786" y="714"/>
                  </a:cubicBezTo>
                  <a:lnTo>
                    <a:pt x="2786" y="714"/>
                  </a:lnTo>
                  <a:cubicBezTo>
                    <a:pt x="3345" y="2027"/>
                    <a:pt x="2782" y="3641"/>
                    <a:pt x="3010" y="5028"/>
                  </a:cubicBezTo>
                  <a:cubicBezTo>
                    <a:pt x="3033" y="5172"/>
                    <a:pt x="3143" y="5236"/>
                    <a:pt x="3256" y="5236"/>
                  </a:cubicBezTo>
                  <a:cubicBezTo>
                    <a:pt x="3408" y="5236"/>
                    <a:pt x="3567" y="5120"/>
                    <a:pt x="3527" y="4927"/>
                  </a:cubicBezTo>
                  <a:cubicBezTo>
                    <a:pt x="3202" y="3313"/>
                    <a:pt x="3914" y="1551"/>
                    <a:pt x="2946" y="79"/>
                  </a:cubicBezTo>
                  <a:cubicBezTo>
                    <a:pt x="2908" y="23"/>
                    <a:pt x="2857" y="0"/>
                    <a:pt x="2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99"/>
            <p:cNvSpPr/>
            <p:nvPr/>
          </p:nvSpPr>
          <p:spPr>
            <a:xfrm>
              <a:off x="3702853" y="3484855"/>
              <a:ext cx="69900" cy="113205"/>
            </a:xfrm>
            <a:custGeom>
              <a:avLst/>
              <a:gdLst/>
              <a:ahLst/>
              <a:cxnLst/>
              <a:rect l="l" t="t" r="r" b="b"/>
              <a:pathLst>
                <a:path w="3238" h="5244" extrusionOk="0">
                  <a:moveTo>
                    <a:pt x="1200" y="0"/>
                  </a:moveTo>
                  <a:cubicBezTo>
                    <a:pt x="956" y="0"/>
                    <a:pt x="733" y="55"/>
                    <a:pt x="591" y="226"/>
                  </a:cubicBezTo>
                  <a:cubicBezTo>
                    <a:pt x="49" y="876"/>
                    <a:pt x="214" y="2244"/>
                    <a:pt x="191" y="3038"/>
                  </a:cubicBezTo>
                  <a:cubicBezTo>
                    <a:pt x="178" y="3491"/>
                    <a:pt x="1" y="4555"/>
                    <a:pt x="419" y="4917"/>
                  </a:cubicBezTo>
                  <a:cubicBezTo>
                    <a:pt x="703" y="5164"/>
                    <a:pt x="1134" y="5244"/>
                    <a:pt x="1585" y="5244"/>
                  </a:cubicBezTo>
                  <a:cubicBezTo>
                    <a:pt x="2084" y="5244"/>
                    <a:pt x="2608" y="5146"/>
                    <a:pt x="2979" y="5070"/>
                  </a:cubicBezTo>
                  <a:cubicBezTo>
                    <a:pt x="3238" y="5016"/>
                    <a:pt x="3235" y="4589"/>
                    <a:pt x="2961" y="4589"/>
                  </a:cubicBezTo>
                  <a:cubicBezTo>
                    <a:pt x="2958" y="4589"/>
                    <a:pt x="2956" y="4589"/>
                    <a:pt x="2954" y="4589"/>
                  </a:cubicBezTo>
                  <a:cubicBezTo>
                    <a:pt x="2362" y="4606"/>
                    <a:pt x="1781" y="4690"/>
                    <a:pt x="1189" y="4690"/>
                  </a:cubicBezTo>
                  <a:cubicBezTo>
                    <a:pt x="1141" y="4690"/>
                    <a:pt x="1094" y="4690"/>
                    <a:pt x="1046" y="4688"/>
                  </a:cubicBezTo>
                  <a:cubicBezTo>
                    <a:pt x="358" y="4670"/>
                    <a:pt x="575" y="3099"/>
                    <a:pt x="584" y="2741"/>
                  </a:cubicBezTo>
                  <a:cubicBezTo>
                    <a:pt x="601" y="2118"/>
                    <a:pt x="658" y="1500"/>
                    <a:pt x="671" y="879"/>
                  </a:cubicBezTo>
                  <a:cubicBezTo>
                    <a:pt x="686" y="81"/>
                    <a:pt x="1705" y="244"/>
                    <a:pt x="2196" y="200"/>
                  </a:cubicBezTo>
                  <a:cubicBezTo>
                    <a:pt x="2221" y="196"/>
                    <a:pt x="2214" y="160"/>
                    <a:pt x="2193" y="156"/>
                  </a:cubicBezTo>
                  <a:cubicBezTo>
                    <a:pt x="1944" y="114"/>
                    <a:pt x="1551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99"/>
            <p:cNvSpPr/>
            <p:nvPr/>
          </p:nvSpPr>
          <p:spPr>
            <a:xfrm>
              <a:off x="3709243" y="3516372"/>
              <a:ext cx="26250" cy="8225"/>
            </a:xfrm>
            <a:custGeom>
              <a:avLst/>
              <a:gdLst/>
              <a:ahLst/>
              <a:cxnLst/>
              <a:rect l="l" t="t" r="r" b="b"/>
              <a:pathLst>
                <a:path w="1216" h="381" extrusionOk="0">
                  <a:moveTo>
                    <a:pt x="773" y="0"/>
                  </a:moveTo>
                  <a:cubicBezTo>
                    <a:pt x="474" y="0"/>
                    <a:pt x="0" y="29"/>
                    <a:pt x="30" y="147"/>
                  </a:cubicBezTo>
                  <a:cubicBezTo>
                    <a:pt x="62" y="277"/>
                    <a:pt x="215" y="328"/>
                    <a:pt x="338" y="346"/>
                  </a:cubicBezTo>
                  <a:cubicBezTo>
                    <a:pt x="464" y="366"/>
                    <a:pt x="590" y="380"/>
                    <a:pt x="715" y="380"/>
                  </a:cubicBezTo>
                  <a:cubicBezTo>
                    <a:pt x="816" y="380"/>
                    <a:pt x="918" y="371"/>
                    <a:pt x="1019" y="348"/>
                  </a:cubicBezTo>
                  <a:cubicBezTo>
                    <a:pt x="1215" y="304"/>
                    <a:pt x="1187" y="39"/>
                    <a:pt x="999" y="9"/>
                  </a:cubicBezTo>
                  <a:cubicBezTo>
                    <a:pt x="970" y="4"/>
                    <a:pt x="883" y="0"/>
                    <a:pt x="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99"/>
            <p:cNvSpPr/>
            <p:nvPr/>
          </p:nvSpPr>
          <p:spPr>
            <a:xfrm>
              <a:off x="3764636" y="3483775"/>
              <a:ext cx="68173" cy="102713"/>
            </a:xfrm>
            <a:custGeom>
              <a:avLst/>
              <a:gdLst/>
              <a:ahLst/>
              <a:cxnLst/>
              <a:rect l="l" t="t" r="r" b="b"/>
              <a:pathLst>
                <a:path w="3158" h="4758" extrusionOk="0">
                  <a:moveTo>
                    <a:pt x="2895" y="0"/>
                  </a:moveTo>
                  <a:cubicBezTo>
                    <a:pt x="2808" y="0"/>
                    <a:pt x="2724" y="46"/>
                    <a:pt x="2695" y="151"/>
                  </a:cubicBezTo>
                  <a:cubicBezTo>
                    <a:pt x="2351" y="1405"/>
                    <a:pt x="2701" y="2775"/>
                    <a:pt x="2413" y="4010"/>
                  </a:cubicBezTo>
                  <a:cubicBezTo>
                    <a:pt x="1570" y="3129"/>
                    <a:pt x="1544" y="1688"/>
                    <a:pt x="854" y="684"/>
                  </a:cubicBezTo>
                  <a:cubicBezTo>
                    <a:pt x="811" y="621"/>
                    <a:pt x="744" y="594"/>
                    <a:pt x="676" y="594"/>
                  </a:cubicBezTo>
                  <a:cubicBezTo>
                    <a:pt x="568" y="594"/>
                    <a:pt x="456" y="662"/>
                    <a:pt x="419" y="764"/>
                  </a:cubicBezTo>
                  <a:cubicBezTo>
                    <a:pt x="1" y="1947"/>
                    <a:pt x="268" y="3220"/>
                    <a:pt x="317" y="4440"/>
                  </a:cubicBezTo>
                  <a:cubicBezTo>
                    <a:pt x="321" y="4536"/>
                    <a:pt x="401" y="4609"/>
                    <a:pt x="482" y="4609"/>
                  </a:cubicBezTo>
                  <a:cubicBezTo>
                    <a:pt x="525" y="4609"/>
                    <a:pt x="568" y="4589"/>
                    <a:pt x="601" y="4541"/>
                  </a:cubicBezTo>
                  <a:cubicBezTo>
                    <a:pt x="814" y="4235"/>
                    <a:pt x="713" y="3745"/>
                    <a:pt x="702" y="3397"/>
                  </a:cubicBezTo>
                  <a:cubicBezTo>
                    <a:pt x="682" y="2787"/>
                    <a:pt x="644" y="2139"/>
                    <a:pt x="748" y="1528"/>
                  </a:cubicBezTo>
                  <a:cubicBezTo>
                    <a:pt x="1258" y="2634"/>
                    <a:pt x="1325" y="3930"/>
                    <a:pt x="2399" y="4710"/>
                  </a:cubicBezTo>
                  <a:cubicBezTo>
                    <a:pt x="2445" y="4743"/>
                    <a:pt x="2497" y="4758"/>
                    <a:pt x="2548" y="4758"/>
                  </a:cubicBezTo>
                  <a:cubicBezTo>
                    <a:pt x="2657" y="4758"/>
                    <a:pt x="2764" y="4689"/>
                    <a:pt x="2805" y="4580"/>
                  </a:cubicBezTo>
                  <a:cubicBezTo>
                    <a:pt x="3039" y="3966"/>
                    <a:pt x="3052" y="3346"/>
                    <a:pt x="3025" y="2691"/>
                  </a:cubicBezTo>
                  <a:cubicBezTo>
                    <a:pt x="2989" y="1861"/>
                    <a:pt x="3081" y="1074"/>
                    <a:pt x="3145" y="247"/>
                  </a:cubicBezTo>
                  <a:cubicBezTo>
                    <a:pt x="3157" y="96"/>
                    <a:pt x="3022" y="0"/>
                    <a:pt x="2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99"/>
            <p:cNvSpPr/>
            <p:nvPr/>
          </p:nvSpPr>
          <p:spPr>
            <a:xfrm>
              <a:off x="3839998" y="3486517"/>
              <a:ext cx="52630" cy="99626"/>
            </a:xfrm>
            <a:custGeom>
              <a:avLst/>
              <a:gdLst/>
              <a:ahLst/>
              <a:cxnLst/>
              <a:rect l="l" t="t" r="r" b="b"/>
              <a:pathLst>
                <a:path w="2438" h="4615" extrusionOk="0">
                  <a:moveTo>
                    <a:pt x="2116" y="1"/>
                  </a:moveTo>
                  <a:cubicBezTo>
                    <a:pt x="1971" y="1"/>
                    <a:pt x="1821" y="90"/>
                    <a:pt x="1820" y="258"/>
                  </a:cubicBezTo>
                  <a:cubicBezTo>
                    <a:pt x="1814" y="1018"/>
                    <a:pt x="1696" y="1802"/>
                    <a:pt x="1592" y="2554"/>
                  </a:cubicBezTo>
                  <a:cubicBezTo>
                    <a:pt x="1561" y="2776"/>
                    <a:pt x="1269" y="4049"/>
                    <a:pt x="930" y="4049"/>
                  </a:cubicBezTo>
                  <a:cubicBezTo>
                    <a:pt x="849" y="4049"/>
                    <a:pt x="765" y="3977"/>
                    <a:pt x="682" y="3802"/>
                  </a:cubicBezTo>
                  <a:cubicBezTo>
                    <a:pt x="220" y="2829"/>
                    <a:pt x="573" y="1364"/>
                    <a:pt x="577" y="315"/>
                  </a:cubicBezTo>
                  <a:cubicBezTo>
                    <a:pt x="577" y="227"/>
                    <a:pt x="513" y="181"/>
                    <a:pt x="449" y="181"/>
                  </a:cubicBezTo>
                  <a:cubicBezTo>
                    <a:pt x="392" y="181"/>
                    <a:pt x="334" y="218"/>
                    <a:pt x="321" y="295"/>
                  </a:cubicBezTo>
                  <a:cubicBezTo>
                    <a:pt x="183" y="1093"/>
                    <a:pt x="40" y="1859"/>
                    <a:pt x="18" y="2674"/>
                  </a:cubicBezTo>
                  <a:cubicBezTo>
                    <a:pt x="4" y="3227"/>
                    <a:pt x="1" y="4276"/>
                    <a:pt x="634" y="4537"/>
                  </a:cubicBezTo>
                  <a:cubicBezTo>
                    <a:pt x="761" y="4590"/>
                    <a:pt x="879" y="4614"/>
                    <a:pt x="989" y="4614"/>
                  </a:cubicBezTo>
                  <a:cubicBezTo>
                    <a:pt x="2328" y="4614"/>
                    <a:pt x="2437" y="1000"/>
                    <a:pt x="2385" y="227"/>
                  </a:cubicBezTo>
                  <a:cubicBezTo>
                    <a:pt x="2375" y="74"/>
                    <a:pt x="2247" y="1"/>
                    <a:pt x="2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99"/>
            <p:cNvSpPr/>
            <p:nvPr/>
          </p:nvSpPr>
          <p:spPr>
            <a:xfrm>
              <a:off x="3645603" y="3677825"/>
              <a:ext cx="234332" cy="33115"/>
            </a:xfrm>
            <a:custGeom>
              <a:avLst/>
              <a:gdLst/>
              <a:ahLst/>
              <a:cxnLst/>
              <a:rect l="l" t="t" r="r" b="b"/>
              <a:pathLst>
                <a:path w="10855" h="1534" extrusionOk="0">
                  <a:moveTo>
                    <a:pt x="9950" y="1"/>
                  </a:moveTo>
                  <a:cubicBezTo>
                    <a:pt x="8582" y="1"/>
                    <a:pt x="7239" y="151"/>
                    <a:pt x="5882" y="344"/>
                  </a:cubicBezTo>
                  <a:cubicBezTo>
                    <a:pt x="3961" y="619"/>
                    <a:pt x="1953" y="650"/>
                    <a:pt x="65" y="1063"/>
                  </a:cubicBezTo>
                  <a:cubicBezTo>
                    <a:pt x="1" y="1075"/>
                    <a:pt x="9" y="1164"/>
                    <a:pt x="65" y="1182"/>
                  </a:cubicBezTo>
                  <a:cubicBezTo>
                    <a:pt x="820" y="1438"/>
                    <a:pt x="1626" y="1534"/>
                    <a:pt x="2460" y="1534"/>
                  </a:cubicBezTo>
                  <a:cubicBezTo>
                    <a:pt x="4984" y="1534"/>
                    <a:pt x="7766" y="655"/>
                    <a:pt x="10166" y="655"/>
                  </a:cubicBezTo>
                  <a:cubicBezTo>
                    <a:pt x="10256" y="655"/>
                    <a:pt x="10346" y="656"/>
                    <a:pt x="10435" y="659"/>
                  </a:cubicBezTo>
                  <a:cubicBezTo>
                    <a:pt x="10439" y="659"/>
                    <a:pt x="10443" y="659"/>
                    <a:pt x="10447" y="659"/>
                  </a:cubicBezTo>
                  <a:cubicBezTo>
                    <a:pt x="10855" y="659"/>
                    <a:pt x="10851" y="18"/>
                    <a:pt x="10435" y="7"/>
                  </a:cubicBezTo>
                  <a:cubicBezTo>
                    <a:pt x="10273" y="3"/>
                    <a:pt x="10112" y="1"/>
                    <a:pt x="9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99"/>
            <p:cNvSpPr/>
            <p:nvPr/>
          </p:nvSpPr>
          <p:spPr>
            <a:xfrm>
              <a:off x="3677120" y="3783043"/>
              <a:ext cx="162014" cy="17939"/>
            </a:xfrm>
            <a:custGeom>
              <a:avLst/>
              <a:gdLst/>
              <a:ahLst/>
              <a:cxnLst/>
              <a:rect l="l" t="t" r="r" b="b"/>
              <a:pathLst>
                <a:path w="7505" h="831" extrusionOk="0">
                  <a:moveTo>
                    <a:pt x="7017" y="1"/>
                  </a:moveTo>
                  <a:cubicBezTo>
                    <a:pt x="7012" y="1"/>
                    <a:pt x="7007" y="1"/>
                    <a:pt x="7002" y="1"/>
                  </a:cubicBezTo>
                  <a:cubicBezTo>
                    <a:pt x="4701" y="74"/>
                    <a:pt x="2400" y="379"/>
                    <a:pt x="100" y="510"/>
                  </a:cubicBezTo>
                  <a:cubicBezTo>
                    <a:pt x="0" y="516"/>
                    <a:pt x="0" y="658"/>
                    <a:pt x="100" y="663"/>
                  </a:cubicBezTo>
                  <a:cubicBezTo>
                    <a:pt x="1713" y="743"/>
                    <a:pt x="3347" y="830"/>
                    <a:pt x="4973" y="830"/>
                  </a:cubicBezTo>
                  <a:cubicBezTo>
                    <a:pt x="5651" y="830"/>
                    <a:pt x="6329" y="815"/>
                    <a:pt x="7002" y="778"/>
                  </a:cubicBezTo>
                  <a:cubicBezTo>
                    <a:pt x="7494" y="752"/>
                    <a:pt x="7504" y="1"/>
                    <a:pt x="70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99"/>
            <p:cNvSpPr/>
            <p:nvPr/>
          </p:nvSpPr>
          <p:spPr>
            <a:xfrm>
              <a:off x="3653871" y="3871422"/>
              <a:ext cx="197763" cy="28215"/>
            </a:xfrm>
            <a:custGeom>
              <a:avLst/>
              <a:gdLst/>
              <a:ahLst/>
              <a:cxnLst/>
              <a:rect l="l" t="t" r="r" b="b"/>
              <a:pathLst>
                <a:path w="9161" h="1307" extrusionOk="0">
                  <a:moveTo>
                    <a:pt x="8477" y="1"/>
                  </a:moveTo>
                  <a:cubicBezTo>
                    <a:pt x="7196" y="1"/>
                    <a:pt x="5893" y="356"/>
                    <a:pt x="4624" y="508"/>
                  </a:cubicBezTo>
                  <a:cubicBezTo>
                    <a:pt x="3189" y="677"/>
                    <a:pt x="1744" y="763"/>
                    <a:pt x="299" y="763"/>
                  </a:cubicBezTo>
                  <a:cubicBezTo>
                    <a:pt x="231" y="763"/>
                    <a:pt x="162" y="763"/>
                    <a:pt x="93" y="762"/>
                  </a:cubicBezTo>
                  <a:cubicBezTo>
                    <a:pt x="1" y="762"/>
                    <a:pt x="6" y="890"/>
                    <a:pt x="93" y="900"/>
                  </a:cubicBezTo>
                  <a:cubicBezTo>
                    <a:pt x="1621" y="1088"/>
                    <a:pt x="3390" y="1307"/>
                    <a:pt x="5110" y="1307"/>
                  </a:cubicBezTo>
                  <a:cubicBezTo>
                    <a:pt x="6367" y="1307"/>
                    <a:pt x="7597" y="1190"/>
                    <a:pt x="8688" y="859"/>
                  </a:cubicBezTo>
                  <a:cubicBezTo>
                    <a:pt x="9160" y="715"/>
                    <a:pt x="9071" y="7"/>
                    <a:pt x="8573" y="1"/>
                  </a:cubicBezTo>
                  <a:cubicBezTo>
                    <a:pt x="8541" y="1"/>
                    <a:pt x="8509" y="1"/>
                    <a:pt x="8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99"/>
            <p:cNvSpPr/>
            <p:nvPr/>
          </p:nvSpPr>
          <p:spPr>
            <a:xfrm>
              <a:off x="3645214" y="3957124"/>
              <a:ext cx="238585" cy="30546"/>
            </a:xfrm>
            <a:custGeom>
              <a:avLst/>
              <a:gdLst/>
              <a:ahLst/>
              <a:cxnLst/>
              <a:rect l="l" t="t" r="r" b="b"/>
              <a:pathLst>
                <a:path w="11052" h="1415" extrusionOk="0">
                  <a:moveTo>
                    <a:pt x="10439" y="0"/>
                  </a:moveTo>
                  <a:cubicBezTo>
                    <a:pt x="10408" y="0"/>
                    <a:pt x="10376" y="3"/>
                    <a:pt x="10342" y="10"/>
                  </a:cubicBezTo>
                  <a:cubicBezTo>
                    <a:pt x="6920" y="701"/>
                    <a:pt x="3589" y="1006"/>
                    <a:pt x="99" y="1024"/>
                  </a:cubicBezTo>
                  <a:cubicBezTo>
                    <a:pt x="0" y="1024"/>
                    <a:pt x="2" y="1171"/>
                    <a:pt x="99" y="1178"/>
                  </a:cubicBezTo>
                  <a:cubicBezTo>
                    <a:pt x="1768" y="1282"/>
                    <a:pt x="3523" y="1415"/>
                    <a:pt x="5270" y="1415"/>
                  </a:cubicBezTo>
                  <a:cubicBezTo>
                    <a:pt x="7077" y="1415"/>
                    <a:pt x="8876" y="1273"/>
                    <a:pt x="10563" y="812"/>
                  </a:cubicBezTo>
                  <a:cubicBezTo>
                    <a:pt x="11052" y="679"/>
                    <a:pt x="10890" y="0"/>
                    <a:pt x="10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99"/>
            <p:cNvSpPr/>
            <p:nvPr/>
          </p:nvSpPr>
          <p:spPr>
            <a:xfrm>
              <a:off x="4085038" y="3460418"/>
              <a:ext cx="85379" cy="69339"/>
            </a:xfrm>
            <a:custGeom>
              <a:avLst/>
              <a:gdLst/>
              <a:ahLst/>
              <a:cxnLst/>
              <a:rect l="l" t="t" r="r" b="b"/>
              <a:pathLst>
                <a:path w="3955" h="3212" extrusionOk="0">
                  <a:moveTo>
                    <a:pt x="3027" y="0"/>
                  </a:moveTo>
                  <a:cubicBezTo>
                    <a:pt x="2469" y="0"/>
                    <a:pt x="1769" y="869"/>
                    <a:pt x="1518" y="1181"/>
                  </a:cubicBezTo>
                  <a:cubicBezTo>
                    <a:pt x="1225" y="1544"/>
                    <a:pt x="933" y="1910"/>
                    <a:pt x="623" y="2260"/>
                  </a:cubicBezTo>
                  <a:cubicBezTo>
                    <a:pt x="394" y="2520"/>
                    <a:pt x="248" y="2785"/>
                    <a:pt x="47" y="3055"/>
                  </a:cubicBezTo>
                  <a:cubicBezTo>
                    <a:pt x="1" y="3117"/>
                    <a:pt x="61" y="3211"/>
                    <a:pt x="132" y="3211"/>
                  </a:cubicBezTo>
                  <a:cubicBezTo>
                    <a:pt x="133" y="3211"/>
                    <a:pt x="134" y="3211"/>
                    <a:pt x="135" y="3211"/>
                  </a:cubicBezTo>
                  <a:cubicBezTo>
                    <a:pt x="485" y="3191"/>
                    <a:pt x="676" y="3180"/>
                    <a:pt x="989" y="2987"/>
                  </a:cubicBezTo>
                  <a:cubicBezTo>
                    <a:pt x="1370" y="2752"/>
                    <a:pt x="1729" y="2477"/>
                    <a:pt x="2089" y="2211"/>
                  </a:cubicBezTo>
                  <a:cubicBezTo>
                    <a:pt x="2584" y="1844"/>
                    <a:pt x="3955" y="1092"/>
                    <a:pt x="3495" y="308"/>
                  </a:cubicBezTo>
                  <a:cubicBezTo>
                    <a:pt x="3366" y="88"/>
                    <a:pt x="3204" y="0"/>
                    <a:pt x="3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99"/>
            <p:cNvSpPr/>
            <p:nvPr/>
          </p:nvSpPr>
          <p:spPr>
            <a:xfrm>
              <a:off x="4135466" y="3495476"/>
              <a:ext cx="74175" cy="56041"/>
            </a:xfrm>
            <a:custGeom>
              <a:avLst/>
              <a:gdLst/>
              <a:ahLst/>
              <a:cxnLst/>
              <a:rect l="l" t="t" r="r" b="b"/>
              <a:pathLst>
                <a:path w="3436" h="2596" extrusionOk="0">
                  <a:moveTo>
                    <a:pt x="2719" y="1"/>
                  </a:moveTo>
                  <a:cubicBezTo>
                    <a:pt x="2605" y="1"/>
                    <a:pt x="2485" y="42"/>
                    <a:pt x="2374" y="139"/>
                  </a:cubicBezTo>
                  <a:cubicBezTo>
                    <a:pt x="1555" y="859"/>
                    <a:pt x="728" y="1538"/>
                    <a:pt x="60" y="2405"/>
                  </a:cubicBezTo>
                  <a:cubicBezTo>
                    <a:pt x="1" y="2481"/>
                    <a:pt x="79" y="2595"/>
                    <a:pt x="166" y="2595"/>
                  </a:cubicBezTo>
                  <a:cubicBezTo>
                    <a:pt x="178" y="2595"/>
                    <a:pt x="189" y="2593"/>
                    <a:pt x="201" y="2589"/>
                  </a:cubicBezTo>
                  <a:cubicBezTo>
                    <a:pt x="1282" y="2182"/>
                    <a:pt x="2290" y="1717"/>
                    <a:pt x="3088" y="855"/>
                  </a:cubicBezTo>
                  <a:cubicBezTo>
                    <a:pt x="3435" y="482"/>
                    <a:pt x="3110" y="1"/>
                    <a:pt x="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99"/>
            <p:cNvSpPr/>
            <p:nvPr/>
          </p:nvSpPr>
          <p:spPr>
            <a:xfrm>
              <a:off x="4404015" y="3461907"/>
              <a:ext cx="70526" cy="55027"/>
            </a:xfrm>
            <a:custGeom>
              <a:avLst/>
              <a:gdLst/>
              <a:ahLst/>
              <a:cxnLst/>
              <a:rect l="l" t="t" r="r" b="b"/>
              <a:pathLst>
                <a:path w="3267" h="2549" extrusionOk="0">
                  <a:moveTo>
                    <a:pt x="2308" y="0"/>
                  </a:moveTo>
                  <a:cubicBezTo>
                    <a:pt x="2202" y="0"/>
                    <a:pt x="2093" y="30"/>
                    <a:pt x="1986" y="97"/>
                  </a:cubicBezTo>
                  <a:cubicBezTo>
                    <a:pt x="1382" y="481"/>
                    <a:pt x="841" y="959"/>
                    <a:pt x="386" y="1511"/>
                  </a:cubicBezTo>
                  <a:cubicBezTo>
                    <a:pt x="224" y="1710"/>
                    <a:pt x="0" y="1966"/>
                    <a:pt x="0" y="2242"/>
                  </a:cubicBezTo>
                  <a:cubicBezTo>
                    <a:pt x="0" y="2300"/>
                    <a:pt x="54" y="2491"/>
                    <a:pt x="135" y="2506"/>
                  </a:cubicBezTo>
                  <a:cubicBezTo>
                    <a:pt x="144" y="2506"/>
                    <a:pt x="153" y="2505"/>
                    <a:pt x="161" y="2501"/>
                  </a:cubicBezTo>
                  <a:cubicBezTo>
                    <a:pt x="175" y="2524"/>
                    <a:pt x="201" y="2536"/>
                    <a:pt x="227" y="2538"/>
                  </a:cubicBezTo>
                  <a:cubicBezTo>
                    <a:pt x="254" y="2545"/>
                    <a:pt x="281" y="2548"/>
                    <a:pt x="308" y="2548"/>
                  </a:cubicBezTo>
                  <a:cubicBezTo>
                    <a:pt x="336" y="2548"/>
                    <a:pt x="363" y="2545"/>
                    <a:pt x="390" y="2538"/>
                  </a:cubicBezTo>
                  <a:cubicBezTo>
                    <a:pt x="478" y="2525"/>
                    <a:pt x="568" y="2502"/>
                    <a:pt x="656" y="2484"/>
                  </a:cubicBezTo>
                  <a:cubicBezTo>
                    <a:pt x="895" y="2430"/>
                    <a:pt x="1160" y="2245"/>
                    <a:pt x="1367" y="2118"/>
                  </a:cubicBezTo>
                  <a:cubicBezTo>
                    <a:pt x="1862" y="1812"/>
                    <a:pt x="2355" y="1531"/>
                    <a:pt x="2793" y="1142"/>
                  </a:cubicBezTo>
                  <a:cubicBezTo>
                    <a:pt x="3266" y="722"/>
                    <a:pt x="2833" y="0"/>
                    <a:pt x="2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554;p48">
            <a:extLst>
              <a:ext uri="{FF2B5EF4-FFF2-40B4-BE49-F238E27FC236}">
                <a16:creationId xmlns:a16="http://schemas.microsoft.com/office/drawing/2014/main" id="{4C28B26E-AED9-4019-B9E3-C31A5A33E3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738" y="1705761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상세소개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9" name="Google Shape;555;p48">
            <a:extLst>
              <a:ext uri="{FF2B5EF4-FFF2-40B4-BE49-F238E27FC236}">
                <a16:creationId xmlns:a16="http://schemas.microsoft.com/office/drawing/2014/main" id="{009EBB8F-37DD-4229-8731-BC2FBA0C56D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52721" y="896236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53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4"/>
          <p:cNvSpPr txBox="1">
            <a:spLocks noGrp="1"/>
          </p:cNvSpPr>
          <p:nvPr>
            <p:ph type="title"/>
          </p:nvPr>
        </p:nvSpPr>
        <p:spPr>
          <a:xfrm>
            <a:off x="2155587" y="493058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주요기능</a:t>
            </a:r>
            <a:endParaRPr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61" name="Google Shape;761;p54"/>
          <p:cNvSpPr txBox="1">
            <a:spLocks noGrp="1"/>
          </p:cNvSpPr>
          <p:nvPr>
            <p:ph type="title" idx="2"/>
          </p:nvPr>
        </p:nvSpPr>
        <p:spPr>
          <a:xfrm>
            <a:off x="1000642" y="3365312"/>
            <a:ext cx="1920437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여행코스 추천</a:t>
            </a:r>
            <a:endParaRPr dirty="0">
              <a:solidFill>
                <a:srgbClr val="434343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767" name="Google Shape;767;p54"/>
          <p:cNvGrpSpPr/>
          <p:nvPr/>
        </p:nvGrpSpPr>
        <p:grpSpPr>
          <a:xfrm>
            <a:off x="6709719" y="1941212"/>
            <a:ext cx="1165086" cy="998306"/>
            <a:chOff x="8380083" y="-1364628"/>
            <a:chExt cx="962562" cy="824774"/>
          </a:xfrm>
        </p:grpSpPr>
        <p:sp>
          <p:nvSpPr>
            <p:cNvPr id="768" name="Google Shape;768;p54"/>
            <p:cNvSpPr/>
            <p:nvPr/>
          </p:nvSpPr>
          <p:spPr>
            <a:xfrm>
              <a:off x="8721847" y="-1215554"/>
              <a:ext cx="65472" cy="96509"/>
            </a:xfrm>
            <a:custGeom>
              <a:avLst/>
              <a:gdLst/>
              <a:ahLst/>
              <a:cxnLst/>
              <a:rect l="l" t="t" r="r" b="b"/>
              <a:pathLst>
                <a:path w="6590" h="9714" extrusionOk="0">
                  <a:moveTo>
                    <a:pt x="4664" y="0"/>
                  </a:moveTo>
                  <a:lnTo>
                    <a:pt x="1" y="9331"/>
                  </a:lnTo>
                  <a:lnTo>
                    <a:pt x="2165" y="9714"/>
                  </a:lnTo>
                  <a:lnTo>
                    <a:pt x="6589" y="967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4"/>
            <p:cNvSpPr/>
            <p:nvPr/>
          </p:nvSpPr>
          <p:spPr>
            <a:xfrm>
              <a:off x="8721847" y="-1215554"/>
              <a:ext cx="46337" cy="96509"/>
            </a:xfrm>
            <a:custGeom>
              <a:avLst/>
              <a:gdLst/>
              <a:ahLst/>
              <a:cxnLst/>
              <a:rect l="l" t="t" r="r" b="b"/>
              <a:pathLst>
                <a:path w="4664" h="9714" extrusionOk="0">
                  <a:moveTo>
                    <a:pt x="4664" y="0"/>
                  </a:moveTo>
                  <a:lnTo>
                    <a:pt x="1" y="9331"/>
                  </a:lnTo>
                  <a:lnTo>
                    <a:pt x="2165" y="9714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4"/>
            <p:cNvSpPr/>
            <p:nvPr/>
          </p:nvSpPr>
          <p:spPr>
            <a:xfrm>
              <a:off x="8405993" y="-693152"/>
              <a:ext cx="7660" cy="3736"/>
            </a:xfrm>
            <a:custGeom>
              <a:avLst/>
              <a:gdLst/>
              <a:ahLst/>
              <a:cxnLst/>
              <a:rect l="l" t="t" r="r" b="b"/>
              <a:pathLst>
                <a:path w="771" h="376" extrusionOk="0">
                  <a:moveTo>
                    <a:pt x="579" y="1"/>
                  </a:moveTo>
                  <a:cubicBezTo>
                    <a:pt x="391" y="15"/>
                    <a:pt x="198" y="24"/>
                    <a:pt x="1" y="29"/>
                  </a:cubicBezTo>
                  <a:cubicBezTo>
                    <a:pt x="57" y="145"/>
                    <a:pt x="119" y="260"/>
                    <a:pt x="176" y="376"/>
                  </a:cubicBezTo>
                  <a:lnTo>
                    <a:pt x="771" y="376"/>
                  </a:lnTo>
                  <a:cubicBezTo>
                    <a:pt x="708" y="251"/>
                    <a:pt x="641" y="127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4"/>
            <p:cNvSpPr/>
            <p:nvPr/>
          </p:nvSpPr>
          <p:spPr>
            <a:xfrm>
              <a:off x="8421353" y="-1136024"/>
              <a:ext cx="921292" cy="513749"/>
            </a:xfrm>
            <a:custGeom>
              <a:avLst/>
              <a:gdLst/>
              <a:ahLst/>
              <a:cxnLst/>
              <a:rect l="l" t="t" r="r" b="b"/>
              <a:pathLst>
                <a:path w="92732" h="51711" extrusionOk="0">
                  <a:moveTo>
                    <a:pt x="64538" y="3036"/>
                  </a:moveTo>
                  <a:cubicBezTo>
                    <a:pt x="66475" y="3036"/>
                    <a:pt x="67538" y="4726"/>
                    <a:pt x="68044" y="6542"/>
                  </a:cubicBezTo>
                  <a:lnTo>
                    <a:pt x="72718" y="26992"/>
                  </a:lnTo>
                  <a:cubicBezTo>
                    <a:pt x="72720" y="27938"/>
                    <a:pt x="72336" y="28843"/>
                    <a:pt x="71658" y="29502"/>
                  </a:cubicBezTo>
                  <a:cubicBezTo>
                    <a:pt x="70597" y="28100"/>
                    <a:pt x="69522" y="26648"/>
                    <a:pt x="69575" y="26600"/>
                  </a:cubicBezTo>
                  <a:cubicBezTo>
                    <a:pt x="70617" y="25653"/>
                    <a:pt x="71278" y="24792"/>
                    <a:pt x="71095" y="24574"/>
                  </a:cubicBezTo>
                  <a:cubicBezTo>
                    <a:pt x="71066" y="24540"/>
                    <a:pt x="71017" y="24523"/>
                    <a:pt x="70951" y="24523"/>
                  </a:cubicBezTo>
                  <a:cubicBezTo>
                    <a:pt x="70544" y="24523"/>
                    <a:pt x="69476" y="25163"/>
                    <a:pt x="68351" y="26106"/>
                  </a:cubicBezTo>
                  <a:cubicBezTo>
                    <a:pt x="67046" y="27202"/>
                    <a:pt x="66155" y="28292"/>
                    <a:pt x="66364" y="28540"/>
                  </a:cubicBezTo>
                  <a:cubicBezTo>
                    <a:pt x="66393" y="28575"/>
                    <a:pt x="66441" y="28591"/>
                    <a:pt x="66507" y="28591"/>
                  </a:cubicBezTo>
                  <a:cubicBezTo>
                    <a:pt x="66870" y="28591"/>
                    <a:pt x="67759" y="28082"/>
                    <a:pt x="68745" y="27303"/>
                  </a:cubicBezTo>
                  <a:cubicBezTo>
                    <a:pt x="68745" y="27303"/>
                    <a:pt x="68746" y="27302"/>
                    <a:pt x="68747" y="27302"/>
                  </a:cubicBezTo>
                  <a:cubicBezTo>
                    <a:pt x="68805" y="27302"/>
                    <a:pt x="69997" y="28620"/>
                    <a:pt x="71154" y="29911"/>
                  </a:cubicBezTo>
                  <a:cubicBezTo>
                    <a:pt x="70581" y="30294"/>
                    <a:pt x="69908" y="30499"/>
                    <a:pt x="69220" y="30499"/>
                  </a:cubicBezTo>
                  <a:cubicBezTo>
                    <a:pt x="69218" y="30499"/>
                    <a:pt x="69216" y="30499"/>
                    <a:pt x="69213" y="30499"/>
                  </a:cubicBezTo>
                  <a:lnTo>
                    <a:pt x="62201" y="30499"/>
                  </a:lnTo>
                  <a:cubicBezTo>
                    <a:pt x="60264" y="30499"/>
                    <a:pt x="58696" y="28929"/>
                    <a:pt x="58696" y="26992"/>
                  </a:cubicBezTo>
                  <a:lnTo>
                    <a:pt x="58696" y="6542"/>
                  </a:lnTo>
                  <a:cubicBezTo>
                    <a:pt x="58696" y="4605"/>
                    <a:pt x="60264" y="3036"/>
                    <a:pt x="62201" y="3036"/>
                  </a:cubicBezTo>
                  <a:close/>
                  <a:moveTo>
                    <a:pt x="3506" y="0"/>
                  </a:moveTo>
                  <a:cubicBezTo>
                    <a:pt x="1571" y="0"/>
                    <a:pt x="0" y="1570"/>
                    <a:pt x="0" y="3507"/>
                  </a:cubicBezTo>
                  <a:lnTo>
                    <a:pt x="0" y="48204"/>
                  </a:lnTo>
                  <a:cubicBezTo>
                    <a:pt x="0" y="50141"/>
                    <a:pt x="1571" y="51710"/>
                    <a:pt x="3506" y="51710"/>
                  </a:cubicBezTo>
                  <a:lnTo>
                    <a:pt x="10196" y="51710"/>
                  </a:lnTo>
                  <a:lnTo>
                    <a:pt x="10196" y="51680"/>
                  </a:lnTo>
                  <a:cubicBezTo>
                    <a:pt x="10196" y="46444"/>
                    <a:pt x="14454" y="42184"/>
                    <a:pt x="19690" y="42184"/>
                  </a:cubicBezTo>
                  <a:cubicBezTo>
                    <a:pt x="24926" y="42184"/>
                    <a:pt x="29186" y="46444"/>
                    <a:pt x="29186" y="51680"/>
                  </a:cubicBezTo>
                  <a:cubicBezTo>
                    <a:pt x="29186" y="51690"/>
                    <a:pt x="29185" y="51700"/>
                    <a:pt x="29185" y="51710"/>
                  </a:cubicBezTo>
                  <a:lnTo>
                    <a:pt x="63370" y="51710"/>
                  </a:lnTo>
                  <a:cubicBezTo>
                    <a:pt x="63370" y="51700"/>
                    <a:pt x="63369" y="51690"/>
                    <a:pt x="63369" y="51680"/>
                  </a:cubicBezTo>
                  <a:cubicBezTo>
                    <a:pt x="63369" y="46444"/>
                    <a:pt x="67629" y="42184"/>
                    <a:pt x="72865" y="42184"/>
                  </a:cubicBezTo>
                  <a:cubicBezTo>
                    <a:pt x="78101" y="42184"/>
                    <a:pt x="82360" y="46444"/>
                    <a:pt x="82360" y="51680"/>
                  </a:cubicBezTo>
                  <a:cubicBezTo>
                    <a:pt x="82360" y="51690"/>
                    <a:pt x="82358" y="51700"/>
                    <a:pt x="82358" y="51710"/>
                  </a:cubicBezTo>
                  <a:lnTo>
                    <a:pt x="87355" y="51710"/>
                  </a:lnTo>
                  <a:cubicBezTo>
                    <a:pt x="89290" y="51710"/>
                    <a:pt x="90861" y="50141"/>
                    <a:pt x="90861" y="48204"/>
                  </a:cubicBezTo>
                  <a:lnTo>
                    <a:pt x="90861" y="47394"/>
                  </a:lnTo>
                  <a:cubicBezTo>
                    <a:pt x="91937" y="47136"/>
                    <a:pt x="92732" y="45840"/>
                    <a:pt x="92732" y="44229"/>
                  </a:cubicBezTo>
                  <a:lnTo>
                    <a:pt x="92732" y="39847"/>
                  </a:lnTo>
                  <a:cubicBezTo>
                    <a:pt x="92731" y="38237"/>
                    <a:pt x="91935" y="36940"/>
                    <a:pt x="90860" y="36684"/>
                  </a:cubicBezTo>
                  <a:lnTo>
                    <a:pt x="90860" y="35058"/>
                  </a:lnTo>
                  <a:cubicBezTo>
                    <a:pt x="90860" y="33122"/>
                    <a:pt x="89290" y="31552"/>
                    <a:pt x="87353" y="31552"/>
                  </a:cubicBezTo>
                  <a:lnTo>
                    <a:pt x="83730" y="31394"/>
                  </a:lnTo>
                  <a:lnTo>
                    <a:pt x="83730" y="30447"/>
                  </a:lnTo>
                  <a:cubicBezTo>
                    <a:pt x="84199" y="30218"/>
                    <a:pt x="84526" y="29741"/>
                    <a:pt x="84526" y="29183"/>
                  </a:cubicBezTo>
                  <a:lnTo>
                    <a:pt x="84526" y="27625"/>
                  </a:lnTo>
                  <a:cubicBezTo>
                    <a:pt x="84526" y="27158"/>
                    <a:pt x="84295" y="26722"/>
                    <a:pt x="83910" y="26459"/>
                  </a:cubicBezTo>
                  <a:lnTo>
                    <a:pt x="82204" y="30255"/>
                  </a:lnTo>
                  <a:cubicBezTo>
                    <a:pt x="82457" y="30473"/>
                    <a:pt x="82780" y="30593"/>
                    <a:pt x="83113" y="30595"/>
                  </a:cubicBezTo>
                  <a:cubicBezTo>
                    <a:pt x="83125" y="30595"/>
                    <a:pt x="83135" y="30592"/>
                    <a:pt x="83146" y="30592"/>
                  </a:cubicBezTo>
                  <a:lnTo>
                    <a:pt x="83146" y="31368"/>
                  </a:lnTo>
                  <a:lnTo>
                    <a:pt x="77274" y="31113"/>
                  </a:lnTo>
                  <a:lnTo>
                    <a:pt x="70263" y="3507"/>
                  </a:lnTo>
                  <a:cubicBezTo>
                    <a:pt x="69722" y="1501"/>
                    <a:pt x="67232" y="0"/>
                    <a:pt x="65296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8534244" y="-705302"/>
              <a:ext cx="165467" cy="165448"/>
            </a:xfrm>
            <a:custGeom>
              <a:avLst/>
              <a:gdLst/>
              <a:ahLst/>
              <a:cxnLst/>
              <a:rect l="l" t="t" r="r" b="b"/>
              <a:pathLst>
                <a:path w="16655" h="16653" extrusionOk="0">
                  <a:moveTo>
                    <a:pt x="8327" y="3944"/>
                  </a:moveTo>
                  <a:cubicBezTo>
                    <a:pt x="10744" y="3944"/>
                    <a:pt x="12710" y="5909"/>
                    <a:pt x="12710" y="8326"/>
                  </a:cubicBezTo>
                  <a:cubicBezTo>
                    <a:pt x="12710" y="10743"/>
                    <a:pt x="10744" y="12709"/>
                    <a:pt x="8327" y="12709"/>
                  </a:cubicBezTo>
                  <a:cubicBezTo>
                    <a:pt x="5911" y="12709"/>
                    <a:pt x="3945" y="10743"/>
                    <a:pt x="3945" y="8326"/>
                  </a:cubicBezTo>
                  <a:cubicBezTo>
                    <a:pt x="3945" y="5909"/>
                    <a:pt x="5911" y="3944"/>
                    <a:pt x="8327" y="3944"/>
                  </a:cubicBezTo>
                  <a:close/>
                  <a:moveTo>
                    <a:pt x="8327" y="0"/>
                  </a:moveTo>
                  <a:cubicBezTo>
                    <a:pt x="3729" y="0"/>
                    <a:pt x="1" y="3728"/>
                    <a:pt x="1" y="8326"/>
                  </a:cubicBezTo>
                  <a:lnTo>
                    <a:pt x="1" y="8356"/>
                  </a:lnTo>
                  <a:cubicBezTo>
                    <a:pt x="18" y="12941"/>
                    <a:pt x="3738" y="16653"/>
                    <a:pt x="8327" y="16653"/>
                  </a:cubicBezTo>
                  <a:cubicBezTo>
                    <a:pt x="12917" y="16653"/>
                    <a:pt x="16637" y="12941"/>
                    <a:pt x="16653" y="8356"/>
                  </a:cubicBezTo>
                  <a:cubicBezTo>
                    <a:pt x="16653" y="8346"/>
                    <a:pt x="16654" y="8336"/>
                    <a:pt x="16654" y="8326"/>
                  </a:cubicBezTo>
                  <a:cubicBezTo>
                    <a:pt x="16654" y="3728"/>
                    <a:pt x="12926" y="0"/>
                    <a:pt x="8327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8465186" y="-1083120"/>
              <a:ext cx="496353" cy="250104"/>
            </a:xfrm>
            <a:custGeom>
              <a:avLst/>
              <a:gdLst/>
              <a:ahLst/>
              <a:cxnLst/>
              <a:rect l="l" t="t" r="r" b="b"/>
              <a:pathLst>
                <a:path w="49960" h="25174" extrusionOk="0">
                  <a:moveTo>
                    <a:pt x="3592" y="1"/>
                  </a:moveTo>
                  <a:cubicBezTo>
                    <a:pt x="1612" y="1"/>
                    <a:pt x="1" y="1443"/>
                    <a:pt x="1" y="3216"/>
                  </a:cubicBezTo>
                  <a:lnTo>
                    <a:pt x="1" y="21960"/>
                  </a:lnTo>
                  <a:cubicBezTo>
                    <a:pt x="1" y="23732"/>
                    <a:pt x="1612" y="25174"/>
                    <a:pt x="3592" y="25174"/>
                  </a:cubicBezTo>
                  <a:lnTo>
                    <a:pt x="46369" y="25174"/>
                  </a:lnTo>
                  <a:cubicBezTo>
                    <a:pt x="48348" y="25174"/>
                    <a:pt x="49960" y="23732"/>
                    <a:pt x="49960" y="21960"/>
                  </a:cubicBezTo>
                  <a:lnTo>
                    <a:pt x="49960" y="3216"/>
                  </a:lnTo>
                  <a:cubicBezTo>
                    <a:pt x="49960" y="1443"/>
                    <a:pt x="48348" y="1"/>
                    <a:pt x="46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8474257" y="-1071963"/>
              <a:ext cx="478221" cy="231982"/>
            </a:xfrm>
            <a:custGeom>
              <a:avLst/>
              <a:gdLst/>
              <a:ahLst/>
              <a:cxnLst/>
              <a:rect l="l" t="t" r="r" b="b"/>
              <a:pathLst>
                <a:path w="48135" h="23350" extrusionOk="0">
                  <a:moveTo>
                    <a:pt x="45465" y="2416"/>
                  </a:moveTo>
                  <a:cubicBezTo>
                    <a:pt x="45553" y="2416"/>
                    <a:pt x="45640" y="2435"/>
                    <a:pt x="45720" y="2471"/>
                  </a:cubicBezTo>
                  <a:lnTo>
                    <a:pt x="45720" y="20879"/>
                  </a:lnTo>
                  <a:cubicBezTo>
                    <a:pt x="45640" y="20914"/>
                    <a:pt x="45553" y="20934"/>
                    <a:pt x="45465" y="20934"/>
                  </a:cubicBezTo>
                  <a:cubicBezTo>
                    <a:pt x="45462" y="20934"/>
                    <a:pt x="45460" y="20934"/>
                    <a:pt x="45457" y="20934"/>
                  </a:cubicBezTo>
                  <a:lnTo>
                    <a:pt x="2679" y="20934"/>
                  </a:lnTo>
                  <a:cubicBezTo>
                    <a:pt x="2676" y="20934"/>
                    <a:pt x="2673" y="20934"/>
                    <a:pt x="2671" y="20934"/>
                  </a:cubicBezTo>
                  <a:cubicBezTo>
                    <a:pt x="2583" y="20934"/>
                    <a:pt x="2496" y="20914"/>
                    <a:pt x="2415" y="20879"/>
                  </a:cubicBezTo>
                  <a:lnTo>
                    <a:pt x="2415" y="2471"/>
                  </a:lnTo>
                  <a:cubicBezTo>
                    <a:pt x="2496" y="2435"/>
                    <a:pt x="2582" y="2416"/>
                    <a:pt x="2670" y="2416"/>
                  </a:cubicBezTo>
                  <a:cubicBezTo>
                    <a:pt x="2673" y="2416"/>
                    <a:pt x="2676" y="2416"/>
                    <a:pt x="2679" y="2416"/>
                  </a:cubicBezTo>
                  <a:lnTo>
                    <a:pt x="45457" y="2416"/>
                  </a:lnTo>
                  <a:cubicBezTo>
                    <a:pt x="45460" y="2416"/>
                    <a:pt x="45463" y="2416"/>
                    <a:pt x="45465" y="2416"/>
                  </a:cubicBezTo>
                  <a:close/>
                  <a:moveTo>
                    <a:pt x="2679" y="0"/>
                  </a:moveTo>
                  <a:cubicBezTo>
                    <a:pt x="1201" y="0"/>
                    <a:pt x="1" y="1033"/>
                    <a:pt x="1" y="2302"/>
                  </a:cubicBezTo>
                  <a:lnTo>
                    <a:pt x="1" y="21048"/>
                  </a:lnTo>
                  <a:cubicBezTo>
                    <a:pt x="1" y="22317"/>
                    <a:pt x="1201" y="23350"/>
                    <a:pt x="2679" y="23350"/>
                  </a:cubicBezTo>
                  <a:lnTo>
                    <a:pt x="45457" y="23350"/>
                  </a:lnTo>
                  <a:cubicBezTo>
                    <a:pt x="46933" y="23350"/>
                    <a:pt x="48135" y="22317"/>
                    <a:pt x="48135" y="21048"/>
                  </a:cubicBezTo>
                  <a:lnTo>
                    <a:pt x="48135" y="2302"/>
                  </a:lnTo>
                  <a:cubicBezTo>
                    <a:pt x="48135" y="1033"/>
                    <a:pt x="46933" y="0"/>
                    <a:pt x="45457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9062518" y="-705302"/>
              <a:ext cx="165467" cy="165448"/>
            </a:xfrm>
            <a:custGeom>
              <a:avLst/>
              <a:gdLst/>
              <a:ahLst/>
              <a:cxnLst/>
              <a:rect l="l" t="t" r="r" b="b"/>
              <a:pathLst>
                <a:path w="16655" h="16653" extrusionOk="0">
                  <a:moveTo>
                    <a:pt x="8328" y="3944"/>
                  </a:moveTo>
                  <a:cubicBezTo>
                    <a:pt x="10744" y="3944"/>
                    <a:pt x="12710" y="5909"/>
                    <a:pt x="12710" y="8326"/>
                  </a:cubicBezTo>
                  <a:cubicBezTo>
                    <a:pt x="12710" y="10743"/>
                    <a:pt x="10746" y="12709"/>
                    <a:pt x="8328" y="12709"/>
                  </a:cubicBezTo>
                  <a:cubicBezTo>
                    <a:pt x="5912" y="12709"/>
                    <a:pt x="3945" y="10743"/>
                    <a:pt x="3945" y="8326"/>
                  </a:cubicBezTo>
                  <a:cubicBezTo>
                    <a:pt x="3945" y="5909"/>
                    <a:pt x="5912" y="3944"/>
                    <a:pt x="8328" y="3944"/>
                  </a:cubicBezTo>
                  <a:close/>
                  <a:moveTo>
                    <a:pt x="8328" y="0"/>
                  </a:moveTo>
                  <a:cubicBezTo>
                    <a:pt x="3729" y="0"/>
                    <a:pt x="1" y="3728"/>
                    <a:pt x="1" y="8326"/>
                  </a:cubicBezTo>
                  <a:lnTo>
                    <a:pt x="1" y="8356"/>
                  </a:lnTo>
                  <a:cubicBezTo>
                    <a:pt x="17" y="12941"/>
                    <a:pt x="3738" y="16653"/>
                    <a:pt x="8328" y="16653"/>
                  </a:cubicBezTo>
                  <a:cubicBezTo>
                    <a:pt x="12916" y="16653"/>
                    <a:pt x="16636" y="12941"/>
                    <a:pt x="16653" y="8356"/>
                  </a:cubicBezTo>
                  <a:cubicBezTo>
                    <a:pt x="16653" y="8346"/>
                    <a:pt x="16653" y="8336"/>
                    <a:pt x="16653" y="8326"/>
                  </a:cubicBezTo>
                  <a:cubicBezTo>
                    <a:pt x="16655" y="3728"/>
                    <a:pt x="12926" y="0"/>
                    <a:pt x="8328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9113326" y="-654514"/>
              <a:ext cx="63852" cy="63872"/>
            </a:xfrm>
            <a:custGeom>
              <a:avLst/>
              <a:gdLst/>
              <a:ahLst/>
              <a:cxnLst/>
              <a:rect l="l" t="t" r="r" b="b"/>
              <a:pathLst>
                <a:path w="6427" h="6429" extrusionOk="0">
                  <a:moveTo>
                    <a:pt x="3214" y="1"/>
                  </a:moveTo>
                  <a:cubicBezTo>
                    <a:pt x="1438" y="1"/>
                    <a:pt x="0" y="1439"/>
                    <a:pt x="0" y="3214"/>
                  </a:cubicBezTo>
                  <a:cubicBezTo>
                    <a:pt x="0" y="4989"/>
                    <a:pt x="1438" y="6429"/>
                    <a:pt x="3214" y="6429"/>
                  </a:cubicBezTo>
                  <a:cubicBezTo>
                    <a:pt x="4990" y="6429"/>
                    <a:pt x="6427" y="4989"/>
                    <a:pt x="6427" y="3214"/>
                  </a:cubicBezTo>
                  <a:cubicBezTo>
                    <a:pt x="6427" y="1439"/>
                    <a:pt x="4989" y="1"/>
                    <a:pt x="3214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8585052" y="-654514"/>
              <a:ext cx="63852" cy="63872"/>
            </a:xfrm>
            <a:custGeom>
              <a:avLst/>
              <a:gdLst/>
              <a:ahLst/>
              <a:cxnLst/>
              <a:rect l="l" t="t" r="r" b="b"/>
              <a:pathLst>
                <a:path w="6427" h="6429" extrusionOk="0">
                  <a:moveTo>
                    <a:pt x="3213" y="1"/>
                  </a:moveTo>
                  <a:cubicBezTo>
                    <a:pt x="1438" y="1"/>
                    <a:pt x="0" y="1439"/>
                    <a:pt x="0" y="3214"/>
                  </a:cubicBezTo>
                  <a:cubicBezTo>
                    <a:pt x="0" y="4989"/>
                    <a:pt x="1438" y="6429"/>
                    <a:pt x="3213" y="6429"/>
                  </a:cubicBezTo>
                  <a:cubicBezTo>
                    <a:pt x="4989" y="6429"/>
                    <a:pt x="6427" y="4989"/>
                    <a:pt x="6427" y="3214"/>
                  </a:cubicBezTo>
                  <a:cubicBezTo>
                    <a:pt x="6427" y="1439"/>
                    <a:pt x="4989" y="1"/>
                    <a:pt x="3213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8504052" y="-814269"/>
              <a:ext cx="418641" cy="17565"/>
            </a:xfrm>
            <a:custGeom>
              <a:avLst/>
              <a:gdLst/>
              <a:ahLst/>
              <a:cxnLst/>
              <a:rect l="l" t="t" r="r" b="b"/>
              <a:pathLst>
                <a:path w="42138" h="1768" extrusionOk="0">
                  <a:moveTo>
                    <a:pt x="0" y="0"/>
                  </a:moveTo>
                  <a:lnTo>
                    <a:pt x="0" y="807"/>
                  </a:lnTo>
                  <a:cubicBezTo>
                    <a:pt x="0" y="1337"/>
                    <a:pt x="863" y="1768"/>
                    <a:pt x="1922" y="1768"/>
                  </a:cubicBezTo>
                  <a:lnTo>
                    <a:pt x="40216" y="1768"/>
                  </a:lnTo>
                  <a:cubicBezTo>
                    <a:pt x="41275" y="1768"/>
                    <a:pt x="42137" y="1337"/>
                    <a:pt x="42137" y="807"/>
                  </a:cubicBezTo>
                  <a:lnTo>
                    <a:pt x="42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8451307" y="-711978"/>
              <a:ext cx="28583" cy="13343"/>
            </a:xfrm>
            <a:custGeom>
              <a:avLst/>
              <a:gdLst/>
              <a:ahLst/>
              <a:cxnLst/>
              <a:rect l="l" t="t" r="r" b="b"/>
              <a:pathLst>
                <a:path w="2877" h="1343" extrusionOk="0">
                  <a:moveTo>
                    <a:pt x="672" y="1"/>
                  </a:moveTo>
                  <a:cubicBezTo>
                    <a:pt x="301" y="1"/>
                    <a:pt x="0" y="301"/>
                    <a:pt x="0" y="672"/>
                  </a:cubicBezTo>
                  <a:cubicBezTo>
                    <a:pt x="0" y="1042"/>
                    <a:pt x="301" y="1343"/>
                    <a:pt x="672" y="1343"/>
                  </a:cubicBezTo>
                  <a:lnTo>
                    <a:pt x="2206" y="1343"/>
                  </a:lnTo>
                  <a:cubicBezTo>
                    <a:pt x="2576" y="1343"/>
                    <a:pt x="2876" y="1042"/>
                    <a:pt x="2876" y="672"/>
                  </a:cubicBezTo>
                  <a:cubicBezTo>
                    <a:pt x="2876" y="301"/>
                    <a:pt x="2576" y="1"/>
                    <a:pt x="220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4"/>
            <p:cNvSpPr/>
            <p:nvPr/>
          </p:nvSpPr>
          <p:spPr>
            <a:xfrm>
              <a:off x="9265709" y="-711978"/>
              <a:ext cx="28583" cy="13343"/>
            </a:xfrm>
            <a:custGeom>
              <a:avLst/>
              <a:gdLst/>
              <a:ahLst/>
              <a:cxnLst/>
              <a:rect l="l" t="t" r="r" b="b"/>
              <a:pathLst>
                <a:path w="2877" h="1343" extrusionOk="0">
                  <a:moveTo>
                    <a:pt x="672" y="1"/>
                  </a:moveTo>
                  <a:cubicBezTo>
                    <a:pt x="301" y="1"/>
                    <a:pt x="0" y="301"/>
                    <a:pt x="0" y="672"/>
                  </a:cubicBezTo>
                  <a:cubicBezTo>
                    <a:pt x="0" y="1042"/>
                    <a:pt x="301" y="1343"/>
                    <a:pt x="672" y="1343"/>
                  </a:cubicBezTo>
                  <a:lnTo>
                    <a:pt x="2206" y="1343"/>
                  </a:lnTo>
                  <a:cubicBezTo>
                    <a:pt x="2576" y="1343"/>
                    <a:pt x="2877" y="1042"/>
                    <a:pt x="2877" y="672"/>
                  </a:cubicBezTo>
                  <a:cubicBezTo>
                    <a:pt x="2877" y="301"/>
                    <a:pt x="2576" y="1"/>
                    <a:pt x="2206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4"/>
            <p:cNvSpPr/>
            <p:nvPr/>
          </p:nvSpPr>
          <p:spPr>
            <a:xfrm>
              <a:off x="9062518" y="-1136024"/>
              <a:ext cx="123611" cy="33968"/>
            </a:xfrm>
            <a:custGeom>
              <a:avLst/>
              <a:gdLst/>
              <a:ahLst/>
              <a:cxnLst/>
              <a:rect l="l" t="t" r="r" b="b"/>
              <a:pathLst>
                <a:path w="12442" h="3419" extrusionOk="0">
                  <a:moveTo>
                    <a:pt x="1" y="0"/>
                  </a:moveTo>
                  <a:lnTo>
                    <a:pt x="4280" y="3418"/>
                  </a:lnTo>
                  <a:lnTo>
                    <a:pt x="8335" y="3418"/>
                  </a:lnTo>
                  <a:cubicBezTo>
                    <a:pt x="9009" y="3418"/>
                    <a:pt x="9662" y="3179"/>
                    <a:pt x="10179" y="2746"/>
                  </a:cubicBezTo>
                  <a:lnTo>
                    <a:pt x="11924" y="1278"/>
                  </a:lnTo>
                  <a:cubicBezTo>
                    <a:pt x="12441" y="844"/>
                    <a:pt x="12134" y="0"/>
                    <a:pt x="11459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4"/>
            <p:cNvSpPr/>
            <p:nvPr/>
          </p:nvSpPr>
          <p:spPr>
            <a:xfrm>
              <a:off x="8486248" y="-1059962"/>
              <a:ext cx="189431" cy="206181"/>
            </a:xfrm>
            <a:custGeom>
              <a:avLst/>
              <a:gdLst/>
              <a:ahLst/>
              <a:cxnLst/>
              <a:rect l="l" t="t" r="r" b="b"/>
              <a:pathLst>
                <a:path w="19067" h="20753" extrusionOk="0">
                  <a:moveTo>
                    <a:pt x="15290" y="1"/>
                  </a:moveTo>
                  <a:lnTo>
                    <a:pt x="1" y="17257"/>
                  </a:lnTo>
                  <a:lnTo>
                    <a:pt x="1" y="19840"/>
                  </a:lnTo>
                  <a:cubicBezTo>
                    <a:pt x="1" y="20218"/>
                    <a:pt x="275" y="20556"/>
                    <a:pt x="679" y="20753"/>
                  </a:cubicBezTo>
                  <a:lnTo>
                    <a:pt x="19066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4"/>
            <p:cNvSpPr/>
            <p:nvPr/>
          </p:nvSpPr>
          <p:spPr>
            <a:xfrm>
              <a:off x="8830516" y="-977541"/>
              <a:ext cx="109971" cy="125559"/>
            </a:xfrm>
            <a:custGeom>
              <a:avLst/>
              <a:gdLst/>
              <a:ahLst/>
              <a:cxnLst/>
              <a:rect l="l" t="t" r="r" b="b"/>
              <a:pathLst>
                <a:path w="11069" h="12638" extrusionOk="0">
                  <a:moveTo>
                    <a:pt x="11069" y="0"/>
                  </a:moveTo>
                  <a:lnTo>
                    <a:pt x="1" y="12492"/>
                  </a:lnTo>
                  <a:lnTo>
                    <a:pt x="1" y="12637"/>
                  </a:lnTo>
                  <a:lnTo>
                    <a:pt x="3647" y="12637"/>
                  </a:lnTo>
                  <a:lnTo>
                    <a:pt x="11069" y="4261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4"/>
            <p:cNvSpPr/>
            <p:nvPr/>
          </p:nvSpPr>
          <p:spPr>
            <a:xfrm>
              <a:off x="8521408" y="-1059962"/>
              <a:ext cx="203022" cy="207979"/>
            </a:xfrm>
            <a:custGeom>
              <a:avLst/>
              <a:gdLst/>
              <a:ahLst/>
              <a:cxnLst/>
              <a:rect l="l" t="t" r="r" b="b"/>
              <a:pathLst>
                <a:path w="20435" h="20934" extrusionOk="0">
                  <a:moveTo>
                    <a:pt x="18547" y="1"/>
                  </a:moveTo>
                  <a:lnTo>
                    <a:pt x="1" y="20933"/>
                  </a:lnTo>
                  <a:lnTo>
                    <a:pt x="1888" y="20933"/>
                  </a:lnTo>
                  <a:lnTo>
                    <a:pt x="20435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4"/>
            <p:cNvSpPr/>
            <p:nvPr/>
          </p:nvSpPr>
          <p:spPr>
            <a:xfrm>
              <a:off x="8752029" y="-1059962"/>
              <a:ext cx="203022" cy="207979"/>
            </a:xfrm>
            <a:custGeom>
              <a:avLst/>
              <a:gdLst/>
              <a:ahLst/>
              <a:cxnLst/>
              <a:rect l="l" t="t" r="r" b="b"/>
              <a:pathLst>
                <a:path w="20435" h="20934" extrusionOk="0">
                  <a:moveTo>
                    <a:pt x="18547" y="1"/>
                  </a:moveTo>
                  <a:lnTo>
                    <a:pt x="1" y="20933"/>
                  </a:lnTo>
                  <a:lnTo>
                    <a:pt x="1888" y="20933"/>
                  </a:lnTo>
                  <a:lnTo>
                    <a:pt x="20435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4"/>
            <p:cNvSpPr/>
            <p:nvPr/>
          </p:nvSpPr>
          <p:spPr>
            <a:xfrm>
              <a:off x="8701371" y="-1102066"/>
              <a:ext cx="24003" cy="250084"/>
            </a:xfrm>
            <a:custGeom>
              <a:avLst/>
              <a:gdLst/>
              <a:ahLst/>
              <a:cxnLst/>
              <a:rect l="l" t="t" r="r" b="b"/>
              <a:pathLst>
                <a:path w="2416" h="25172" extrusionOk="0">
                  <a:moveTo>
                    <a:pt x="0" y="0"/>
                  </a:moveTo>
                  <a:lnTo>
                    <a:pt x="0" y="25171"/>
                  </a:lnTo>
                  <a:lnTo>
                    <a:pt x="2416" y="25171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4"/>
            <p:cNvSpPr/>
            <p:nvPr/>
          </p:nvSpPr>
          <p:spPr>
            <a:xfrm>
              <a:off x="8380083" y="-1084521"/>
              <a:ext cx="666579" cy="89206"/>
            </a:xfrm>
            <a:custGeom>
              <a:avLst/>
              <a:gdLst/>
              <a:ahLst/>
              <a:cxnLst/>
              <a:rect l="l" t="t" r="r" b="b"/>
              <a:pathLst>
                <a:path w="67094" h="8979" extrusionOk="0">
                  <a:moveTo>
                    <a:pt x="5851" y="1"/>
                  </a:moveTo>
                  <a:lnTo>
                    <a:pt x="0" y="7912"/>
                  </a:lnTo>
                  <a:lnTo>
                    <a:pt x="0" y="8979"/>
                  </a:lnTo>
                  <a:lnTo>
                    <a:pt x="67094" y="8979"/>
                  </a:lnTo>
                  <a:lnTo>
                    <a:pt x="67094" y="7912"/>
                  </a:lnTo>
                  <a:lnTo>
                    <a:pt x="61220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4"/>
            <p:cNvSpPr/>
            <p:nvPr/>
          </p:nvSpPr>
          <p:spPr>
            <a:xfrm>
              <a:off x="8424512" y="-1084521"/>
              <a:ext cx="87309" cy="89206"/>
            </a:xfrm>
            <a:custGeom>
              <a:avLst/>
              <a:gdLst/>
              <a:ahLst/>
              <a:cxnLst/>
              <a:rect l="l" t="t" r="r" b="b"/>
              <a:pathLst>
                <a:path w="8788" h="8979" extrusionOk="0">
                  <a:moveTo>
                    <a:pt x="5100" y="1"/>
                  </a:moveTo>
                  <a:lnTo>
                    <a:pt x="0" y="7912"/>
                  </a:lnTo>
                  <a:lnTo>
                    <a:pt x="0" y="8979"/>
                  </a:lnTo>
                  <a:lnTo>
                    <a:pt x="4474" y="8979"/>
                  </a:lnTo>
                  <a:lnTo>
                    <a:pt x="4474" y="7912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4"/>
            <p:cNvSpPr/>
            <p:nvPr/>
          </p:nvSpPr>
          <p:spPr>
            <a:xfrm>
              <a:off x="8691148" y="-1084521"/>
              <a:ext cx="44439" cy="89206"/>
            </a:xfrm>
            <a:custGeom>
              <a:avLst/>
              <a:gdLst/>
              <a:ahLst/>
              <a:cxnLst/>
              <a:rect l="l" t="t" r="r" b="b"/>
              <a:pathLst>
                <a:path w="4473" h="8979" extrusionOk="0">
                  <a:moveTo>
                    <a:pt x="392" y="1"/>
                  </a:moveTo>
                  <a:lnTo>
                    <a:pt x="0" y="7912"/>
                  </a:lnTo>
                  <a:lnTo>
                    <a:pt x="0" y="8979"/>
                  </a:lnTo>
                  <a:lnTo>
                    <a:pt x="4472" y="8979"/>
                  </a:lnTo>
                  <a:lnTo>
                    <a:pt x="4472" y="7912"/>
                  </a:lnTo>
                  <a:lnTo>
                    <a:pt x="40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4"/>
            <p:cNvSpPr/>
            <p:nvPr/>
          </p:nvSpPr>
          <p:spPr>
            <a:xfrm>
              <a:off x="8513381" y="-1084521"/>
              <a:ext cx="71741" cy="89206"/>
            </a:xfrm>
            <a:custGeom>
              <a:avLst/>
              <a:gdLst/>
              <a:ahLst/>
              <a:cxnLst/>
              <a:rect l="l" t="t" r="r" b="b"/>
              <a:pathLst>
                <a:path w="7221" h="8979" extrusionOk="0">
                  <a:moveTo>
                    <a:pt x="3531" y="1"/>
                  </a:moveTo>
                  <a:lnTo>
                    <a:pt x="1" y="7912"/>
                  </a:lnTo>
                  <a:lnTo>
                    <a:pt x="1" y="8979"/>
                  </a:lnTo>
                  <a:lnTo>
                    <a:pt x="4474" y="8979"/>
                  </a:lnTo>
                  <a:lnTo>
                    <a:pt x="4474" y="7912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4"/>
            <p:cNvSpPr/>
            <p:nvPr/>
          </p:nvSpPr>
          <p:spPr>
            <a:xfrm>
              <a:off x="8602259" y="-1084521"/>
              <a:ext cx="56143" cy="89206"/>
            </a:xfrm>
            <a:custGeom>
              <a:avLst/>
              <a:gdLst/>
              <a:ahLst/>
              <a:cxnLst/>
              <a:rect l="l" t="t" r="r" b="b"/>
              <a:pathLst>
                <a:path w="5651" h="8979" extrusionOk="0">
                  <a:moveTo>
                    <a:pt x="1962" y="1"/>
                  </a:moveTo>
                  <a:lnTo>
                    <a:pt x="0" y="7912"/>
                  </a:lnTo>
                  <a:lnTo>
                    <a:pt x="0" y="8979"/>
                  </a:lnTo>
                  <a:lnTo>
                    <a:pt x="4474" y="8979"/>
                  </a:lnTo>
                  <a:lnTo>
                    <a:pt x="4474" y="79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4"/>
            <p:cNvSpPr/>
            <p:nvPr/>
          </p:nvSpPr>
          <p:spPr>
            <a:xfrm>
              <a:off x="8768323" y="-1084521"/>
              <a:ext cx="56133" cy="89206"/>
            </a:xfrm>
            <a:custGeom>
              <a:avLst/>
              <a:gdLst/>
              <a:ahLst/>
              <a:cxnLst/>
              <a:rect l="l" t="t" r="r" b="b"/>
              <a:pathLst>
                <a:path w="5650" h="8979" extrusionOk="0">
                  <a:moveTo>
                    <a:pt x="1" y="1"/>
                  </a:moveTo>
                  <a:lnTo>
                    <a:pt x="1176" y="7912"/>
                  </a:lnTo>
                  <a:lnTo>
                    <a:pt x="1176" y="8979"/>
                  </a:lnTo>
                  <a:lnTo>
                    <a:pt x="5650" y="8979"/>
                  </a:lnTo>
                  <a:lnTo>
                    <a:pt x="5650" y="791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8841613" y="-1084521"/>
              <a:ext cx="71721" cy="89206"/>
            </a:xfrm>
            <a:custGeom>
              <a:avLst/>
              <a:gdLst/>
              <a:ahLst/>
              <a:cxnLst/>
              <a:rect l="l" t="t" r="r" b="b"/>
              <a:pathLst>
                <a:path w="7219" h="8979" extrusionOk="0">
                  <a:moveTo>
                    <a:pt x="0" y="1"/>
                  </a:moveTo>
                  <a:lnTo>
                    <a:pt x="2746" y="7912"/>
                  </a:lnTo>
                  <a:lnTo>
                    <a:pt x="2746" y="8979"/>
                  </a:lnTo>
                  <a:lnTo>
                    <a:pt x="7218" y="8979"/>
                  </a:lnTo>
                  <a:lnTo>
                    <a:pt x="7218" y="791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4"/>
            <p:cNvSpPr/>
            <p:nvPr/>
          </p:nvSpPr>
          <p:spPr>
            <a:xfrm>
              <a:off x="8914904" y="-1084521"/>
              <a:ext cx="87319" cy="89206"/>
            </a:xfrm>
            <a:custGeom>
              <a:avLst/>
              <a:gdLst/>
              <a:ahLst/>
              <a:cxnLst/>
              <a:rect l="l" t="t" r="r" b="b"/>
              <a:pathLst>
                <a:path w="8789" h="8979" extrusionOk="0">
                  <a:moveTo>
                    <a:pt x="0" y="1"/>
                  </a:moveTo>
                  <a:lnTo>
                    <a:pt x="4315" y="7912"/>
                  </a:lnTo>
                  <a:lnTo>
                    <a:pt x="4315" y="8979"/>
                  </a:lnTo>
                  <a:lnTo>
                    <a:pt x="8788" y="8979"/>
                  </a:lnTo>
                  <a:lnTo>
                    <a:pt x="8788" y="7912"/>
                  </a:lnTo>
                  <a:lnTo>
                    <a:pt x="36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4"/>
            <p:cNvSpPr/>
            <p:nvPr/>
          </p:nvSpPr>
          <p:spPr>
            <a:xfrm>
              <a:off x="8595146" y="-1260390"/>
              <a:ext cx="126274" cy="55159"/>
            </a:xfrm>
            <a:custGeom>
              <a:avLst/>
              <a:gdLst/>
              <a:ahLst/>
              <a:cxnLst/>
              <a:rect l="l" t="t" r="r" b="b"/>
              <a:pathLst>
                <a:path w="12710" h="5552" extrusionOk="0">
                  <a:moveTo>
                    <a:pt x="10580" y="0"/>
                  </a:moveTo>
                  <a:cubicBezTo>
                    <a:pt x="10467" y="0"/>
                    <a:pt x="10352" y="10"/>
                    <a:pt x="10236" y="31"/>
                  </a:cubicBezTo>
                  <a:lnTo>
                    <a:pt x="1758" y="1563"/>
                  </a:lnTo>
                  <a:cubicBezTo>
                    <a:pt x="705" y="1753"/>
                    <a:pt x="0" y="2770"/>
                    <a:pt x="190" y="3823"/>
                  </a:cubicBezTo>
                  <a:lnTo>
                    <a:pt x="214" y="3953"/>
                  </a:lnTo>
                  <a:cubicBezTo>
                    <a:pt x="382" y="4890"/>
                    <a:pt x="1206" y="5552"/>
                    <a:pt x="2127" y="5552"/>
                  </a:cubicBezTo>
                  <a:cubicBezTo>
                    <a:pt x="2241" y="5552"/>
                    <a:pt x="2357" y="5542"/>
                    <a:pt x="2473" y="5521"/>
                  </a:cubicBezTo>
                  <a:lnTo>
                    <a:pt x="10952" y="3989"/>
                  </a:lnTo>
                  <a:cubicBezTo>
                    <a:pt x="12004" y="3799"/>
                    <a:pt x="12710" y="2782"/>
                    <a:pt x="12520" y="1729"/>
                  </a:cubicBezTo>
                  <a:lnTo>
                    <a:pt x="12496" y="1599"/>
                  </a:lnTo>
                  <a:cubicBezTo>
                    <a:pt x="12327" y="662"/>
                    <a:pt x="11502" y="0"/>
                    <a:pt x="10580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4"/>
            <p:cNvSpPr/>
            <p:nvPr/>
          </p:nvSpPr>
          <p:spPr>
            <a:xfrm>
              <a:off x="8663976" y="-1352617"/>
              <a:ext cx="311452" cy="190722"/>
            </a:xfrm>
            <a:custGeom>
              <a:avLst/>
              <a:gdLst/>
              <a:ahLst/>
              <a:cxnLst/>
              <a:rect l="l" t="t" r="r" b="b"/>
              <a:pathLst>
                <a:path w="31349" h="19197" extrusionOk="0">
                  <a:moveTo>
                    <a:pt x="22956" y="0"/>
                  </a:moveTo>
                  <a:cubicBezTo>
                    <a:pt x="22508" y="0"/>
                    <a:pt x="22053" y="40"/>
                    <a:pt x="21597" y="122"/>
                  </a:cubicBezTo>
                  <a:lnTo>
                    <a:pt x="2657" y="3545"/>
                  </a:lnTo>
                  <a:cubicBezTo>
                    <a:pt x="1066" y="3832"/>
                    <a:pt x="0" y="5368"/>
                    <a:pt x="288" y="6958"/>
                  </a:cubicBezTo>
                  <a:lnTo>
                    <a:pt x="2062" y="16781"/>
                  </a:lnTo>
                  <a:cubicBezTo>
                    <a:pt x="2318" y="18197"/>
                    <a:pt x="3564" y="19197"/>
                    <a:pt x="4955" y="19197"/>
                  </a:cubicBezTo>
                  <a:cubicBezTo>
                    <a:pt x="5127" y="19197"/>
                    <a:pt x="5301" y="19181"/>
                    <a:pt x="5476" y="19150"/>
                  </a:cubicBezTo>
                  <a:lnTo>
                    <a:pt x="24417" y="15728"/>
                  </a:lnTo>
                  <a:cubicBezTo>
                    <a:pt x="28567" y="14978"/>
                    <a:pt x="31348" y="10969"/>
                    <a:pt x="30598" y="6819"/>
                  </a:cubicBezTo>
                  <a:lnTo>
                    <a:pt x="30506" y="6304"/>
                  </a:lnTo>
                  <a:cubicBezTo>
                    <a:pt x="29839" y="2610"/>
                    <a:pt x="26589" y="0"/>
                    <a:pt x="22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8653077" y="-1364628"/>
              <a:ext cx="330875" cy="214735"/>
            </a:xfrm>
            <a:custGeom>
              <a:avLst/>
              <a:gdLst/>
              <a:ahLst/>
              <a:cxnLst/>
              <a:rect l="l" t="t" r="r" b="b"/>
              <a:pathLst>
                <a:path w="33304" h="21614" extrusionOk="0">
                  <a:moveTo>
                    <a:pt x="24056" y="2416"/>
                  </a:moveTo>
                  <a:cubicBezTo>
                    <a:pt x="27118" y="2416"/>
                    <a:pt x="29850" y="4608"/>
                    <a:pt x="30414" y="7728"/>
                  </a:cubicBezTo>
                  <a:lnTo>
                    <a:pt x="30507" y="8243"/>
                  </a:lnTo>
                  <a:cubicBezTo>
                    <a:pt x="30813" y="9932"/>
                    <a:pt x="30436" y="11647"/>
                    <a:pt x="29449" y="13070"/>
                  </a:cubicBezTo>
                  <a:cubicBezTo>
                    <a:pt x="28462" y="14491"/>
                    <a:pt x="26988" y="15443"/>
                    <a:pt x="25299" y="15749"/>
                  </a:cubicBezTo>
                  <a:lnTo>
                    <a:pt x="6357" y="19171"/>
                  </a:lnTo>
                  <a:cubicBezTo>
                    <a:pt x="6256" y="19188"/>
                    <a:pt x="6155" y="19197"/>
                    <a:pt x="6055" y="19197"/>
                  </a:cubicBezTo>
                  <a:cubicBezTo>
                    <a:pt x="5233" y="19197"/>
                    <a:pt x="4503" y="18612"/>
                    <a:pt x="4347" y="17775"/>
                  </a:cubicBezTo>
                  <a:lnTo>
                    <a:pt x="2572" y="7951"/>
                  </a:lnTo>
                  <a:cubicBezTo>
                    <a:pt x="2408" y="7013"/>
                    <a:pt x="3030" y="6117"/>
                    <a:pt x="3967" y="5942"/>
                  </a:cubicBezTo>
                  <a:lnTo>
                    <a:pt x="22908" y="2519"/>
                  </a:lnTo>
                  <a:cubicBezTo>
                    <a:pt x="23293" y="2450"/>
                    <a:pt x="23677" y="2416"/>
                    <a:pt x="24056" y="2416"/>
                  </a:cubicBezTo>
                  <a:close/>
                  <a:moveTo>
                    <a:pt x="24065" y="0"/>
                  </a:moveTo>
                  <a:cubicBezTo>
                    <a:pt x="23538" y="0"/>
                    <a:pt x="23008" y="48"/>
                    <a:pt x="22480" y="143"/>
                  </a:cubicBezTo>
                  <a:lnTo>
                    <a:pt x="3539" y="3566"/>
                  </a:lnTo>
                  <a:cubicBezTo>
                    <a:pt x="2451" y="3762"/>
                    <a:pt x="1505" y="4372"/>
                    <a:pt x="873" y="5283"/>
                  </a:cubicBezTo>
                  <a:cubicBezTo>
                    <a:pt x="240" y="6195"/>
                    <a:pt x="0" y="7296"/>
                    <a:pt x="197" y="8382"/>
                  </a:cubicBezTo>
                  <a:lnTo>
                    <a:pt x="1971" y="18205"/>
                  </a:lnTo>
                  <a:cubicBezTo>
                    <a:pt x="2332" y="20173"/>
                    <a:pt x="4044" y="21606"/>
                    <a:pt x="6045" y="21614"/>
                  </a:cubicBezTo>
                  <a:cubicBezTo>
                    <a:pt x="6294" y="21614"/>
                    <a:pt x="6543" y="21591"/>
                    <a:pt x="6788" y="21547"/>
                  </a:cubicBezTo>
                  <a:lnTo>
                    <a:pt x="25728" y="18125"/>
                  </a:lnTo>
                  <a:cubicBezTo>
                    <a:pt x="28053" y="17705"/>
                    <a:pt x="30079" y="16398"/>
                    <a:pt x="31434" y="14446"/>
                  </a:cubicBezTo>
                  <a:cubicBezTo>
                    <a:pt x="32790" y="12493"/>
                    <a:pt x="33304" y="10138"/>
                    <a:pt x="32885" y="7813"/>
                  </a:cubicBezTo>
                  <a:lnTo>
                    <a:pt x="32791" y="7298"/>
                  </a:lnTo>
                  <a:cubicBezTo>
                    <a:pt x="32371" y="4974"/>
                    <a:pt x="31064" y="2947"/>
                    <a:pt x="29112" y="1593"/>
                  </a:cubicBezTo>
                  <a:cubicBezTo>
                    <a:pt x="27603" y="546"/>
                    <a:pt x="25854" y="0"/>
                    <a:pt x="24065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8774453" y="-1353511"/>
              <a:ext cx="201422" cy="177946"/>
            </a:xfrm>
            <a:custGeom>
              <a:avLst/>
              <a:gdLst/>
              <a:ahLst/>
              <a:cxnLst/>
              <a:rect l="l" t="t" r="r" b="b"/>
              <a:pathLst>
                <a:path w="20274" h="17911" extrusionOk="0">
                  <a:moveTo>
                    <a:pt x="12284" y="1"/>
                  </a:moveTo>
                  <a:cubicBezTo>
                    <a:pt x="11869" y="1"/>
                    <a:pt x="11448" y="38"/>
                    <a:pt x="11025" y="114"/>
                  </a:cubicBezTo>
                  <a:lnTo>
                    <a:pt x="1644" y="1808"/>
                  </a:lnTo>
                  <a:cubicBezTo>
                    <a:pt x="1643" y="1913"/>
                    <a:pt x="1650" y="2019"/>
                    <a:pt x="1669" y="2123"/>
                  </a:cubicBezTo>
                  <a:cubicBezTo>
                    <a:pt x="1819" y="2952"/>
                    <a:pt x="2572" y="3530"/>
                    <a:pt x="3430" y="3530"/>
                  </a:cubicBezTo>
                  <a:cubicBezTo>
                    <a:pt x="3543" y="3530"/>
                    <a:pt x="3658" y="3520"/>
                    <a:pt x="3774" y="3499"/>
                  </a:cubicBezTo>
                  <a:lnTo>
                    <a:pt x="4827" y="3308"/>
                  </a:lnTo>
                  <a:cubicBezTo>
                    <a:pt x="4943" y="3287"/>
                    <a:pt x="5058" y="3277"/>
                    <a:pt x="5171" y="3277"/>
                  </a:cubicBezTo>
                  <a:cubicBezTo>
                    <a:pt x="6029" y="3277"/>
                    <a:pt x="6782" y="3855"/>
                    <a:pt x="6932" y="4683"/>
                  </a:cubicBezTo>
                  <a:cubicBezTo>
                    <a:pt x="7101" y="5619"/>
                    <a:pt x="6439" y="6522"/>
                    <a:pt x="5455" y="6706"/>
                  </a:cubicBezTo>
                  <a:lnTo>
                    <a:pt x="5367" y="6721"/>
                  </a:lnTo>
                  <a:lnTo>
                    <a:pt x="2418" y="7255"/>
                  </a:lnTo>
                  <a:cubicBezTo>
                    <a:pt x="1731" y="7379"/>
                    <a:pt x="1201" y="7851"/>
                    <a:pt x="995" y="8441"/>
                  </a:cubicBezTo>
                  <a:cubicBezTo>
                    <a:pt x="889" y="8725"/>
                    <a:pt x="862" y="9032"/>
                    <a:pt x="915" y="9330"/>
                  </a:cubicBezTo>
                  <a:cubicBezTo>
                    <a:pt x="1069" y="10180"/>
                    <a:pt x="1843" y="10773"/>
                    <a:pt x="2723" y="10773"/>
                  </a:cubicBezTo>
                  <a:cubicBezTo>
                    <a:pt x="2840" y="10773"/>
                    <a:pt x="2958" y="10763"/>
                    <a:pt x="3077" y="10741"/>
                  </a:cubicBezTo>
                  <a:lnTo>
                    <a:pt x="4681" y="10452"/>
                  </a:lnTo>
                  <a:cubicBezTo>
                    <a:pt x="5431" y="10552"/>
                    <a:pt x="6056" y="11092"/>
                    <a:pt x="6191" y="11841"/>
                  </a:cubicBezTo>
                  <a:cubicBezTo>
                    <a:pt x="6360" y="12780"/>
                    <a:pt x="5693" y="13687"/>
                    <a:pt x="4701" y="13866"/>
                  </a:cubicBezTo>
                  <a:lnTo>
                    <a:pt x="1705" y="14407"/>
                  </a:lnTo>
                  <a:cubicBezTo>
                    <a:pt x="686" y="14591"/>
                    <a:pt x="0" y="15521"/>
                    <a:pt x="174" y="16486"/>
                  </a:cubicBezTo>
                  <a:cubicBezTo>
                    <a:pt x="313" y="17251"/>
                    <a:pt x="951" y="17805"/>
                    <a:pt x="1716" y="17910"/>
                  </a:cubicBezTo>
                  <a:lnTo>
                    <a:pt x="13845" y="15718"/>
                  </a:lnTo>
                  <a:cubicBezTo>
                    <a:pt x="17693" y="15023"/>
                    <a:pt x="20274" y="11306"/>
                    <a:pt x="19578" y="7457"/>
                  </a:cubicBezTo>
                  <a:lnTo>
                    <a:pt x="19286" y="5846"/>
                  </a:lnTo>
                  <a:cubicBezTo>
                    <a:pt x="18668" y="2420"/>
                    <a:pt x="15654" y="1"/>
                    <a:pt x="12284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8862666" y="-1215554"/>
              <a:ext cx="65452" cy="96509"/>
            </a:xfrm>
            <a:custGeom>
              <a:avLst/>
              <a:gdLst/>
              <a:ahLst/>
              <a:cxnLst/>
              <a:rect l="l" t="t" r="r" b="b"/>
              <a:pathLst>
                <a:path w="6588" h="9714" extrusionOk="0">
                  <a:moveTo>
                    <a:pt x="1925" y="0"/>
                  </a:moveTo>
                  <a:lnTo>
                    <a:pt x="1" y="967"/>
                  </a:lnTo>
                  <a:lnTo>
                    <a:pt x="4425" y="9714"/>
                  </a:lnTo>
                  <a:lnTo>
                    <a:pt x="6588" y="9331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4"/>
            <p:cNvSpPr/>
            <p:nvPr/>
          </p:nvSpPr>
          <p:spPr>
            <a:xfrm>
              <a:off x="8881790" y="-1215554"/>
              <a:ext cx="46327" cy="96509"/>
            </a:xfrm>
            <a:custGeom>
              <a:avLst/>
              <a:gdLst/>
              <a:ahLst/>
              <a:cxnLst/>
              <a:rect l="l" t="t" r="r" b="b"/>
              <a:pathLst>
                <a:path w="4663" h="9714" extrusionOk="0">
                  <a:moveTo>
                    <a:pt x="0" y="0"/>
                  </a:moveTo>
                  <a:lnTo>
                    <a:pt x="2500" y="9714"/>
                  </a:lnTo>
                  <a:lnTo>
                    <a:pt x="4663" y="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54"/>
          <p:cNvGrpSpPr/>
          <p:nvPr/>
        </p:nvGrpSpPr>
        <p:grpSpPr>
          <a:xfrm>
            <a:off x="1372307" y="1904943"/>
            <a:ext cx="1133723" cy="1034575"/>
            <a:chOff x="6995243" y="-1429673"/>
            <a:chExt cx="936652" cy="854738"/>
          </a:xfrm>
        </p:grpSpPr>
        <p:sp>
          <p:nvSpPr>
            <p:cNvPr id="802" name="Google Shape;802;p54"/>
            <p:cNvSpPr/>
            <p:nvPr/>
          </p:nvSpPr>
          <p:spPr>
            <a:xfrm>
              <a:off x="7240220" y="-1354376"/>
              <a:ext cx="241271" cy="209013"/>
            </a:xfrm>
            <a:custGeom>
              <a:avLst/>
              <a:gdLst/>
              <a:ahLst/>
              <a:cxnLst/>
              <a:rect l="l" t="t" r="r" b="b"/>
              <a:pathLst>
                <a:path w="24285" h="21038" extrusionOk="0">
                  <a:moveTo>
                    <a:pt x="10012" y="0"/>
                  </a:moveTo>
                  <a:lnTo>
                    <a:pt x="5007" y="6797"/>
                  </a:lnTo>
                  <a:lnTo>
                    <a:pt x="1" y="13593"/>
                  </a:lnTo>
                  <a:lnTo>
                    <a:pt x="22523" y="20980"/>
                  </a:lnTo>
                  <a:cubicBezTo>
                    <a:pt x="22643" y="21019"/>
                    <a:pt x="22761" y="21037"/>
                    <a:pt x="22874" y="21037"/>
                  </a:cubicBezTo>
                  <a:cubicBezTo>
                    <a:pt x="23701" y="21037"/>
                    <a:pt x="24284" y="20067"/>
                    <a:pt x="23749" y="19314"/>
                  </a:cubicBezTo>
                  <a:lnTo>
                    <a:pt x="10012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4"/>
            <p:cNvSpPr/>
            <p:nvPr/>
          </p:nvSpPr>
          <p:spPr>
            <a:xfrm>
              <a:off x="7135476" y="-1417711"/>
              <a:ext cx="208923" cy="204790"/>
            </a:xfrm>
            <a:custGeom>
              <a:avLst/>
              <a:gdLst/>
              <a:ahLst/>
              <a:cxnLst/>
              <a:rect l="l" t="t" r="r" b="b"/>
              <a:pathLst>
                <a:path w="21029" h="20613" extrusionOk="0">
                  <a:moveTo>
                    <a:pt x="11761" y="0"/>
                  </a:moveTo>
                  <a:cubicBezTo>
                    <a:pt x="8576" y="0"/>
                    <a:pt x="5433" y="1462"/>
                    <a:pt x="3399" y="4224"/>
                  </a:cubicBezTo>
                  <a:cubicBezTo>
                    <a:pt x="1" y="8837"/>
                    <a:pt x="987" y="15332"/>
                    <a:pt x="5601" y="18730"/>
                  </a:cubicBezTo>
                  <a:cubicBezTo>
                    <a:pt x="6920" y="19703"/>
                    <a:pt x="8452" y="20348"/>
                    <a:pt x="10070" y="20612"/>
                  </a:cubicBezTo>
                  <a:lnTo>
                    <a:pt x="12453" y="17377"/>
                  </a:lnTo>
                  <a:lnTo>
                    <a:pt x="16008" y="19995"/>
                  </a:lnTo>
                  <a:cubicBezTo>
                    <a:pt x="16289" y="20202"/>
                    <a:pt x="16620" y="20301"/>
                    <a:pt x="16954" y="20301"/>
                  </a:cubicBezTo>
                  <a:cubicBezTo>
                    <a:pt x="17506" y="20301"/>
                    <a:pt x="18069" y="20031"/>
                    <a:pt x="18437" y="19530"/>
                  </a:cubicBezTo>
                  <a:cubicBezTo>
                    <a:pt x="19028" y="18727"/>
                    <a:pt x="18905" y="17621"/>
                    <a:pt x="18160" y="17073"/>
                  </a:cubicBezTo>
                  <a:lnTo>
                    <a:pt x="14604" y="14456"/>
                  </a:lnTo>
                  <a:lnTo>
                    <a:pt x="15110" y="13769"/>
                  </a:lnTo>
                  <a:lnTo>
                    <a:pt x="17349" y="10727"/>
                  </a:lnTo>
                  <a:lnTo>
                    <a:pt x="21028" y="5732"/>
                  </a:lnTo>
                  <a:cubicBezTo>
                    <a:pt x="20296" y="4265"/>
                    <a:pt x="19225" y="2993"/>
                    <a:pt x="17903" y="2022"/>
                  </a:cubicBezTo>
                  <a:cubicBezTo>
                    <a:pt x="16052" y="658"/>
                    <a:pt x="13897" y="0"/>
                    <a:pt x="1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4"/>
            <p:cNvSpPr/>
            <p:nvPr/>
          </p:nvSpPr>
          <p:spPr>
            <a:xfrm>
              <a:off x="7121954" y="-1429673"/>
              <a:ext cx="236453" cy="229757"/>
            </a:xfrm>
            <a:custGeom>
              <a:avLst/>
              <a:gdLst/>
              <a:ahLst/>
              <a:cxnLst/>
              <a:rect l="l" t="t" r="r" b="b"/>
              <a:pathLst>
                <a:path w="23800" h="23126" extrusionOk="0">
                  <a:moveTo>
                    <a:pt x="13125" y="2414"/>
                  </a:moveTo>
                  <a:cubicBezTo>
                    <a:pt x="15013" y="2414"/>
                    <a:pt x="16916" y="2994"/>
                    <a:pt x="18550" y="4197"/>
                  </a:cubicBezTo>
                  <a:cubicBezTo>
                    <a:pt x="19521" y="4909"/>
                    <a:pt x="20340" y="5808"/>
                    <a:pt x="20960" y="6839"/>
                  </a:cubicBezTo>
                  <a:lnTo>
                    <a:pt x="14277" y="15915"/>
                  </a:lnTo>
                  <a:lnTo>
                    <a:pt x="18805" y="19248"/>
                  </a:lnTo>
                  <a:cubicBezTo>
                    <a:pt x="19008" y="19398"/>
                    <a:pt x="19018" y="19757"/>
                    <a:pt x="18826" y="20018"/>
                  </a:cubicBezTo>
                  <a:cubicBezTo>
                    <a:pt x="18696" y="20195"/>
                    <a:pt x="18493" y="20296"/>
                    <a:pt x="18314" y="20296"/>
                  </a:cubicBezTo>
                  <a:cubicBezTo>
                    <a:pt x="18229" y="20296"/>
                    <a:pt x="18150" y="20274"/>
                    <a:pt x="18085" y="20227"/>
                  </a:cubicBezTo>
                  <a:lnTo>
                    <a:pt x="13557" y="16891"/>
                  </a:lnTo>
                  <a:lnTo>
                    <a:pt x="10915" y="20479"/>
                  </a:lnTo>
                  <a:cubicBezTo>
                    <a:pt x="9746" y="20194"/>
                    <a:pt x="8645" y="19677"/>
                    <a:pt x="7677" y="18960"/>
                  </a:cubicBezTo>
                  <a:cubicBezTo>
                    <a:pt x="3607" y="15963"/>
                    <a:pt x="2734" y="10213"/>
                    <a:pt x="5732" y="6142"/>
                  </a:cubicBezTo>
                  <a:cubicBezTo>
                    <a:pt x="7526" y="3705"/>
                    <a:pt x="10308" y="2414"/>
                    <a:pt x="13125" y="2414"/>
                  </a:cubicBezTo>
                  <a:close/>
                  <a:moveTo>
                    <a:pt x="13129" y="1"/>
                  </a:moveTo>
                  <a:cubicBezTo>
                    <a:pt x="9570" y="1"/>
                    <a:pt x="6055" y="1632"/>
                    <a:pt x="3787" y="4712"/>
                  </a:cubicBezTo>
                  <a:cubicBezTo>
                    <a:pt x="1" y="9853"/>
                    <a:pt x="1103" y="17118"/>
                    <a:pt x="6246" y="20905"/>
                  </a:cubicBezTo>
                  <a:cubicBezTo>
                    <a:pt x="7734" y="22002"/>
                    <a:pt x="9414" y="22709"/>
                    <a:pt x="11237" y="23007"/>
                  </a:cubicBezTo>
                  <a:lnTo>
                    <a:pt x="11965" y="23126"/>
                  </a:lnTo>
                  <a:lnTo>
                    <a:pt x="14070" y="20268"/>
                  </a:lnTo>
                  <a:lnTo>
                    <a:pt x="16653" y="22171"/>
                  </a:lnTo>
                  <a:cubicBezTo>
                    <a:pt x="17150" y="22536"/>
                    <a:pt x="17731" y="22711"/>
                    <a:pt x="18314" y="22711"/>
                  </a:cubicBezTo>
                  <a:cubicBezTo>
                    <a:pt x="19237" y="22711"/>
                    <a:pt x="20165" y="22272"/>
                    <a:pt x="20771" y="21450"/>
                  </a:cubicBezTo>
                  <a:cubicBezTo>
                    <a:pt x="21758" y="20109"/>
                    <a:pt x="21519" y="18249"/>
                    <a:pt x="20237" y="17304"/>
                  </a:cubicBezTo>
                  <a:lnTo>
                    <a:pt x="17653" y="15402"/>
                  </a:lnTo>
                  <a:lnTo>
                    <a:pt x="23800" y="7056"/>
                  </a:lnTo>
                  <a:lnTo>
                    <a:pt x="23469" y="6396"/>
                  </a:lnTo>
                  <a:cubicBezTo>
                    <a:pt x="22644" y="4743"/>
                    <a:pt x="21471" y="3351"/>
                    <a:pt x="19982" y="2252"/>
                  </a:cubicBezTo>
                  <a:cubicBezTo>
                    <a:pt x="17918" y="733"/>
                    <a:pt x="15513" y="1"/>
                    <a:pt x="13129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4"/>
            <p:cNvSpPr/>
            <p:nvPr/>
          </p:nvSpPr>
          <p:spPr>
            <a:xfrm>
              <a:off x="7140682" y="-1417711"/>
              <a:ext cx="150317" cy="168448"/>
            </a:xfrm>
            <a:custGeom>
              <a:avLst/>
              <a:gdLst/>
              <a:ahLst/>
              <a:cxnLst/>
              <a:rect l="l" t="t" r="r" b="b"/>
              <a:pathLst>
                <a:path w="15130" h="16955" extrusionOk="0">
                  <a:moveTo>
                    <a:pt x="11235" y="1"/>
                  </a:moveTo>
                  <a:cubicBezTo>
                    <a:pt x="8051" y="1"/>
                    <a:pt x="4908" y="1462"/>
                    <a:pt x="2875" y="4224"/>
                  </a:cubicBezTo>
                  <a:cubicBezTo>
                    <a:pt x="1" y="8126"/>
                    <a:pt x="264" y="13372"/>
                    <a:pt x="3204" y="16954"/>
                  </a:cubicBezTo>
                  <a:cubicBezTo>
                    <a:pt x="3700" y="15377"/>
                    <a:pt x="2493" y="13645"/>
                    <a:pt x="4077" y="12114"/>
                  </a:cubicBezTo>
                  <a:cubicBezTo>
                    <a:pt x="6015" y="10066"/>
                    <a:pt x="8755" y="12212"/>
                    <a:pt x="10552" y="9881"/>
                  </a:cubicBezTo>
                  <a:cubicBezTo>
                    <a:pt x="12246" y="7471"/>
                    <a:pt x="9385" y="5492"/>
                    <a:pt x="10765" y="3033"/>
                  </a:cubicBezTo>
                  <a:cubicBezTo>
                    <a:pt x="11760" y="1065"/>
                    <a:pt x="13771" y="1703"/>
                    <a:pt x="15129" y="760"/>
                  </a:cubicBezTo>
                  <a:cubicBezTo>
                    <a:pt x="13874" y="250"/>
                    <a:pt x="12551" y="1"/>
                    <a:pt x="1123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4"/>
            <p:cNvSpPr/>
            <p:nvPr/>
          </p:nvSpPr>
          <p:spPr>
            <a:xfrm>
              <a:off x="6995243" y="-728232"/>
              <a:ext cx="7670" cy="3726"/>
            </a:xfrm>
            <a:custGeom>
              <a:avLst/>
              <a:gdLst/>
              <a:ahLst/>
              <a:cxnLst/>
              <a:rect l="l" t="t" r="r" b="b"/>
              <a:pathLst>
                <a:path w="772" h="375" extrusionOk="0">
                  <a:moveTo>
                    <a:pt x="578" y="0"/>
                  </a:moveTo>
                  <a:cubicBezTo>
                    <a:pt x="390" y="14"/>
                    <a:pt x="198" y="23"/>
                    <a:pt x="0" y="27"/>
                  </a:cubicBezTo>
                  <a:cubicBezTo>
                    <a:pt x="57" y="143"/>
                    <a:pt x="119" y="258"/>
                    <a:pt x="177" y="374"/>
                  </a:cubicBezTo>
                  <a:lnTo>
                    <a:pt x="771" y="374"/>
                  </a:lnTo>
                  <a:cubicBezTo>
                    <a:pt x="708" y="249"/>
                    <a:pt x="640" y="127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4"/>
            <p:cNvSpPr/>
            <p:nvPr/>
          </p:nvSpPr>
          <p:spPr>
            <a:xfrm>
              <a:off x="7010603" y="-1171134"/>
              <a:ext cx="921292" cy="513769"/>
            </a:xfrm>
            <a:custGeom>
              <a:avLst/>
              <a:gdLst/>
              <a:ahLst/>
              <a:cxnLst/>
              <a:rect l="l" t="t" r="r" b="b"/>
              <a:pathLst>
                <a:path w="92732" h="51713" extrusionOk="0">
                  <a:moveTo>
                    <a:pt x="64537" y="3037"/>
                  </a:moveTo>
                  <a:cubicBezTo>
                    <a:pt x="66474" y="3037"/>
                    <a:pt x="67537" y="4727"/>
                    <a:pt x="68042" y="6543"/>
                  </a:cubicBezTo>
                  <a:lnTo>
                    <a:pt x="72718" y="26995"/>
                  </a:lnTo>
                  <a:cubicBezTo>
                    <a:pt x="72718" y="27940"/>
                    <a:pt x="72335" y="28846"/>
                    <a:pt x="71657" y="29504"/>
                  </a:cubicBezTo>
                  <a:lnTo>
                    <a:pt x="71657" y="29505"/>
                  </a:lnTo>
                  <a:cubicBezTo>
                    <a:pt x="70597" y="28101"/>
                    <a:pt x="69522" y="26649"/>
                    <a:pt x="69574" y="26602"/>
                  </a:cubicBezTo>
                  <a:cubicBezTo>
                    <a:pt x="70617" y="25655"/>
                    <a:pt x="71277" y="24794"/>
                    <a:pt x="71094" y="24576"/>
                  </a:cubicBezTo>
                  <a:cubicBezTo>
                    <a:pt x="71065" y="24541"/>
                    <a:pt x="71017" y="24525"/>
                    <a:pt x="70951" y="24525"/>
                  </a:cubicBezTo>
                  <a:cubicBezTo>
                    <a:pt x="70544" y="24525"/>
                    <a:pt x="69476" y="25164"/>
                    <a:pt x="68350" y="26108"/>
                  </a:cubicBezTo>
                  <a:cubicBezTo>
                    <a:pt x="67045" y="27203"/>
                    <a:pt x="66155" y="28293"/>
                    <a:pt x="66363" y="28541"/>
                  </a:cubicBezTo>
                  <a:cubicBezTo>
                    <a:pt x="66392" y="28576"/>
                    <a:pt x="66440" y="28593"/>
                    <a:pt x="66506" y="28593"/>
                  </a:cubicBezTo>
                  <a:cubicBezTo>
                    <a:pt x="66870" y="28593"/>
                    <a:pt x="67758" y="28083"/>
                    <a:pt x="68744" y="27304"/>
                  </a:cubicBezTo>
                  <a:cubicBezTo>
                    <a:pt x="68745" y="27304"/>
                    <a:pt x="68745" y="27304"/>
                    <a:pt x="68746" y="27304"/>
                  </a:cubicBezTo>
                  <a:cubicBezTo>
                    <a:pt x="68805" y="27304"/>
                    <a:pt x="69998" y="28621"/>
                    <a:pt x="71153" y="29913"/>
                  </a:cubicBezTo>
                  <a:cubicBezTo>
                    <a:pt x="70579" y="30296"/>
                    <a:pt x="69903" y="30501"/>
                    <a:pt x="69213" y="30501"/>
                  </a:cubicBezTo>
                  <a:lnTo>
                    <a:pt x="62200" y="30501"/>
                  </a:lnTo>
                  <a:cubicBezTo>
                    <a:pt x="60263" y="30501"/>
                    <a:pt x="58694" y="28930"/>
                    <a:pt x="58694" y="26995"/>
                  </a:cubicBezTo>
                  <a:lnTo>
                    <a:pt x="58694" y="6543"/>
                  </a:lnTo>
                  <a:cubicBezTo>
                    <a:pt x="58694" y="4606"/>
                    <a:pt x="60263" y="3037"/>
                    <a:pt x="62200" y="3037"/>
                  </a:cubicBezTo>
                  <a:close/>
                  <a:moveTo>
                    <a:pt x="3506" y="0"/>
                  </a:moveTo>
                  <a:cubicBezTo>
                    <a:pt x="1571" y="3"/>
                    <a:pt x="1" y="1572"/>
                    <a:pt x="1" y="3508"/>
                  </a:cubicBezTo>
                  <a:lnTo>
                    <a:pt x="1" y="48207"/>
                  </a:lnTo>
                  <a:cubicBezTo>
                    <a:pt x="1" y="50143"/>
                    <a:pt x="1571" y="51713"/>
                    <a:pt x="3507" y="51713"/>
                  </a:cubicBezTo>
                  <a:lnTo>
                    <a:pt x="10196" y="51713"/>
                  </a:lnTo>
                  <a:cubicBezTo>
                    <a:pt x="10196" y="51703"/>
                    <a:pt x="10195" y="51693"/>
                    <a:pt x="10195" y="51681"/>
                  </a:cubicBezTo>
                  <a:cubicBezTo>
                    <a:pt x="10195" y="46447"/>
                    <a:pt x="14455" y="42186"/>
                    <a:pt x="19691" y="42186"/>
                  </a:cubicBezTo>
                  <a:cubicBezTo>
                    <a:pt x="24927" y="42186"/>
                    <a:pt x="29186" y="46447"/>
                    <a:pt x="29186" y="51681"/>
                  </a:cubicBezTo>
                  <a:cubicBezTo>
                    <a:pt x="29186" y="51693"/>
                    <a:pt x="29186" y="51703"/>
                    <a:pt x="29186" y="51713"/>
                  </a:cubicBezTo>
                  <a:lnTo>
                    <a:pt x="63371" y="51713"/>
                  </a:lnTo>
                  <a:cubicBezTo>
                    <a:pt x="63371" y="51703"/>
                    <a:pt x="63369" y="51693"/>
                    <a:pt x="63369" y="51681"/>
                  </a:cubicBezTo>
                  <a:cubicBezTo>
                    <a:pt x="63369" y="46447"/>
                    <a:pt x="67629" y="42186"/>
                    <a:pt x="72864" y="42186"/>
                  </a:cubicBezTo>
                  <a:cubicBezTo>
                    <a:pt x="78100" y="42186"/>
                    <a:pt x="82360" y="46447"/>
                    <a:pt x="82360" y="51681"/>
                  </a:cubicBezTo>
                  <a:cubicBezTo>
                    <a:pt x="82360" y="51693"/>
                    <a:pt x="82359" y="51703"/>
                    <a:pt x="82359" y="51713"/>
                  </a:cubicBezTo>
                  <a:lnTo>
                    <a:pt x="87354" y="51713"/>
                  </a:lnTo>
                  <a:cubicBezTo>
                    <a:pt x="89291" y="51713"/>
                    <a:pt x="90860" y="50142"/>
                    <a:pt x="90860" y="48207"/>
                  </a:cubicBezTo>
                  <a:lnTo>
                    <a:pt x="90860" y="47396"/>
                  </a:lnTo>
                  <a:cubicBezTo>
                    <a:pt x="91936" y="47138"/>
                    <a:pt x="92731" y="45843"/>
                    <a:pt x="92731" y="44232"/>
                  </a:cubicBezTo>
                  <a:lnTo>
                    <a:pt x="92731" y="39849"/>
                  </a:lnTo>
                  <a:cubicBezTo>
                    <a:pt x="92731" y="38238"/>
                    <a:pt x="91935" y="36943"/>
                    <a:pt x="90859" y="36685"/>
                  </a:cubicBezTo>
                  <a:lnTo>
                    <a:pt x="90859" y="35060"/>
                  </a:lnTo>
                  <a:cubicBezTo>
                    <a:pt x="90859" y="33123"/>
                    <a:pt x="89289" y="31554"/>
                    <a:pt x="87354" y="31554"/>
                  </a:cubicBezTo>
                  <a:lnTo>
                    <a:pt x="83730" y="31396"/>
                  </a:lnTo>
                  <a:lnTo>
                    <a:pt x="83730" y="30449"/>
                  </a:lnTo>
                  <a:cubicBezTo>
                    <a:pt x="84200" y="30219"/>
                    <a:pt x="84526" y="29742"/>
                    <a:pt x="84526" y="29184"/>
                  </a:cubicBezTo>
                  <a:lnTo>
                    <a:pt x="84526" y="27626"/>
                  </a:lnTo>
                  <a:cubicBezTo>
                    <a:pt x="84526" y="27160"/>
                    <a:pt x="84295" y="26723"/>
                    <a:pt x="83910" y="26462"/>
                  </a:cubicBezTo>
                  <a:lnTo>
                    <a:pt x="82204" y="30256"/>
                  </a:lnTo>
                  <a:cubicBezTo>
                    <a:pt x="82456" y="30475"/>
                    <a:pt x="82779" y="30594"/>
                    <a:pt x="83113" y="30596"/>
                  </a:cubicBezTo>
                  <a:cubicBezTo>
                    <a:pt x="83124" y="30596"/>
                    <a:pt x="83134" y="30593"/>
                    <a:pt x="83146" y="30593"/>
                  </a:cubicBezTo>
                  <a:lnTo>
                    <a:pt x="83146" y="31370"/>
                  </a:lnTo>
                  <a:lnTo>
                    <a:pt x="77273" y="31115"/>
                  </a:lnTo>
                  <a:lnTo>
                    <a:pt x="70262" y="3506"/>
                  </a:lnTo>
                  <a:cubicBezTo>
                    <a:pt x="69722" y="1503"/>
                    <a:pt x="67232" y="0"/>
                    <a:pt x="65295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4"/>
            <p:cNvSpPr/>
            <p:nvPr/>
          </p:nvSpPr>
          <p:spPr>
            <a:xfrm>
              <a:off x="7123484" y="-740402"/>
              <a:ext cx="165467" cy="165467"/>
            </a:xfrm>
            <a:custGeom>
              <a:avLst/>
              <a:gdLst/>
              <a:ahLst/>
              <a:cxnLst/>
              <a:rect l="l" t="t" r="r" b="b"/>
              <a:pathLst>
                <a:path w="16655" h="16655" extrusionOk="0">
                  <a:moveTo>
                    <a:pt x="8328" y="3945"/>
                  </a:moveTo>
                  <a:cubicBezTo>
                    <a:pt x="10744" y="3945"/>
                    <a:pt x="12710" y="5911"/>
                    <a:pt x="12710" y="8328"/>
                  </a:cubicBezTo>
                  <a:cubicBezTo>
                    <a:pt x="12710" y="10743"/>
                    <a:pt x="10744" y="12710"/>
                    <a:pt x="8328" y="12710"/>
                  </a:cubicBezTo>
                  <a:cubicBezTo>
                    <a:pt x="5912" y="12710"/>
                    <a:pt x="3945" y="10744"/>
                    <a:pt x="3945" y="8328"/>
                  </a:cubicBezTo>
                  <a:cubicBezTo>
                    <a:pt x="3945" y="5911"/>
                    <a:pt x="5912" y="3945"/>
                    <a:pt x="8328" y="3945"/>
                  </a:cubicBezTo>
                  <a:close/>
                  <a:moveTo>
                    <a:pt x="8328" y="1"/>
                  </a:moveTo>
                  <a:cubicBezTo>
                    <a:pt x="3729" y="1"/>
                    <a:pt x="1" y="3729"/>
                    <a:pt x="1" y="8328"/>
                  </a:cubicBezTo>
                  <a:lnTo>
                    <a:pt x="1" y="8358"/>
                  </a:lnTo>
                  <a:cubicBezTo>
                    <a:pt x="19" y="12942"/>
                    <a:pt x="3739" y="16654"/>
                    <a:pt x="8328" y="16654"/>
                  </a:cubicBezTo>
                  <a:cubicBezTo>
                    <a:pt x="12917" y="16654"/>
                    <a:pt x="16637" y="12942"/>
                    <a:pt x="16655" y="8358"/>
                  </a:cubicBezTo>
                  <a:cubicBezTo>
                    <a:pt x="16655" y="8348"/>
                    <a:pt x="16655" y="8338"/>
                    <a:pt x="16655" y="8328"/>
                  </a:cubicBezTo>
                  <a:cubicBezTo>
                    <a:pt x="16655" y="3728"/>
                    <a:pt x="12926" y="1"/>
                    <a:pt x="8328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4"/>
            <p:cNvSpPr/>
            <p:nvPr/>
          </p:nvSpPr>
          <p:spPr>
            <a:xfrm>
              <a:off x="7054436" y="-1118201"/>
              <a:ext cx="496363" cy="250084"/>
            </a:xfrm>
            <a:custGeom>
              <a:avLst/>
              <a:gdLst/>
              <a:ahLst/>
              <a:cxnLst/>
              <a:rect l="l" t="t" r="r" b="b"/>
              <a:pathLst>
                <a:path w="49961" h="25172" extrusionOk="0">
                  <a:moveTo>
                    <a:pt x="3591" y="0"/>
                  </a:moveTo>
                  <a:cubicBezTo>
                    <a:pt x="1611" y="0"/>
                    <a:pt x="0" y="1442"/>
                    <a:pt x="0" y="3214"/>
                  </a:cubicBezTo>
                  <a:lnTo>
                    <a:pt x="0" y="21958"/>
                  </a:lnTo>
                  <a:cubicBezTo>
                    <a:pt x="0" y="23731"/>
                    <a:pt x="1611" y="25172"/>
                    <a:pt x="3591" y="25172"/>
                  </a:cubicBezTo>
                  <a:lnTo>
                    <a:pt x="46369" y="25172"/>
                  </a:lnTo>
                  <a:cubicBezTo>
                    <a:pt x="48349" y="25172"/>
                    <a:pt x="49959" y="23731"/>
                    <a:pt x="49959" y="21958"/>
                  </a:cubicBezTo>
                  <a:lnTo>
                    <a:pt x="49959" y="3214"/>
                  </a:lnTo>
                  <a:cubicBezTo>
                    <a:pt x="49960" y="1441"/>
                    <a:pt x="48349" y="0"/>
                    <a:pt x="46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7063507" y="-1107054"/>
              <a:ext cx="478221" cy="231982"/>
            </a:xfrm>
            <a:custGeom>
              <a:avLst/>
              <a:gdLst/>
              <a:ahLst/>
              <a:cxnLst/>
              <a:rect l="l" t="t" r="r" b="b"/>
              <a:pathLst>
                <a:path w="48135" h="23350" extrusionOk="0">
                  <a:moveTo>
                    <a:pt x="45465" y="2416"/>
                  </a:moveTo>
                  <a:cubicBezTo>
                    <a:pt x="45553" y="2416"/>
                    <a:pt x="45639" y="2435"/>
                    <a:pt x="45719" y="2472"/>
                  </a:cubicBezTo>
                  <a:lnTo>
                    <a:pt x="45719" y="20878"/>
                  </a:lnTo>
                  <a:cubicBezTo>
                    <a:pt x="45639" y="20915"/>
                    <a:pt x="45553" y="20934"/>
                    <a:pt x="45465" y="20934"/>
                  </a:cubicBezTo>
                  <a:cubicBezTo>
                    <a:pt x="45462" y="20934"/>
                    <a:pt x="45459" y="20934"/>
                    <a:pt x="45456" y="20934"/>
                  </a:cubicBezTo>
                  <a:lnTo>
                    <a:pt x="2678" y="20934"/>
                  </a:lnTo>
                  <a:cubicBezTo>
                    <a:pt x="2675" y="20934"/>
                    <a:pt x="2672" y="20934"/>
                    <a:pt x="2670" y="20934"/>
                  </a:cubicBezTo>
                  <a:cubicBezTo>
                    <a:pt x="2582" y="20934"/>
                    <a:pt x="2495" y="20915"/>
                    <a:pt x="2415" y="20878"/>
                  </a:cubicBezTo>
                  <a:lnTo>
                    <a:pt x="2414" y="2472"/>
                  </a:lnTo>
                  <a:cubicBezTo>
                    <a:pt x="2495" y="2435"/>
                    <a:pt x="2582" y="2416"/>
                    <a:pt x="2670" y="2416"/>
                  </a:cubicBezTo>
                  <a:cubicBezTo>
                    <a:pt x="2672" y="2416"/>
                    <a:pt x="2675" y="2416"/>
                    <a:pt x="2678" y="2416"/>
                  </a:cubicBezTo>
                  <a:lnTo>
                    <a:pt x="45456" y="2416"/>
                  </a:lnTo>
                  <a:cubicBezTo>
                    <a:pt x="45459" y="2416"/>
                    <a:pt x="45462" y="2416"/>
                    <a:pt x="45465" y="2416"/>
                  </a:cubicBezTo>
                  <a:close/>
                  <a:moveTo>
                    <a:pt x="2678" y="1"/>
                  </a:moveTo>
                  <a:cubicBezTo>
                    <a:pt x="1201" y="1"/>
                    <a:pt x="0" y="1034"/>
                    <a:pt x="0" y="2303"/>
                  </a:cubicBezTo>
                  <a:lnTo>
                    <a:pt x="0" y="21047"/>
                  </a:lnTo>
                  <a:cubicBezTo>
                    <a:pt x="0" y="22316"/>
                    <a:pt x="1201" y="23349"/>
                    <a:pt x="2678" y="23349"/>
                  </a:cubicBezTo>
                  <a:lnTo>
                    <a:pt x="45456" y="23349"/>
                  </a:lnTo>
                  <a:cubicBezTo>
                    <a:pt x="46932" y="23349"/>
                    <a:pt x="48134" y="22316"/>
                    <a:pt x="48134" y="21047"/>
                  </a:cubicBezTo>
                  <a:lnTo>
                    <a:pt x="48134" y="2303"/>
                  </a:lnTo>
                  <a:cubicBezTo>
                    <a:pt x="48134" y="1034"/>
                    <a:pt x="46932" y="1"/>
                    <a:pt x="45456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7651778" y="-740402"/>
              <a:ext cx="165448" cy="165467"/>
            </a:xfrm>
            <a:custGeom>
              <a:avLst/>
              <a:gdLst/>
              <a:ahLst/>
              <a:cxnLst/>
              <a:rect l="l" t="t" r="r" b="b"/>
              <a:pathLst>
                <a:path w="16653" h="16655" extrusionOk="0">
                  <a:moveTo>
                    <a:pt x="8327" y="3945"/>
                  </a:moveTo>
                  <a:cubicBezTo>
                    <a:pt x="10743" y="3945"/>
                    <a:pt x="12708" y="5911"/>
                    <a:pt x="12708" y="8328"/>
                  </a:cubicBezTo>
                  <a:cubicBezTo>
                    <a:pt x="12708" y="10743"/>
                    <a:pt x="10743" y="12710"/>
                    <a:pt x="8327" y="12710"/>
                  </a:cubicBezTo>
                  <a:cubicBezTo>
                    <a:pt x="5911" y="12710"/>
                    <a:pt x="3943" y="10744"/>
                    <a:pt x="3943" y="8328"/>
                  </a:cubicBezTo>
                  <a:cubicBezTo>
                    <a:pt x="3943" y="5911"/>
                    <a:pt x="5911" y="3945"/>
                    <a:pt x="8327" y="3945"/>
                  </a:cubicBezTo>
                  <a:close/>
                  <a:moveTo>
                    <a:pt x="8327" y="1"/>
                  </a:moveTo>
                  <a:cubicBezTo>
                    <a:pt x="3728" y="1"/>
                    <a:pt x="0" y="3729"/>
                    <a:pt x="0" y="8328"/>
                  </a:cubicBezTo>
                  <a:cubicBezTo>
                    <a:pt x="0" y="8338"/>
                    <a:pt x="0" y="8348"/>
                    <a:pt x="0" y="8358"/>
                  </a:cubicBezTo>
                  <a:cubicBezTo>
                    <a:pt x="17" y="12942"/>
                    <a:pt x="3738" y="16654"/>
                    <a:pt x="8327" y="16654"/>
                  </a:cubicBezTo>
                  <a:cubicBezTo>
                    <a:pt x="12916" y="16654"/>
                    <a:pt x="16635" y="12942"/>
                    <a:pt x="16653" y="8358"/>
                  </a:cubicBezTo>
                  <a:cubicBezTo>
                    <a:pt x="16653" y="8348"/>
                    <a:pt x="16653" y="8338"/>
                    <a:pt x="16653" y="8328"/>
                  </a:cubicBezTo>
                  <a:cubicBezTo>
                    <a:pt x="16653" y="3728"/>
                    <a:pt x="12924" y="1"/>
                    <a:pt x="8327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7702566" y="-689615"/>
              <a:ext cx="63872" cy="63872"/>
            </a:xfrm>
            <a:custGeom>
              <a:avLst/>
              <a:gdLst/>
              <a:ahLst/>
              <a:cxnLst/>
              <a:rect l="l" t="t" r="r" b="b"/>
              <a:pathLst>
                <a:path w="6429" h="6429" extrusionOk="0">
                  <a:moveTo>
                    <a:pt x="3215" y="1"/>
                  </a:moveTo>
                  <a:cubicBezTo>
                    <a:pt x="1440" y="1"/>
                    <a:pt x="1" y="1440"/>
                    <a:pt x="1" y="3216"/>
                  </a:cubicBezTo>
                  <a:cubicBezTo>
                    <a:pt x="1" y="4990"/>
                    <a:pt x="1440" y="6429"/>
                    <a:pt x="3215" y="6429"/>
                  </a:cubicBezTo>
                  <a:cubicBezTo>
                    <a:pt x="4990" y="6429"/>
                    <a:pt x="6429" y="4991"/>
                    <a:pt x="6429" y="3216"/>
                  </a:cubicBezTo>
                  <a:cubicBezTo>
                    <a:pt x="6429" y="1440"/>
                    <a:pt x="4989" y="1"/>
                    <a:pt x="321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7174292" y="-689615"/>
              <a:ext cx="63862" cy="63872"/>
            </a:xfrm>
            <a:custGeom>
              <a:avLst/>
              <a:gdLst/>
              <a:ahLst/>
              <a:cxnLst/>
              <a:rect l="l" t="t" r="r" b="b"/>
              <a:pathLst>
                <a:path w="6428" h="6429" extrusionOk="0">
                  <a:moveTo>
                    <a:pt x="3214" y="1"/>
                  </a:moveTo>
                  <a:cubicBezTo>
                    <a:pt x="1439" y="1"/>
                    <a:pt x="0" y="1440"/>
                    <a:pt x="0" y="3216"/>
                  </a:cubicBezTo>
                  <a:cubicBezTo>
                    <a:pt x="0" y="4990"/>
                    <a:pt x="1439" y="6429"/>
                    <a:pt x="3214" y="6429"/>
                  </a:cubicBezTo>
                  <a:cubicBezTo>
                    <a:pt x="4989" y="6429"/>
                    <a:pt x="6427" y="4991"/>
                    <a:pt x="6427" y="3216"/>
                  </a:cubicBezTo>
                  <a:cubicBezTo>
                    <a:pt x="6427" y="1440"/>
                    <a:pt x="4989" y="1"/>
                    <a:pt x="3214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4"/>
            <p:cNvSpPr/>
            <p:nvPr/>
          </p:nvSpPr>
          <p:spPr>
            <a:xfrm>
              <a:off x="7040547" y="-747079"/>
              <a:ext cx="28583" cy="13363"/>
            </a:xfrm>
            <a:custGeom>
              <a:avLst/>
              <a:gdLst/>
              <a:ahLst/>
              <a:cxnLst/>
              <a:rect l="l" t="t" r="r" b="b"/>
              <a:pathLst>
                <a:path w="2877" h="1345" extrusionOk="0">
                  <a:moveTo>
                    <a:pt x="672" y="1"/>
                  </a:moveTo>
                  <a:cubicBezTo>
                    <a:pt x="301" y="1"/>
                    <a:pt x="1" y="301"/>
                    <a:pt x="1" y="673"/>
                  </a:cubicBezTo>
                  <a:cubicBezTo>
                    <a:pt x="1" y="1044"/>
                    <a:pt x="301" y="1344"/>
                    <a:pt x="672" y="1344"/>
                  </a:cubicBezTo>
                  <a:lnTo>
                    <a:pt x="2206" y="1344"/>
                  </a:lnTo>
                  <a:cubicBezTo>
                    <a:pt x="2576" y="1344"/>
                    <a:pt x="2877" y="1044"/>
                    <a:pt x="2877" y="673"/>
                  </a:cubicBezTo>
                  <a:cubicBezTo>
                    <a:pt x="2877" y="301"/>
                    <a:pt x="2576" y="1"/>
                    <a:pt x="2206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7854949" y="-747079"/>
              <a:ext cx="28583" cy="13363"/>
            </a:xfrm>
            <a:custGeom>
              <a:avLst/>
              <a:gdLst/>
              <a:ahLst/>
              <a:cxnLst/>
              <a:rect l="l" t="t" r="r" b="b"/>
              <a:pathLst>
                <a:path w="2877" h="1345" extrusionOk="0">
                  <a:moveTo>
                    <a:pt x="672" y="1"/>
                  </a:moveTo>
                  <a:cubicBezTo>
                    <a:pt x="301" y="1"/>
                    <a:pt x="1" y="301"/>
                    <a:pt x="1" y="673"/>
                  </a:cubicBezTo>
                  <a:cubicBezTo>
                    <a:pt x="1" y="1044"/>
                    <a:pt x="301" y="1344"/>
                    <a:pt x="672" y="1344"/>
                  </a:cubicBezTo>
                  <a:lnTo>
                    <a:pt x="2207" y="1344"/>
                  </a:lnTo>
                  <a:cubicBezTo>
                    <a:pt x="2576" y="1344"/>
                    <a:pt x="2877" y="1044"/>
                    <a:pt x="2877" y="673"/>
                  </a:cubicBezTo>
                  <a:cubicBezTo>
                    <a:pt x="2877" y="301"/>
                    <a:pt x="2576" y="1"/>
                    <a:pt x="2207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4"/>
            <p:cNvSpPr/>
            <p:nvPr/>
          </p:nvSpPr>
          <p:spPr>
            <a:xfrm>
              <a:off x="7075498" y="-1095062"/>
              <a:ext cx="189411" cy="206201"/>
            </a:xfrm>
            <a:custGeom>
              <a:avLst/>
              <a:gdLst/>
              <a:ahLst/>
              <a:cxnLst/>
              <a:rect l="l" t="t" r="r" b="b"/>
              <a:pathLst>
                <a:path w="19065" h="20755" extrusionOk="0">
                  <a:moveTo>
                    <a:pt x="15289" y="1"/>
                  </a:moveTo>
                  <a:lnTo>
                    <a:pt x="0" y="17257"/>
                  </a:lnTo>
                  <a:lnTo>
                    <a:pt x="0" y="19840"/>
                  </a:lnTo>
                  <a:cubicBezTo>
                    <a:pt x="0" y="20218"/>
                    <a:pt x="274" y="20556"/>
                    <a:pt x="678" y="20754"/>
                  </a:cubicBezTo>
                  <a:lnTo>
                    <a:pt x="19064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4"/>
            <p:cNvSpPr/>
            <p:nvPr/>
          </p:nvSpPr>
          <p:spPr>
            <a:xfrm>
              <a:off x="7419766" y="-1012631"/>
              <a:ext cx="109971" cy="125559"/>
            </a:xfrm>
            <a:custGeom>
              <a:avLst/>
              <a:gdLst/>
              <a:ahLst/>
              <a:cxnLst/>
              <a:rect l="l" t="t" r="r" b="b"/>
              <a:pathLst>
                <a:path w="11069" h="12638" extrusionOk="0">
                  <a:moveTo>
                    <a:pt x="11068" y="1"/>
                  </a:moveTo>
                  <a:lnTo>
                    <a:pt x="0" y="12493"/>
                  </a:lnTo>
                  <a:lnTo>
                    <a:pt x="0" y="12638"/>
                  </a:lnTo>
                  <a:lnTo>
                    <a:pt x="3647" y="12638"/>
                  </a:lnTo>
                  <a:lnTo>
                    <a:pt x="11068" y="4262"/>
                  </a:lnTo>
                  <a:lnTo>
                    <a:pt x="11068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4"/>
            <p:cNvSpPr/>
            <p:nvPr/>
          </p:nvSpPr>
          <p:spPr>
            <a:xfrm>
              <a:off x="7110658" y="-1095062"/>
              <a:ext cx="203032" cy="207989"/>
            </a:xfrm>
            <a:custGeom>
              <a:avLst/>
              <a:gdLst/>
              <a:ahLst/>
              <a:cxnLst/>
              <a:rect l="l" t="t" r="r" b="b"/>
              <a:pathLst>
                <a:path w="20436" h="20935" extrusionOk="0">
                  <a:moveTo>
                    <a:pt x="18548" y="1"/>
                  </a:moveTo>
                  <a:lnTo>
                    <a:pt x="0" y="20935"/>
                  </a:lnTo>
                  <a:lnTo>
                    <a:pt x="1888" y="20935"/>
                  </a:lnTo>
                  <a:lnTo>
                    <a:pt x="20435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7341279" y="-1093661"/>
              <a:ext cx="189868" cy="206588"/>
            </a:xfrm>
            <a:custGeom>
              <a:avLst/>
              <a:gdLst/>
              <a:ahLst/>
              <a:cxnLst/>
              <a:rect l="l" t="t" r="r" b="b"/>
              <a:pathLst>
                <a:path w="19111" h="20794" extrusionOk="0">
                  <a:moveTo>
                    <a:pt x="18424" y="0"/>
                  </a:moveTo>
                  <a:lnTo>
                    <a:pt x="0" y="20794"/>
                  </a:lnTo>
                  <a:lnTo>
                    <a:pt x="1888" y="20794"/>
                  </a:lnTo>
                  <a:lnTo>
                    <a:pt x="19111" y="1355"/>
                  </a:lnTo>
                  <a:cubicBezTo>
                    <a:pt x="18855" y="917"/>
                    <a:pt x="18625" y="465"/>
                    <a:pt x="18424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7290611" y="-1095062"/>
              <a:ext cx="24003" cy="207989"/>
            </a:xfrm>
            <a:custGeom>
              <a:avLst/>
              <a:gdLst/>
              <a:ahLst/>
              <a:cxnLst/>
              <a:rect l="l" t="t" r="r" b="b"/>
              <a:pathLst>
                <a:path w="2416" h="20935" extrusionOk="0">
                  <a:moveTo>
                    <a:pt x="1" y="1"/>
                  </a:moveTo>
                  <a:lnTo>
                    <a:pt x="1" y="20935"/>
                  </a:lnTo>
                  <a:lnTo>
                    <a:pt x="2416" y="20935"/>
                  </a:lnTo>
                  <a:lnTo>
                    <a:pt x="2416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7582134" y="-1281542"/>
              <a:ext cx="84140" cy="98744"/>
            </a:xfrm>
            <a:custGeom>
              <a:avLst/>
              <a:gdLst/>
              <a:ahLst/>
              <a:cxnLst/>
              <a:rect l="l" t="t" r="r" b="b"/>
              <a:pathLst>
                <a:path w="8469" h="9939" extrusionOk="0">
                  <a:moveTo>
                    <a:pt x="8235" y="0"/>
                  </a:moveTo>
                  <a:cubicBezTo>
                    <a:pt x="8175" y="0"/>
                    <a:pt x="8115" y="23"/>
                    <a:pt x="8068" y="75"/>
                  </a:cubicBezTo>
                  <a:cubicBezTo>
                    <a:pt x="7238" y="991"/>
                    <a:pt x="4971" y="2891"/>
                    <a:pt x="0" y="3668"/>
                  </a:cubicBezTo>
                  <a:lnTo>
                    <a:pt x="0" y="6272"/>
                  </a:lnTo>
                  <a:cubicBezTo>
                    <a:pt x="4971" y="7049"/>
                    <a:pt x="7238" y="8948"/>
                    <a:pt x="8068" y="9864"/>
                  </a:cubicBezTo>
                  <a:cubicBezTo>
                    <a:pt x="8115" y="9916"/>
                    <a:pt x="8175" y="9939"/>
                    <a:pt x="8234" y="9939"/>
                  </a:cubicBezTo>
                  <a:cubicBezTo>
                    <a:pt x="8353" y="9939"/>
                    <a:pt x="8469" y="9846"/>
                    <a:pt x="8469" y="9705"/>
                  </a:cubicBezTo>
                  <a:lnTo>
                    <a:pt x="8469" y="4969"/>
                  </a:lnTo>
                  <a:lnTo>
                    <a:pt x="8469" y="235"/>
                  </a:lnTo>
                  <a:cubicBezTo>
                    <a:pt x="8469" y="94"/>
                    <a:pt x="8353" y="0"/>
                    <a:pt x="8235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4"/>
            <p:cNvSpPr/>
            <p:nvPr/>
          </p:nvSpPr>
          <p:spPr>
            <a:xfrm>
              <a:off x="7655712" y="-1244047"/>
              <a:ext cx="21102" cy="23735"/>
            </a:xfrm>
            <a:custGeom>
              <a:avLst/>
              <a:gdLst/>
              <a:ahLst/>
              <a:cxnLst/>
              <a:rect l="l" t="t" r="r" b="b"/>
              <a:pathLst>
                <a:path w="2124" h="2389" extrusionOk="0">
                  <a:moveTo>
                    <a:pt x="1" y="1"/>
                  </a:moveTo>
                  <a:lnTo>
                    <a:pt x="1" y="2389"/>
                  </a:lnTo>
                  <a:lnTo>
                    <a:pt x="2093" y="2389"/>
                  </a:lnTo>
                  <a:cubicBezTo>
                    <a:pt x="2109" y="2389"/>
                    <a:pt x="2123" y="2376"/>
                    <a:pt x="2123" y="2359"/>
                  </a:cubicBezTo>
                  <a:lnTo>
                    <a:pt x="2123" y="31"/>
                  </a:lnTo>
                  <a:cubicBezTo>
                    <a:pt x="2123" y="15"/>
                    <a:pt x="2109" y="1"/>
                    <a:pt x="2093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4"/>
            <p:cNvSpPr/>
            <p:nvPr/>
          </p:nvSpPr>
          <p:spPr>
            <a:xfrm>
              <a:off x="7560177" y="-1249879"/>
              <a:ext cx="27043" cy="35408"/>
            </a:xfrm>
            <a:custGeom>
              <a:avLst/>
              <a:gdLst/>
              <a:ahLst/>
              <a:cxnLst/>
              <a:rect l="l" t="t" r="r" b="b"/>
              <a:pathLst>
                <a:path w="2722" h="3564" extrusionOk="0">
                  <a:moveTo>
                    <a:pt x="237" y="1"/>
                  </a:moveTo>
                  <a:cubicBezTo>
                    <a:pt x="107" y="1"/>
                    <a:pt x="1" y="126"/>
                    <a:pt x="1" y="280"/>
                  </a:cubicBezTo>
                  <a:lnTo>
                    <a:pt x="1" y="3285"/>
                  </a:lnTo>
                  <a:cubicBezTo>
                    <a:pt x="1" y="3439"/>
                    <a:pt x="107" y="3564"/>
                    <a:pt x="237" y="3564"/>
                  </a:cubicBezTo>
                  <a:lnTo>
                    <a:pt x="2486" y="3564"/>
                  </a:lnTo>
                  <a:cubicBezTo>
                    <a:pt x="2616" y="3564"/>
                    <a:pt x="2722" y="3439"/>
                    <a:pt x="2722" y="3285"/>
                  </a:cubicBezTo>
                  <a:lnTo>
                    <a:pt x="2722" y="280"/>
                  </a:lnTo>
                  <a:cubicBezTo>
                    <a:pt x="2722" y="126"/>
                    <a:pt x="2616" y="1"/>
                    <a:pt x="2486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4"/>
            <p:cNvSpPr/>
            <p:nvPr/>
          </p:nvSpPr>
          <p:spPr>
            <a:xfrm>
              <a:off x="7567142" y="-1215673"/>
              <a:ext cx="12856" cy="47519"/>
            </a:xfrm>
            <a:custGeom>
              <a:avLst/>
              <a:gdLst/>
              <a:ahLst/>
              <a:cxnLst/>
              <a:rect l="l" t="t" r="r" b="b"/>
              <a:pathLst>
                <a:path w="1294" h="4783" extrusionOk="0">
                  <a:moveTo>
                    <a:pt x="1" y="1"/>
                  </a:moveTo>
                  <a:lnTo>
                    <a:pt x="1" y="4782"/>
                  </a:lnTo>
                  <a:lnTo>
                    <a:pt x="1294" y="4782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4"/>
            <p:cNvSpPr/>
            <p:nvPr/>
          </p:nvSpPr>
          <p:spPr>
            <a:xfrm>
              <a:off x="7080396" y="-733607"/>
              <a:ext cx="22791" cy="10740"/>
            </a:xfrm>
            <a:custGeom>
              <a:avLst/>
              <a:gdLst/>
              <a:ahLst/>
              <a:cxnLst/>
              <a:rect l="l" t="t" r="r" b="b"/>
              <a:pathLst>
                <a:path w="2294" h="1081" extrusionOk="0">
                  <a:moveTo>
                    <a:pt x="531" y="1"/>
                  </a:moveTo>
                  <a:cubicBezTo>
                    <a:pt x="236" y="6"/>
                    <a:pt x="1" y="246"/>
                    <a:pt x="1" y="540"/>
                  </a:cubicBezTo>
                  <a:cubicBezTo>
                    <a:pt x="1" y="834"/>
                    <a:pt x="236" y="1075"/>
                    <a:pt x="531" y="1081"/>
                  </a:cubicBezTo>
                  <a:lnTo>
                    <a:pt x="1763" y="1081"/>
                  </a:lnTo>
                  <a:cubicBezTo>
                    <a:pt x="2058" y="1075"/>
                    <a:pt x="2294" y="834"/>
                    <a:pt x="2294" y="540"/>
                  </a:cubicBezTo>
                  <a:cubicBezTo>
                    <a:pt x="2294" y="246"/>
                    <a:pt x="2058" y="6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4"/>
            <p:cNvSpPr/>
            <p:nvPr/>
          </p:nvSpPr>
          <p:spPr>
            <a:xfrm>
              <a:off x="7876955" y="-733607"/>
              <a:ext cx="22980" cy="10740"/>
            </a:xfrm>
            <a:custGeom>
              <a:avLst/>
              <a:gdLst/>
              <a:ahLst/>
              <a:cxnLst/>
              <a:rect l="l" t="t" r="r" b="b"/>
              <a:pathLst>
                <a:path w="2313" h="1081" extrusionOk="0">
                  <a:moveTo>
                    <a:pt x="540" y="1"/>
                  </a:moveTo>
                  <a:cubicBezTo>
                    <a:pt x="243" y="1"/>
                    <a:pt x="0" y="241"/>
                    <a:pt x="0" y="540"/>
                  </a:cubicBezTo>
                  <a:cubicBezTo>
                    <a:pt x="0" y="839"/>
                    <a:pt x="243" y="1081"/>
                    <a:pt x="540" y="1081"/>
                  </a:cubicBezTo>
                  <a:cubicBezTo>
                    <a:pt x="543" y="1081"/>
                    <a:pt x="547" y="1081"/>
                    <a:pt x="550" y="1081"/>
                  </a:cubicBezTo>
                  <a:lnTo>
                    <a:pt x="1782" y="1081"/>
                  </a:lnTo>
                  <a:cubicBezTo>
                    <a:pt x="2076" y="1075"/>
                    <a:pt x="2312" y="834"/>
                    <a:pt x="2312" y="540"/>
                  </a:cubicBezTo>
                  <a:cubicBezTo>
                    <a:pt x="2312" y="246"/>
                    <a:pt x="2076" y="6"/>
                    <a:pt x="1782" y="1"/>
                  </a:cubicBezTo>
                  <a:lnTo>
                    <a:pt x="550" y="1"/>
                  </a:lnTo>
                  <a:cubicBezTo>
                    <a:pt x="547" y="1"/>
                    <a:pt x="543" y="1"/>
                    <a:pt x="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4"/>
            <p:cNvSpPr/>
            <p:nvPr/>
          </p:nvSpPr>
          <p:spPr>
            <a:xfrm>
              <a:off x="7174948" y="-1224863"/>
              <a:ext cx="50132" cy="77761"/>
            </a:xfrm>
            <a:custGeom>
              <a:avLst/>
              <a:gdLst/>
              <a:ahLst/>
              <a:cxnLst/>
              <a:rect l="l" t="t" r="r" b="b"/>
              <a:pathLst>
                <a:path w="5046" h="7827" extrusionOk="0">
                  <a:moveTo>
                    <a:pt x="2164" y="0"/>
                  </a:moveTo>
                  <a:lnTo>
                    <a:pt x="0" y="6926"/>
                  </a:lnTo>
                  <a:lnTo>
                    <a:pt x="2881" y="7826"/>
                  </a:lnTo>
                  <a:lnTo>
                    <a:pt x="5045" y="902"/>
                  </a:lnTo>
                  <a:lnTo>
                    <a:pt x="2164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54"/>
          <p:cNvGrpSpPr/>
          <p:nvPr/>
        </p:nvGrpSpPr>
        <p:grpSpPr>
          <a:xfrm>
            <a:off x="3987888" y="2042148"/>
            <a:ext cx="1168212" cy="910233"/>
            <a:chOff x="8374360" y="-2621684"/>
            <a:chExt cx="965146" cy="752010"/>
          </a:xfrm>
        </p:grpSpPr>
        <p:sp>
          <p:nvSpPr>
            <p:cNvPr id="829" name="Google Shape;829;p54"/>
            <p:cNvSpPr/>
            <p:nvPr/>
          </p:nvSpPr>
          <p:spPr>
            <a:xfrm>
              <a:off x="8531095" y="-2035132"/>
              <a:ext cx="165467" cy="165457"/>
            </a:xfrm>
            <a:custGeom>
              <a:avLst/>
              <a:gdLst/>
              <a:ahLst/>
              <a:cxnLst/>
              <a:rect l="l" t="t" r="r" b="b"/>
              <a:pathLst>
                <a:path w="16655" h="16654" extrusionOk="0">
                  <a:moveTo>
                    <a:pt x="8327" y="3945"/>
                  </a:moveTo>
                  <a:cubicBezTo>
                    <a:pt x="10744" y="3945"/>
                    <a:pt x="12709" y="5911"/>
                    <a:pt x="12709" y="8326"/>
                  </a:cubicBezTo>
                  <a:cubicBezTo>
                    <a:pt x="12709" y="10743"/>
                    <a:pt x="10744" y="12709"/>
                    <a:pt x="8327" y="12709"/>
                  </a:cubicBezTo>
                  <a:lnTo>
                    <a:pt x="8327" y="12710"/>
                  </a:lnTo>
                  <a:cubicBezTo>
                    <a:pt x="5911" y="12710"/>
                    <a:pt x="3945" y="10743"/>
                    <a:pt x="3945" y="8326"/>
                  </a:cubicBezTo>
                  <a:cubicBezTo>
                    <a:pt x="3945" y="5911"/>
                    <a:pt x="5911" y="3945"/>
                    <a:pt x="8327" y="3945"/>
                  </a:cubicBezTo>
                  <a:close/>
                  <a:moveTo>
                    <a:pt x="8327" y="1"/>
                  </a:moveTo>
                  <a:cubicBezTo>
                    <a:pt x="3728" y="1"/>
                    <a:pt x="1" y="3728"/>
                    <a:pt x="1" y="8327"/>
                  </a:cubicBezTo>
                  <a:lnTo>
                    <a:pt x="1" y="8358"/>
                  </a:lnTo>
                  <a:cubicBezTo>
                    <a:pt x="17" y="12942"/>
                    <a:pt x="3738" y="16653"/>
                    <a:pt x="8327" y="16653"/>
                  </a:cubicBezTo>
                  <a:cubicBezTo>
                    <a:pt x="12916" y="16653"/>
                    <a:pt x="16635" y="12942"/>
                    <a:pt x="16653" y="8358"/>
                  </a:cubicBezTo>
                  <a:cubicBezTo>
                    <a:pt x="16653" y="8348"/>
                    <a:pt x="16653" y="8338"/>
                    <a:pt x="16653" y="8327"/>
                  </a:cubicBezTo>
                  <a:cubicBezTo>
                    <a:pt x="16654" y="3729"/>
                    <a:pt x="12926" y="1"/>
                    <a:pt x="8327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4"/>
            <p:cNvSpPr/>
            <p:nvPr/>
          </p:nvSpPr>
          <p:spPr>
            <a:xfrm>
              <a:off x="9059369" y="-2035132"/>
              <a:ext cx="165467" cy="165457"/>
            </a:xfrm>
            <a:custGeom>
              <a:avLst/>
              <a:gdLst/>
              <a:ahLst/>
              <a:cxnLst/>
              <a:rect l="l" t="t" r="r" b="b"/>
              <a:pathLst>
                <a:path w="16655" h="16654" extrusionOk="0">
                  <a:moveTo>
                    <a:pt x="8328" y="3945"/>
                  </a:moveTo>
                  <a:cubicBezTo>
                    <a:pt x="10744" y="3945"/>
                    <a:pt x="12710" y="5911"/>
                    <a:pt x="12710" y="8326"/>
                  </a:cubicBezTo>
                  <a:cubicBezTo>
                    <a:pt x="12710" y="10743"/>
                    <a:pt x="10744" y="12709"/>
                    <a:pt x="8328" y="12709"/>
                  </a:cubicBezTo>
                  <a:lnTo>
                    <a:pt x="8328" y="12710"/>
                  </a:lnTo>
                  <a:cubicBezTo>
                    <a:pt x="5911" y="12710"/>
                    <a:pt x="3945" y="10743"/>
                    <a:pt x="3945" y="8326"/>
                  </a:cubicBezTo>
                  <a:cubicBezTo>
                    <a:pt x="3945" y="5911"/>
                    <a:pt x="5911" y="3945"/>
                    <a:pt x="8328" y="3945"/>
                  </a:cubicBezTo>
                  <a:close/>
                  <a:moveTo>
                    <a:pt x="8328" y="1"/>
                  </a:moveTo>
                  <a:cubicBezTo>
                    <a:pt x="3729" y="1"/>
                    <a:pt x="1" y="3728"/>
                    <a:pt x="1" y="8327"/>
                  </a:cubicBezTo>
                  <a:lnTo>
                    <a:pt x="1" y="8358"/>
                  </a:lnTo>
                  <a:cubicBezTo>
                    <a:pt x="17" y="12942"/>
                    <a:pt x="3738" y="16653"/>
                    <a:pt x="8326" y="16653"/>
                  </a:cubicBezTo>
                  <a:cubicBezTo>
                    <a:pt x="12916" y="16653"/>
                    <a:pt x="16636" y="12942"/>
                    <a:pt x="16652" y="8358"/>
                  </a:cubicBezTo>
                  <a:cubicBezTo>
                    <a:pt x="16652" y="8348"/>
                    <a:pt x="16653" y="8338"/>
                    <a:pt x="16653" y="8327"/>
                  </a:cubicBezTo>
                  <a:cubicBezTo>
                    <a:pt x="16655" y="3729"/>
                    <a:pt x="12926" y="1"/>
                    <a:pt x="8328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4"/>
            <p:cNvSpPr/>
            <p:nvPr/>
          </p:nvSpPr>
          <p:spPr>
            <a:xfrm>
              <a:off x="9110166" y="-1984344"/>
              <a:ext cx="63872" cy="63872"/>
            </a:xfrm>
            <a:custGeom>
              <a:avLst/>
              <a:gdLst/>
              <a:ahLst/>
              <a:cxnLst/>
              <a:rect l="l" t="t" r="r" b="b"/>
              <a:pathLst>
                <a:path w="6429" h="6429" extrusionOk="0">
                  <a:moveTo>
                    <a:pt x="3215" y="1"/>
                  </a:moveTo>
                  <a:cubicBezTo>
                    <a:pt x="1440" y="1"/>
                    <a:pt x="0" y="1440"/>
                    <a:pt x="0" y="3214"/>
                  </a:cubicBezTo>
                  <a:cubicBezTo>
                    <a:pt x="0" y="4989"/>
                    <a:pt x="1440" y="6429"/>
                    <a:pt x="3215" y="6429"/>
                  </a:cubicBezTo>
                  <a:cubicBezTo>
                    <a:pt x="4990" y="6429"/>
                    <a:pt x="6428" y="4989"/>
                    <a:pt x="6428" y="3214"/>
                  </a:cubicBezTo>
                  <a:cubicBezTo>
                    <a:pt x="6428" y="1440"/>
                    <a:pt x="4989" y="1"/>
                    <a:pt x="321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4"/>
            <p:cNvSpPr/>
            <p:nvPr/>
          </p:nvSpPr>
          <p:spPr>
            <a:xfrm>
              <a:off x="8581883" y="-1984344"/>
              <a:ext cx="63872" cy="63872"/>
            </a:xfrm>
            <a:custGeom>
              <a:avLst/>
              <a:gdLst/>
              <a:ahLst/>
              <a:cxnLst/>
              <a:rect l="l" t="t" r="r" b="b"/>
              <a:pathLst>
                <a:path w="6429" h="6429" extrusionOk="0">
                  <a:moveTo>
                    <a:pt x="3215" y="1"/>
                  </a:moveTo>
                  <a:cubicBezTo>
                    <a:pt x="1440" y="1"/>
                    <a:pt x="1" y="1440"/>
                    <a:pt x="1" y="3214"/>
                  </a:cubicBezTo>
                  <a:cubicBezTo>
                    <a:pt x="1" y="4989"/>
                    <a:pt x="1440" y="6429"/>
                    <a:pt x="3215" y="6429"/>
                  </a:cubicBezTo>
                  <a:cubicBezTo>
                    <a:pt x="4991" y="6429"/>
                    <a:pt x="6429" y="4989"/>
                    <a:pt x="6429" y="3214"/>
                  </a:cubicBezTo>
                  <a:cubicBezTo>
                    <a:pt x="6429" y="1440"/>
                    <a:pt x="4989" y="1"/>
                    <a:pt x="321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4"/>
            <p:cNvSpPr/>
            <p:nvPr/>
          </p:nvSpPr>
          <p:spPr>
            <a:xfrm>
              <a:off x="8505999" y="-2213723"/>
              <a:ext cx="418631" cy="35140"/>
            </a:xfrm>
            <a:custGeom>
              <a:avLst/>
              <a:gdLst/>
              <a:ahLst/>
              <a:cxnLst/>
              <a:rect l="l" t="t" r="r" b="b"/>
              <a:pathLst>
                <a:path w="42137" h="3537" extrusionOk="0">
                  <a:moveTo>
                    <a:pt x="0" y="1"/>
                  </a:moveTo>
                  <a:lnTo>
                    <a:pt x="0" y="1616"/>
                  </a:lnTo>
                  <a:cubicBezTo>
                    <a:pt x="1" y="2676"/>
                    <a:pt x="860" y="3535"/>
                    <a:pt x="1921" y="3536"/>
                  </a:cubicBezTo>
                  <a:lnTo>
                    <a:pt x="40215" y="3536"/>
                  </a:lnTo>
                  <a:cubicBezTo>
                    <a:pt x="41276" y="3536"/>
                    <a:pt x="42136" y="2676"/>
                    <a:pt x="42137" y="1616"/>
                  </a:cubicBezTo>
                  <a:lnTo>
                    <a:pt x="42137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4"/>
            <p:cNvSpPr/>
            <p:nvPr/>
          </p:nvSpPr>
          <p:spPr>
            <a:xfrm>
              <a:off x="8448158" y="-2041808"/>
              <a:ext cx="28583" cy="13363"/>
            </a:xfrm>
            <a:custGeom>
              <a:avLst/>
              <a:gdLst/>
              <a:ahLst/>
              <a:cxnLst/>
              <a:rect l="l" t="t" r="r" b="b"/>
              <a:pathLst>
                <a:path w="2877" h="1345" extrusionOk="0">
                  <a:moveTo>
                    <a:pt x="671" y="1"/>
                  </a:moveTo>
                  <a:cubicBezTo>
                    <a:pt x="301" y="1"/>
                    <a:pt x="0" y="301"/>
                    <a:pt x="0" y="673"/>
                  </a:cubicBezTo>
                  <a:cubicBezTo>
                    <a:pt x="0" y="1042"/>
                    <a:pt x="301" y="1343"/>
                    <a:pt x="671" y="1344"/>
                  </a:cubicBezTo>
                  <a:lnTo>
                    <a:pt x="2205" y="1344"/>
                  </a:lnTo>
                  <a:cubicBezTo>
                    <a:pt x="2576" y="1343"/>
                    <a:pt x="2876" y="1042"/>
                    <a:pt x="2876" y="673"/>
                  </a:cubicBezTo>
                  <a:cubicBezTo>
                    <a:pt x="2876" y="301"/>
                    <a:pt x="2576" y="1"/>
                    <a:pt x="220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4"/>
            <p:cNvSpPr/>
            <p:nvPr/>
          </p:nvSpPr>
          <p:spPr>
            <a:xfrm>
              <a:off x="9262559" y="-2041808"/>
              <a:ext cx="28583" cy="13363"/>
            </a:xfrm>
            <a:custGeom>
              <a:avLst/>
              <a:gdLst/>
              <a:ahLst/>
              <a:cxnLst/>
              <a:rect l="l" t="t" r="r" b="b"/>
              <a:pathLst>
                <a:path w="2877" h="1345" extrusionOk="0">
                  <a:moveTo>
                    <a:pt x="672" y="1"/>
                  </a:moveTo>
                  <a:cubicBezTo>
                    <a:pt x="301" y="1"/>
                    <a:pt x="1" y="301"/>
                    <a:pt x="1" y="673"/>
                  </a:cubicBezTo>
                  <a:cubicBezTo>
                    <a:pt x="1" y="1042"/>
                    <a:pt x="301" y="1343"/>
                    <a:pt x="672" y="1344"/>
                  </a:cubicBezTo>
                  <a:lnTo>
                    <a:pt x="2205" y="1344"/>
                  </a:lnTo>
                  <a:cubicBezTo>
                    <a:pt x="2576" y="1343"/>
                    <a:pt x="2877" y="1042"/>
                    <a:pt x="2877" y="673"/>
                  </a:cubicBezTo>
                  <a:cubicBezTo>
                    <a:pt x="2877" y="301"/>
                    <a:pt x="2576" y="1"/>
                    <a:pt x="220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4"/>
            <p:cNvSpPr/>
            <p:nvPr/>
          </p:nvSpPr>
          <p:spPr>
            <a:xfrm>
              <a:off x="9059369" y="-2465844"/>
              <a:ext cx="123611" cy="33958"/>
            </a:xfrm>
            <a:custGeom>
              <a:avLst/>
              <a:gdLst/>
              <a:ahLst/>
              <a:cxnLst/>
              <a:rect l="l" t="t" r="r" b="b"/>
              <a:pathLst>
                <a:path w="12442" h="3418" extrusionOk="0">
                  <a:moveTo>
                    <a:pt x="1" y="1"/>
                  </a:moveTo>
                  <a:lnTo>
                    <a:pt x="4280" y="3417"/>
                  </a:lnTo>
                  <a:lnTo>
                    <a:pt x="8337" y="3417"/>
                  </a:lnTo>
                  <a:cubicBezTo>
                    <a:pt x="9010" y="3417"/>
                    <a:pt x="9662" y="3179"/>
                    <a:pt x="10179" y="2746"/>
                  </a:cubicBezTo>
                  <a:lnTo>
                    <a:pt x="11925" y="1277"/>
                  </a:lnTo>
                  <a:cubicBezTo>
                    <a:pt x="12441" y="843"/>
                    <a:pt x="12133" y="1"/>
                    <a:pt x="11459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4"/>
            <p:cNvSpPr/>
            <p:nvPr/>
          </p:nvSpPr>
          <p:spPr>
            <a:xfrm>
              <a:off x="9032236" y="-2572903"/>
              <a:ext cx="84149" cy="98754"/>
            </a:xfrm>
            <a:custGeom>
              <a:avLst/>
              <a:gdLst/>
              <a:ahLst/>
              <a:cxnLst/>
              <a:rect l="l" t="t" r="r" b="b"/>
              <a:pathLst>
                <a:path w="8470" h="9940" extrusionOk="0">
                  <a:moveTo>
                    <a:pt x="8235" y="1"/>
                  </a:moveTo>
                  <a:cubicBezTo>
                    <a:pt x="8176" y="1"/>
                    <a:pt x="8116" y="24"/>
                    <a:pt x="8069" y="76"/>
                  </a:cubicBezTo>
                  <a:cubicBezTo>
                    <a:pt x="7238" y="991"/>
                    <a:pt x="4972" y="2892"/>
                    <a:pt x="1" y="3668"/>
                  </a:cubicBezTo>
                  <a:lnTo>
                    <a:pt x="1" y="6273"/>
                  </a:lnTo>
                  <a:cubicBezTo>
                    <a:pt x="4972" y="7049"/>
                    <a:pt x="7238" y="8950"/>
                    <a:pt x="8069" y="9865"/>
                  </a:cubicBezTo>
                  <a:cubicBezTo>
                    <a:pt x="8116" y="9917"/>
                    <a:pt x="8176" y="9940"/>
                    <a:pt x="8235" y="9940"/>
                  </a:cubicBezTo>
                  <a:cubicBezTo>
                    <a:pt x="8354" y="9940"/>
                    <a:pt x="8469" y="9847"/>
                    <a:pt x="8469" y="9706"/>
                  </a:cubicBezTo>
                  <a:lnTo>
                    <a:pt x="8469" y="4970"/>
                  </a:lnTo>
                  <a:lnTo>
                    <a:pt x="8469" y="235"/>
                  </a:lnTo>
                  <a:cubicBezTo>
                    <a:pt x="8469" y="94"/>
                    <a:pt x="8354" y="1"/>
                    <a:pt x="823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4"/>
            <p:cNvSpPr/>
            <p:nvPr/>
          </p:nvSpPr>
          <p:spPr>
            <a:xfrm>
              <a:off x="9105835" y="-2535389"/>
              <a:ext cx="21082" cy="23735"/>
            </a:xfrm>
            <a:custGeom>
              <a:avLst/>
              <a:gdLst/>
              <a:ahLst/>
              <a:cxnLst/>
              <a:rect l="l" t="t" r="r" b="b"/>
              <a:pathLst>
                <a:path w="2122" h="2389" extrusionOk="0">
                  <a:moveTo>
                    <a:pt x="1" y="1"/>
                  </a:moveTo>
                  <a:lnTo>
                    <a:pt x="1" y="2388"/>
                  </a:lnTo>
                  <a:lnTo>
                    <a:pt x="2093" y="2388"/>
                  </a:lnTo>
                  <a:cubicBezTo>
                    <a:pt x="2109" y="2388"/>
                    <a:pt x="2122" y="2374"/>
                    <a:pt x="2122" y="2358"/>
                  </a:cubicBezTo>
                  <a:lnTo>
                    <a:pt x="2122" y="31"/>
                  </a:lnTo>
                  <a:cubicBezTo>
                    <a:pt x="2122" y="13"/>
                    <a:pt x="2109" y="1"/>
                    <a:pt x="2093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4"/>
            <p:cNvSpPr/>
            <p:nvPr/>
          </p:nvSpPr>
          <p:spPr>
            <a:xfrm>
              <a:off x="9010290" y="-2541231"/>
              <a:ext cx="27043" cy="35408"/>
            </a:xfrm>
            <a:custGeom>
              <a:avLst/>
              <a:gdLst/>
              <a:ahLst/>
              <a:cxnLst/>
              <a:rect l="l" t="t" r="r" b="b"/>
              <a:pathLst>
                <a:path w="2722" h="3564" extrusionOk="0">
                  <a:moveTo>
                    <a:pt x="236" y="0"/>
                  </a:moveTo>
                  <a:cubicBezTo>
                    <a:pt x="106" y="0"/>
                    <a:pt x="0" y="125"/>
                    <a:pt x="0" y="279"/>
                  </a:cubicBezTo>
                  <a:lnTo>
                    <a:pt x="0" y="3286"/>
                  </a:lnTo>
                  <a:cubicBezTo>
                    <a:pt x="0" y="3440"/>
                    <a:pt x="106" y="3563"/>
                    <a:pt x="236" y="3563"/>
                  </a:cubicBezTo>
                  <a:lnTo>
                    <a:pt x="2485" y="3563"/>
                  </a:lnTo>
                  <a:cubicBezTo>
                    <a:pt x="2615" y="3563"/>
                    <a:pt x="2721" y="3440"/>
                    <a:pt x="2721" y="3286"/>
                  </a:cubicBezTo>
                  <a:lnTo>
                    <a:pt x="2721" y="279"/>
                  </a:lnTo>
                  <a:cubicBezTo>
                    <a:pt x="2721" y="125"/>
                    <a:pt x="2615" y="0"/>
                    <a:pt x="2485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4"/>
            <p:cNvSpPr/>
            <p:nvPr/>
          </p:nvSpPr>
          <p:spPr>
            <a:xfrm>
              <a:off x="9017254" y="-2507024"/>
              <a:ext cx="12846" cy="47509"/>
            </a:xfrm>
            <a:custGeom>
              <a:avLst/>
              <a:gdLst/>
              <a:ahLst/>
              <a:cxnLst/>
              <a:rect l="l" t="t" r="r" b="b"/>
              <a:pathLst>
                <a:path w="1293" h="4782" extrusionOk="0">
                  <a:moveTo>
                    <a:pt x="0" y="1"/>
                  </a:moveTo>
                  <a:lnTo>
                    <a:pt x="0" y="4782"/>
                  </a:lnTo>
                  <a:lnTo>
                    <a:pt x="1293" y="4782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8581386" y="-2567966"/>
              <a:ext cx="41032" cy="46824"/>
            </a:xfrm>
            <a:custGeom>
              <a:avLst/>
              <a:gdLst/>
              <a:ahLst/>
              <a:cxnLst/>
              <a:rect l="l" t="t" r="r" b="b"/>
              <a:pathLst>
                <a:path w="4130" h="4713" extrusionOk="0">
                  <a:moveTo>
                    <a:pt x="1718" y="1"/>
                  </a:moveTo>
                  <a:cubicBezTo>
                    <a:pt x="1495" y="32"/>
                    <a:pt x="1173" y="147"/>
                    <a:pt x="817" y="422"/>
                  </a:cubicBezTo>
                  <a:cubicBezTo>
                    <a:pt x="139" y="941"/>
                    <a:pt x="0" y="1690"/>
                    <a:pt x="417" y="2233"/>
                  </a:cubicBezTo>
                  <a:cubicBezTo>
                    <a:pt x="647" y="2532"/>
                    <a:pt x="950" y="2658"/>
                    <a:pt x="1315" y="2658"/>
                  </a:cubicBezTo>
                  <a:cubicBezTo>
                    <a:pt x="1551" y="2658"/>
                    <a:pt x="1812" y="2605"/>
                    <a:pt x="2095" y="2513"/>
                  </a:cubicBezTo>
                  <a:cubicBezTo>
                    <a:pt x="2329" y="2444"/>
                    <a:pt x="2522" y="2408"/>
                    <a:pt x="2685" y="2408"/>
                  </a:cubicBezTo>
                  <a:cubicBezTo>
                    <a:pt x="2946" y="2408"/>
                    <a:pt x="3129" y="2501"/>
                    <a:pt x="3283" y="2701"/>
                  </a:cubicBezTo>
                  <a:cubicBezTo>
                    <a:pt x="3553" y="3054"/>
                    <a:pt x="3471" y="3502"/>
                    <a:pt x="3012" y="3855"/>
                  </a:cubicBezTo>
                  <a:cubicBezTo>
                    <a:pt x="2725" y="4071"/>
                    <a:pt x="2387" y="4206"/>
                    <a:pt x="2031" y="4248"/>
                  </a:cubicBezTo>
                  <a:lnTo>
                    <a:pt x="2206" y="4713"/>
                  </a:lnTo>
                  <a:cubicBezTo>
                    <a:pt x="2488" y="4694"/>
                    <a:pt x="2930" y="4510"/>
                    <a:pt x="3265" y="4252"/>
                  </a:cubicBezTo>
                  <a:cubicBezTo>
                    <a:pt x="4087" y="3621"/>
                    <a:pt x="4129" y="2849"/>
                    <a:pt x="3715" y="2311"/>
                  </a:cubicBezTo>
                  <a:cubicBezTo>
                    <a:pt x="3464" y="1985"/>
                    <a:pt x="3163" y="1845"/>
                    <a:pt x="2779" y="1845"/>
                  </a:cubicBezTo>
                  <a:cubicBezTo>
                    <a:pt x="2561" y="1845"/>
                    <a:pt x="2317" y="1890"/>
                    <a:pt x="2041" y="1972"/>
                  </a:cubicBezTo>
                  <a:cubicBezTo>
                    <a:pt x="1772" y="2051"/>
                    <a:pt x="1557" y="2096"/>
                    <a:pt x="1379" y="2096"/>
                  </a:cubicBezTo>
                  <a:cubicBezTo>
                    <a:pt x="1144" y="2096"/>
                    <a:pt x="974" y="2017"/>
                    <a:pt x="831" y="1832"/>
                  </a:cubicBezTo>
                  <a:cubicBezTo>
                    <a:pt x="649" y="1595"/>
                    <a:pt x="611" y="1171"/>
                    <a:pt x="1086" y="806"/>
                  </a:cubicBezTo>
                  <a:cubicBezTo>
                    <a:pt x="1317" y="627"/>
                    <a:pt x="1589" y="510"/>
                    <a:pt x="1875" y="463"/>
                  </a:cubicBezTo>
                  <a:lnTo>
                    <a:pt x="1718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8611181" y="-2580821"/>
              <a:ext cx="27639" cy="40147"/>
            </a:xfrm>
            <a:custGeom>
              <a:avLst/>
              <a:gdLst/>
              <a:ahLst/>
              <a:cxnLst/>
              <a:rect l="l" t="t" r="r" b="b"/>
              <a:pathLst>
                <a:path w="2782" h="4041" extrusionOk="0">
                  <a:moveTo>
                    <a:pt x="485" y="1"/>
                  </a:moveTo>
                  <a:lnTo>
                    <a:pt x="0" y="297"/>
                  </a:lnTo>
                  <a:lnTo>
                    <a:pt x="2298" y="4041"/>
                  </a:lnTo>
                  <a:lnTo>
                    <a:pt x="2782" y="3745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4"/>
            <p:cNvSpPr/>
            <p:nvPr/>
          </p:nvSpPr>
          <p:spPr>
            <a:xfrm>
              <a:off x="8630783" y="-2603086"/>
              <a:ext cx="47827" cy="53271"/>
            </a:xfrm>
            <a:custGeom>
              <a:avLst/>
              <a:gdLst/>
              <a:ahLst/>
              <a:cxnLst/>
              <a:rect l="l" t="t" r="r" b="b"/>
              <a:pathLst>
                <a:path w="4814" h="5362" extrusionOk="0">
                  <a:moveTo>
                    <a:pt x="3007" y="0"/>
                  </a:moveTo>
                  <a:lnTo>
                    <a:pt x="2519" y="220"/>
                  </a:lnTo>
                  <a:lnTo>
                    <a:pt x="3276" y="1896"/>
                  </a:lnTo>
                  <a:cubicBezTo>
                    <a:pt x="3557" y="2519"/>
                    <a:pt x="3788" y="3002"/>
                    <a:pt x="4077" y="3514"/>
                  </a:cubicBezTo>
                  <a:lnTo>
                    <a:pt x="4069" y="3526"/>
                  </a:lnTo>
                  <a:cubicBezTo>
                    <a:pt x="3694" y="3202"/>
                    <a:pt x="3271" y="2884"/>
                    <a:pt x="2762" y="2550"/>
                  </a:cubicBezTo>
                  <a:lnTo>
                    <a:pt x="565" y="1103"/>
                  </a:lnTo>
                  <a:lnTo>
                    <a:pt x="0" y="1356"/>
                  </a:lnTo>
                  <a:lnTo>
                    <a:pt x="1807" y="5361"/>
                  </a:lnTo>
                  <a:lnTo>
                    <a:pt x="2293" y="5142"/>
                  </a:lnTo>
                  <a:lnTo>
                    <a:pt x="1522" y="3431"/>
                  </a:lnTo>
                  <a:cubicBezTo>
                    <a:pt x="1223" y="2766"/>
                    <a:pt x="993" y="2290"/>
                    <a:pt x="735" y="1797"/>
                  </a:cubicBezTo>
                  <a:lnTo>
                    <a:pt x="750" y="1783"/>
                  </a:lnTo>
                  <a:cubicBezTo>
                    <a:pt x="1149" y="2125"/>
                    <a:pt x="1623" y="2463"/>
                    <a:pt x="2103" y="2782"/>
                  </a:cubicBezTo>
                  <a:lnTo>
                    <a:pt x="4291" y="4242"/>
                  </a:lnTo>
                  <a:lnTo>
                    <a:pt x="4814" y="4005"/>
                  </a:lnTo>
                  <a:lnTo>
                    <a:pt x="3007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4"/>
            <p:cNvSpPr/>
            <p:nvPr/>
          </p:nvSpPr>
          <p:spPr>
            <a:xfrm>
              <a:off x="8678123" y="-2615991"/>
              <a:ext cx="40515" cy="45780"/>
            </a:xfrm>
            <a:custGeom>
              <a:avLst/>
              <a:gdLst/>
              <a:ahLst/>
              <a:cxnLst/>
              <a:rect l="l" t="t" r="r" b="b"/>
              <a:pathLst>
                <a:path w="4078" h="4608" extrusionOk="0">
                  <a:moveTo>
                    <a:pt x="2727" y="0"/>
                  </a:moveTo>
                  <a:cubicBezTo>
                    <a:pt x="2538" y="0"/>
                    <a:pt x="2290" y="25"/>
                    <a:pt x="1988" y="104"/>
                  </a:cubicBezTo>
                  <a:cubicBezTo>
                    <a:pt x="668" y="446"/>
                    <a:pt x="1" y="1584"/>
                    <a:pt x="347" y="2914"/>
                  </a:cubicBezTo>
                  <a:cubicBezTo>
                    <a:pt x="640" y="4050"/>
                    <a:pt x="1424" y="4608"/>
                    <a:pt x="2352" y="4608"/>
                  </a:cubicBezTo>
                  <a:cubicBezTo>
                    <a:pt x="2564" y="4608"/>
                    <a:pt x="2784" y="4578"/>
                    <a:pt x="3007" y="4520"/>
                  </a:cubicBezTo>
                  <a:cubicBezTo>
                    <a:pt x="3524" y="4387"/>
                    <a:pt x="3901" y="4181"/>
                    <a:pt x="4078" y="4027"/>
                  </a:cubicBezTo>
                  <a:lnTo>
                    <a:pt x="3852" y="3620"/>
                  </a:lnTo>
                  <a:cubicBezTo>
                    <a:pt x="3658" y="3786"/>
                    <a:pt x="3336" y="3943"/>
                    <a:pt x="3002" y="4030"/>
                  </a:cubicBezTo>
                  <a:cubicBezTo>
                    <a:pt x="2818" y="4078"/>
                    <a:pt x="2643" y="4101"/>
                    <a:pt x="2478" y="4101"/>
                  </a:cubicBezTo>
                  <a:cubicBezTo>
                    <a:pt x="1708" y="4101"/>
                    <a:pt x="1146" y="3602"/>
                    <a:pt x="922" y="2745"/>
                  </a:cubicBezTo>
                  <a:cubicBezTo>
                    <a:pt x="633" y="1628"/>
                    <a:pt x="1129" y="818"/>
                    <a:pt x="2127" y="560"/>
                  </a:cubicBezTo>
                  <a:cubicBezTo>
                    <a:pt x="2335" y="505"/>
                    <a:pt x="2530" y="483"/>
                    <a:pt x="2703" y="483"/>
                  </a:cubicBezTo>
                  <a:cubicBezTo>
                    <a:pt x="2824" y="483"/>
                    <a:pt x="2934" y="494"/>
                    <a:pt x="3031" y="513"/>
                  </a:cubicBezTo>
                  <a:lnTo>
                    <a:pt x="3046" y="31"/>
                  </a:lnTo>
                  <a:cubicBezTo>
                    <a:pt x="2976" y="14"/>
                    <a:pt x="2868" y="0"/>
                    <a:pt x="2727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4"/>
            <p:cNvSpPr/>
            <p:nvPr/>
          </p:nvSpPr>
          <p:spPr>
            <a:xfrm>
              <a:off x="8722910" y="-2621684"/>
              <a:ext cx="29080" cy="45900"/>
            </a:xfrm>
            <a:custGeom>
              <a:avLst/>
              <a:gdLst/>
              <a:ahLst/>
              <a:cxnLst/>
              <a:rect l="l" t="t" r="r" b="b"/>
              <a:pathLst>
                <a:path w="2927" h="4620" extrusionOk="0">
                  <a:moveTo>
                    <a:pt x="2357" y="0"/>
                  </a:moveTo>
                  <a:lnTo>
                    <a:pt x="0" y="255"/>
                  </a:lnTo>
                  <a:lnTo>
                    <a:pt x="472" y="4620"/>
                  </a:lnTo>
                  <a:lnTo>
                    <a:pt x="2927" y="4355"/>
                  </a:lnTo>
                  <a:lnTo>
                    <a:pt x="2875" y="3881"/>
                  </a:lnTo>
                  <a:lnTo>
                    <a:pt x="985" y="4086"/>
                  </a:lnTo>
                  <a:lnTo>
                    <a:pt x="814" y="2513"/>
                  </a:lnTo>
                  <a:lnTo>
                    <a:pt x="2511" y="2330"/>
                  </a:lnTo>
                  <a:lnTo>
                    <a:pt x="2461" y="1862"/>
                  </a:lnTo>
                  <a:lnTo>
                    <a:pt x="764" y="2047"/>
                  </a:lnTo>
                  <a:lnTo>
                    <a:pt x="615" y="668"/>
                  </a:lnTo>
                  <a:lnTo>
                    <a:pt x="2408" y="473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4"/>
            <p:cNvSpPr/>
            <p:nvPr/>
          </p:nvSpPr>
          <p:spPr>
            <a:xfrm>
              <a:off x="8807655" y="-2614521"/>
              <a:ext cx="33421" cy="45373"/>
            </a:xfrm>
            <a:custGeom>
              <a:avLst/>
              <a:gdLst/>
              <a:ahLst/>
              <a:cxnLst/>
              <a:rect l="l" t="t" r="r" b="b"/>
              <a:pathLst>
                <a:path w="3364" h="4567" extrusionOk="0">
                  <a:moveTo>
                    <a:pt x="1812" y="0"/>
                  </a:moveTo>
                  <a:cubicBezTo>
                    <a:pt x="1523" y="0"/>
                    <a:pt x="1236" y="68"/>
                    <a:pt x="974" y="201"/>
                  </a:cubicBezTo>
                  <a:lnTo>
                    <a:pt x="1061" y="635"/>
                  </a:lnTo>
                  <a:cubicBezTo>
                    <a:pt x="1233" y="548"/>
                    <a:pt x="1479" y="459"/>
                    <a:pt x="1751" y="459"/>
                  </a:cubicBezTo>
                  <a:cubicBezTo>
                    <a:pt x="1838" y="459"/>
                    <a:pt x="1927" y="468"/>
                    <a:pt x="2018" y="489"/>
                  </a:cubicBezTo>
                  <a:cubicBezTo>
                    <a:pt x="2635" y="630"/>
                    <a:pt x="2749" y="1064"/>
                    <a:pt x="2652" y="1485"/>
                  </a:cubicBezTo>
                  <a:cubicBezTo>
                    <a:pt x="2501" y="2106"/>
                    <a:pt x="1903" y="2530"/>
                    <a:pt x="616" y="3290"/>
                  </a:cubicBezTo>
                  <a:lnTo>
                    <a:pt x="80" y="3616"/>
                  </a:lnTo>
                  <a:lnTo>
                    <a:pt x="0" y="3959"/>
                  </a:lnTo>
                  <a:lnTo>
                    <a:pt x="2638" y="4567"/>
                  </a:lnTo>
                  <a:lnTo>
                    <a:pt x="2745" y="4103"/>
                  </a:lnTo>
                  <a:lnTo>
                    <a:pt x="889" y="3675"/>
                  </a:lnTo>
                  <a:lnTo>
                    <a:pt x="892" y="3663"/>
                  </a:lnTo>
                  <a:lnTo>
                    <a:pt x="1292" y="3433"/>
                  </a:lnTo>
                  <a:cubicBezTo>
                    <a:pt x="2356" y="2795"/>
                    <a:pt x="3052" y="2305"/>
                    <a:pt x="3227" y="1543"/>
                  </a:cubicBezTo>
                  <a:cubicBezTo>
                    <a:pt x="3364" y="952"/>
                    <a:pt x="3129" y="256"/>
                    <a:pt x="2240" y="50"/>
                  </a:cubicBezTo>
                  <a:cubicBezTo>
                    <a:pt x="2099" y="17"/>
                    <a:pt x="1955" y="0"/>
                    <a:pt x="1812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4"/>
            <p:cNvSpPr/>
            <p:nvPr/>
          </p:nvSpPr>
          <p:spPr>
            <a:xfrm>
              <a:off x="8843739" y="-2602549"/>
              <a:ext cx="36591" cy="42184"/>
            </a:xfrm>
            <a:custGeom>
              <a:avLst/>
              <a:gdLst/>
              <a:ahLst/>
              <a:cxnLst/>
              <a:rect l="l" t="t" r="r" b="b"/>
              <a:pathLst>
                <a:path w="3683" h="4246" extrusionOk="0">
                  <a:moveTo>
                    <a:pt x="2263" y="450"/>
                  </a:moveTo>
                  <a:cubicBezTo>
                    <a:pt x="2334" y="450"/>
                    <a:pt x="2405" y="463"/>
                    <a:pt x="2473" y="489"/>
                  </a:cubicBezTo>
                  <a:cubicBezTo>
                    <a:pt x="3025" y="704"/>
                    <a:pt x="3028" y="1438"/>
                    <a:pt x="2652" y="2411"/>
                  </a:cubicBezTo>
                  <a:cubicBezTo>
                    <a:pt x="2319" y="3273"/>
                    <a:pt x="1900" y="3791"/>
                    <a:pt x="1443" y="3791"/>
                  </a:cubicBezTo>
                  <a:cubicBezTo>
                    <a:pt x="1365" y="3791"/>
                    <a:pt x="1286" y="3776"/>
                    <a:pt x="1206" y="3746"/>
                  </a:cubicBezTo>
                  <a:cubicBezTo>
                    <a:pt x="720" y="3559"/>
                    <a:pt x="629" y="2853"/>
                    <a:pt x="1027" y="1825"/>
                  </a:cubicBezTo>
                  <a:cubicBezTo>
                    <a:pt x="1382" y="905"/>
                    <a:pt x="1843" y="450"/>
                    <a:pt x="2263" y="450"/>
                  </a:cubicBezTo>
                  <a:close/>
                  <a:moveTo>
                    <a:pt x="2203" y="0"/>
                  </a:moveTo>
                  <a:cubicBezTo>
                    <a:pt x="1548" y="0"/>
                    <a:pt x="909" y="537"/>
                    <a:pt x="493" y="1612"/>
                  </a:cubicBezTo>
                  <a:cubicBezTo>
                    <a:pt x="1" y="2924"/>
                    <a:pt x="244" y="3849"/>
                    <a:pt x="1017" y="4148"/>
                  </a:cubicBezTo>
                  <a:cubicBezTo>
                    <a:pt x="1186" y="4214"/>
                    <a:pt x="1351" y="4246"/>
                    <a:pt x="1511" y="4246"/>
                  </a:cubicBezTo>
                  <a:cubicBezTo>
                    <a:pt x="2185" y="4246"/>
                    <a:pt x="2777" y="3679"/>
                    <a:pt x="3196" y="2593"/>
                  </a:cubicBezTo>
                  <a:cubicBezTo>
                    <a:pt x="3682" y="1335"/>
                    <a:pt x="3494" y="410"/>
                    <a:pt x="2662" y="88"/>
                  </a:cubicBezTo>
                  <a:cubicBezTo>
                    <a:pt x="2510" y="29"/>
                    <a:pt x="2356" y="0"/>
                    <a:pt x="2203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8884801" y="-2584279"/>
              <a:ext cx="25394" cy="39293"/>
            </a:xfrm>
            <a:custGeom>
              <a:avLst/>
              <a:gdLst/>
              <a:ahLst/>
              <a:cxnLst/>
              <a:rect l="l" t="t" r="r" b="b"/>
              <a:pathLst>
                <a:path w="2556" h="3955" extrusionOk="0">
                  <a:moveTo>
                    <a:pt x="1081" y="0"/>
                  </a:moveTo>
                  <a:lnTo>
                    <a:pt x="964" y="436"/>
                  </a:lnTo>
                  <a:lnTo>
                    <a:pt x="1799" y="448"/>
                  </a:lnTo>
                  <a:lnTo>
                    <a:pt x="1811" y="455"/>
                  </a:lnTo>
                  <a:lnTo>
                    <a:pt x="0" y="3684"/>
                  </a:lnTo>
                  <a:lnTo>
                    <a:pt x="484" y="3955"/>
                  </a:lnTo>
                  <a:lnTo>
                    <a:pt x="2556" y="260"/>
                  </a:lnTo>
                  <a:lnTo>
                    <a:pt x="2130" y="22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8906767" y="-2569128"/>
              <a:ext cx="44757" cy="38429"/>
            </a:xfrm>
            <a:custGeom>
              <a:avLst/>
              <a:gdLst/>
              <a:ahLst/>
              <a:cxnLst/>
              <a:rect l="l" t="t" r="r" b="b"/>
              <a:pathLst>
                <a:path w="4505" h="3868" extrusionOk="0">
                  <a:moveTo>
                    <a:pt x="2383" y="0"/>
                  </a:moveTo>
                  <a:lnTo>
                    <a:pt x="2093" y="379"/>
                  </a:lnTo>
                  <a:lnTo>
                    <a:pt x="3740" y="1635"/>
                  </a:lnTo>
                  <a:lnTo>
                    <a:pt x="3732" y="1646"/>
                  </a:lnTo>
                  <a:lnTo>
                    <a:pt x="0" y="3508"/>
                  </a:lnTo>
                  <a:lnTo>
                    <a:pt x="471" y="3868"/>
                  </a:lnTo>
                  <a:lnTo>
                    <a:pt x="4275" y="1921"/>
                  </a:lnTo>
                  <a:lnTo>
                    <a:pt x="4505" y="162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8750360" y="-2534743"/>
              <a:ext cx="28931" cy="27828"/>
            </a:xfrm>
            <a:custGeom>
              <a:avLst/>
              <a:gdLst/>
              <a:ahLst/>
              <a:cxnLst/>
              <a:rect l="l" t="t" r="r" b="b"/>
              <a:pathLst>
                <a:path w="2912" h="2801" extrusionOk="0">
                  <a:moveTo>
                    <a:pt x="1511" y="0"/>
                  </a:moveTo>
                  <a:cubicBezTo>
                    <a:pt x="945" y="0"/>
                    <a:pt x="434" y="341"/>
                    <a:pt x="218" y="865"/>
                  </a:cubicBezTo>
                  <a:cubicBezTo>
                    <a:pt x="1" y="1388"/>
                    <a:pt x="121" y="1990"/>
                    <a:pt x="521" y="2390"/>
                  </a:cubicBezTo>
                  <a:cubicBezTo>
                    <a:pt x="789" y="2658"/>
                    <a:pt x="1147" y="2800"/>
                    <a:pt x="1511" y="2800"/>
                  </a:cubicBezTo>
                  <a:cubicBezTo>
                    <a:pt x="1691" y="2800"/>
                    <a:pt x="1873" y="2765"/>
                    <a:pt x="2046" y="2693"/>
                  </a:cubicBezTo>
                  <a:cubicBezTo>
                    <a:pt x="2570" y="2477"/>
                    <a:pt x="2911" y="1967"/>
                    <a:pt x="2911" y="1400"/>
                  </a:cubicBezTo>
                  <a:cubicBezTo>
                    <a:pt x="2911" y="628"/>
                    <a:pt x="2284" y="0"/>
                    <a:pt x="1511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8456801" y="-2028455"/>
              <a:ext cx="22801" cy="10720"/>
            </a:xfrm>
            <a:custGeom>
              <a:avLst/>
              <a:gdLst/>
              <a:ahLst/>
              <a:cxnLst/>
              <a:rect l="l" t="t" r="r" b="b"/>
              <a:pathLst>
                <a:path w="2295" h="1079" extrusionOk="0">
                  <a:moveTo>
                    <a:pt x="532" y="0"/>
                  </a:moveTo>
                  <a:cubicBezTo>
                    <a:pt x="236" y="4"/>
                    <a:pt x="0" y="245"/>
                    <a:pt x="0" y="539"/>
                  </a:cubicBezTo>
                  <a:cubicBezTo>
                    <a:pt x="0" y="834"/>
                    <a:pt x="236" y="1073"/>
                    <a:pt x="532" y="1079"/>
                  </a:cubicBezTo>
                  <a:lnTo>
                    <a:pt x="1764" y="1079"/>
                  </a:lnTo>
                  <a:cubicBezTo>
                    <a:pt x="2058" y="1073"/>
                    <a:pt x="2294" y="834"/>
                    <a:pt x="2294" y="539"/>
                  </a:cubicBezTo>
                  <a:cubicBezTo>
                    <a:pt x="2294" y="245"/>
                    <a:pt x="2058" y="4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8374360" y="-2465854"/>
              <a:ext cx="965146" cy="513759"/>
            </a:xfrm>
            <a:custGeom>
              <a:avLst/>
              <a:gdLst/>
              <a:ahLst/>
              <a:cxnLst/>
              <a:rect l="l" t="t" r="r" b="b"/>
              <a:pathLst>
                <a:path w="97146" h="51712" extrusionOk="0">
                  <a:moveTo>
                    <a:pt x="13259" y="5034"/>
                  </a:moveTo>
                  <a:lnTo>
                    <a:pt x="8946" y="15066"/>
                  </a:lnTo>
                  <a:lnTo>
                    <a:pt x="8946" y="16419"/>
                  </a:lnTo>
                  <a:lnTo>
                    <a:pt x="4473" y="16419"/>
                  </a:lnTo>
                  <a:lnTo>
                    <a:pt x="4473" y="15066"/>
                  </a:lnTo>
                  <a:lnTo>
                    <a:pt x="9571" y="5034"/>
                  </a:lnTo>
                  <a:close/>
                  <a:moveTo>
                    <a:pt x="57523" y="5034"/>
                  </a:moveTo>
                  <a:lnTo>
                    <a:pt x="62620" y="15066"/>
                  </a:lnTo>
                  <a:lnTo>
                    <a:pt x="62620" y="16419"/>
                  </a:lnTo>
                  <a:lnTo>
                    <a:pt x="58148" y="16419"/>
                  </a:lnTo>
                  <a:lnTo>
                    <a:pt x="58148" y="15066"/>
                  </a:lnTo>
                  <a:lnTo>
                    <a:pt x="53833" y="5034"/>
                  </a:lnTo>
                  <a:close/>
                  <a:moveTo>
                    <a:pt x="50143" y="5034"/>
                  </a:moveTo>
                  <a:lnTo>
                    <a:pt x="53674" y="15066"/>
                  </a:lnTo>
                  <a:lnTo>
                    <a:pt x="53674" y="16419"/>
                  </a:lnTo>
                  <a:lnTo>
                    <a:pt x="56679" y="16419"/>
                  </a:lnTo>
                  <a:lnTo>
                    <a:pt x="56680" y="26994"/>
                  </a:lnTo>
                  <a:cubicBezTo>
                    <a:pt x="56680" y="28765"/>
                    <a:pt x="55238" y="30207"/>
                    <a:pt x="53465" y="30207"/>
                  </a:cubicBezTo>
                  <a:lnTo>
                    <a:pt x="15171" y="30207"/>
                  </a:lnTo>
                  <a:cubicBezTo>
                    <a:pt x="13399" y="30207"/>
                    <a:pt x="11957" y="28765"/>
                    <a:pt x="11957" y="26994"/>
                  </a:cubicBezTo>
                  <a:lnTo>
                    <a:pt x="11957" y="16419"/>
                  </a:lnTo>
                  <a:lnTo>
                    <a:pt x="13418" y="16419"/>
                  </a:lnTo>
                  <a:lnTo>
                    <a:pt x="13418" y="15066"/>
                  </a:lnTo>
                  <a:lnTo>
                    <a:pt x="16948" y="5034"/>
                  </a:lnTo>
                  <a:lnTo>
                    <a:pt x="20638" y="5034"/>
                  </a:lnTo>
                  <a:lnTo>
                    <a:pt x="17891" y="15066"/>
                  </a:lnTo>
                  <a:lnTo>
                    <a:pt x="17891" y="16419"/>
                  </a:lnTo>
                  <a:lnTo>
                    <a:pt x="22364" y="16419"/>
                  </a:lnTo>
                  <a:lnTo>
                    <a:pt x="22364" y="15066"/>
                  </a:lnTo>
                  <a:lnTo>
                    <a:pt x="24324" y="5034"/>
                  </a:lnTo>
                  <a:lnTo>
                    <a:pt x="28012" y="5034"/>
                  </a:lnTo>
                  <a:lnTo>
                    <a:pt x="26837" y="15066"/>
                  </a:lnTo>
                  <a:lnTo>
                    <a:pt x="26837" y="16419"/>
                  </a:lnTo>
                  <a:lnTo>
                    <a:pt x="31309" y="16419"/>
                  </a:lnTo>
                  <a:lnTo>
                    <a:pt x="31309" y="15066"/>
                  </a:lnTo>
                  <a:lnTo>
                    <a:pt x="31702" y="5034"/>
                  </a:lnTo>
                  <a:lnTo>
                    <a:pt x="35390" y="5034"/>
                  </a:lnTo>
                  <a:lnTo>
                    <a:pt x="35783" y="15066"/>
                  </a:lnTo>
                  <a:lnTo>
                    <a:pt x="35783" y="16419"/>
                  </a:lnTo>
                  <a:lnTo>
                    <a:pt x="40255" y="16419"/>
                  </a:lnTo>
                  <a:lnTo>
                    <a:pt x="40255" y="15066"/>
                  </a:lnTo>
                  <a:lnTo>
                    <a:pt x="39078" y="5034"/>
                  </a:lnTo>
                  <a:lnTo>
                    <a:pt x="42767" y="5034"/>
                  </a:lnTo>
                  <a:lnTo>
                    <a:pt x="44728" y="15066"/>
                  </a:lnTo>
                  <a:lnTo>
                    <a:pt x="44728" y="16419"/>
                  </a:lnTo>
                  <a:lnTo>
                    <a:pt x="49201" y="16419"/>
                  </a:lnTo>
                  <a:lnTo>
                    <a:pt x="49201" y="15066"/>
                  </a:lnTo>
                  <a:lnTo>
                    <a:pt x="46455" y="5034"/>
                  </a:lnTo>
                  <a:close/>
                  <a:moveTo>
                    <a:pt x="68950" y="3036"/>
                  </a:moveTo>
                  <a:cubicBezTo>
                    <a:pt x="70887" y="3036"/>
                    <a:pt x="71950" y="4726"/>
                    <a:pt x="72456" y="6542"/>
                  </a:cubicBezTo>
                  <a:lnTo>
                    <a:pt x="77130" y="26994"/>
                  </a:lnTo>
                  <a:cubicBezTo>
                    <a:pt x="77132" y="27938"/>
                    <a:pt x="76749" y="28843"/>
                    <a:pt x="76071" y="29502"/>
                  </a:cubicBezTo>
                  <a:cubicBezTo>
                    <a:pt x="75010" y="28100"/>
                    <a:pt x="73935" y="26648"/>
                    <a:pt x="73988" y="26600"/>
                  </a:cubicBezTo>
                  <a:cubicBezTo>
                    <a:pt x="75031" y="25654"/>
                    <a:pt x="75691" y="24792"/>
                    <a:pt x="75508" y="24575"/>
                  </a:cubicBezTo>
                  <a:cubicBezTo>
                    <a:pt x="75479" y="24540"/>
                    <a:pt x="75431" y="24524"/>
                    <a:pt x="75365" y="24524"/>
                  </a:cubicBezTo>
                  <a:cubicBezTo>
                    <a:pt x="74958" y="24524"/>
                    <a:pt x="73890" y="25163"/>
                    <a:pt x="72764" y="26106"/>
                  </a:cubicBezTo>
                  <a:cubicBezTo>
                    <a:pt x="71457" y="27202"/>
                    <a:pt x="70569" y="28292"/>
                    <a:pt x="70777" y="28540"/>
                  </a:cubicBezTo>
                  <a:cubicBezTo>
                    <a:pt x="70806" y="28575"/>
                    <a:pt x="70854" y="28591"/>
                    <a:pt x="70920" y="28591"/>
                  </a:cubicBezTo>
                  <a:cubicBezTo>
                    <a:pt x="71283" y="28591"/>
                    <a:pt x="72172" y="28082"/>
                    <a:pt x="73158" y="27303"/>
                  </a:cubicBezTo>
                  <a:cubicBezTo>
                    <a:pt x="73158" y="27303"/>
                    <a:pt x="73159" y="27303"/>
                    <a:pt x="73160" y="27303"/>
                  </a:cubicBezTo>
                  <a:cubicBezTo>
                    <a:pt x="73218" y="27303"/>
                    <a:pt x="74411" y="28620"/>
                    <a:pt x="75567" y="29912"/>
                  </a:cubicBezTo>
                  <a:cubicBezTo>
                    <a:pt x="74993" y="30294"/>
                    <a:pt x="74320" y="30499"/>
                    <a:pt x="73630" y="30499"/>
                  </a:cubicBezTo>
                  <a:cubicBezTo>
                    <a:pt x="73628" y="30499"/>
                    <a:pt x="73626" y="30499"/>
                    <a:pt x="73624" y="30499"/>
                  </a:cubicBezTo>
                  <a:lnTo>
                    <a:pt x="66613" y="30499"/>
                  </a:lnTo>
                  <a:cubicBezTo>
                    <a:pt x="64676" y="30499"/>
                    <a:pt x="63108" y="28929"/>
                    <a:pt x="63108" y="26994"/>
                  </a:cubicBezTo>
                  <a:lnTo>
                    <a:pt x="63108" y="16419"/>
                  </a:lnTo>
                  <a:lnTo>
                    <a:pt x="67094" y="16419"/>
                  </a:lnTo>
                  <a:lnTo>
                    <a:pt x="67094" y="15065"/>
                  </a:lnTo>
                  <a:lnTo>
                    <a:pt x="63108" y="8268"/>
                  </a:lnTo>
                  <a:lnTo>
                    <a:pt x="63108" y="6542"/>
                  </a:lnTo>
                  <a:cubicBezTo>
                    <a:pt x="63108" y="4605"/>
                    <a:pt x="64676" y="3036"/>
                    <a:pt x="66613" y="3036"/>
                  </a:cubicBezTo>
                  <a:close/>
                  <a:moveTo>
                    <a:pt x="7919" y="0"/>
                  </a:moveTo>
                  <a:cubicBezTo>
                    <a:pt x="5984" y="0"/>
                    <a:pt x="4413" y="1571"/>
                    <a:pt x="4413" y="3507"/>
                  </a:cubicBezTo>
                  <a:lnTo>
                    <a:pt x="4413" y="7481"/>
                  </a:lnTo>
                  <a:lnTo>
                    <a:pt x="0" y="15066"/>
                  </a:lnTo>
                  <a:lnTo>
                    <a:pt x="0" y="16419"/>
                  </a:lnTo>
                  <a:lnTo>
                    <a:pt x="4413" y="16419"/>
                  </a:lnTo>
                  <a:lnTo>
                    <a:pt x="4413" y="48205"/>
                  </a:lnTo>
                  <a:cubicBezTo>
                    <a:pt x="4413" y="50141"/>
                    <a:pt x="5984" y="51712"/>
                    <a:pt x="7919" y="51712"/>
                  </a:cubicBezTo>
                  <a:lnTo>
                    <a:pt x="14609" y="51712"/>
                  </a:lnTo>
                  <a:cubicBezTo>
                    <a:pt x="14609" y="51700"/>
                    <a:pt x="14607" y="51692"/>
                    <a:pt x="14607" y="51680"/>
                  </a:cubicBezTo>
                  <a:cubicBezTo>
                    <a:pt x="14607" y="46445"/>
                    <a:pt x="18867" y="42185"/>
                    <a:pt x="24103" y="42185"/>
                  </a:cubicBezTo>
                  <a:cubicBezTo>
                    <a:pt x="29339" y="42185"/>
                    <a:pt x="33598" y="46445"/>
                    <a:pt x="33598" y="51680"/>
                  </a:cubicBezTo>
                  <a:cubicBezTo>
                    <a:pt x="33598" y="51690"/>
                    <a:pt x="33597" y="51700"/>
                    <a:pt x="33597" y="51712"/>
                  </a:cubicBezTo>
                  <a:lnTo>
                    <a:pt x="67782" y="51712"/>
                  </a:lnTo>
                  <a:lnTo>
                    <a:pt x="67782" y="51680"/>
                  </a:lnTo>
                  <a:cubicBezTo>
                    <a:pt x="67782" y="46445"/>
                    <a:pt x="72042" y="42185"/>
                    <a:pt x="77278" y="42185"/>
                  </a:cubicBezTo>
                  <a:cubicBezTo>
                    <a:pt x="82514" y="42185"/>
                    <a:pt x="86773" y="46445"/>
                    <a:pt x="86773" y="51680"/>
                  </a:cubicBezTo>
                  <a:cubicBezTo>
                    <a:pt x="86773" y="51690"/>
                    <a:pt x="86771" y="51700"/>
                    <a:pt x="86771" y="51712"/>
                  </a:cubicBezTo>
                  <a:lnTo>
                    <a:pt x="91768" y="51712"/>
                  </a:lnTo>
                  <a:cubicBezTo>
                    <a:pt x="93703" y="51712"/>
                    <a:pt x="95273" y="50141"/>
                    <a:pt x="95273" y="48205"/>
                  </a:cubicBezTo>
                  <a:lnTo>
                    <a:pt x="95273" y="47395"/>
                  </a:lnTo>
                  <a:cubicBezTo>
                    <a:pt x="96348" y="47137"/>
                    <a:pt x="97145" y="45842"/>
                    <a:pt x="97145" y="44231"/>
                  </a:cubicBezTo>
                  <a:lnTo>
                    <a:pt x="97145" y="39848"/>
                  </a:lnTo>
                  <a:cubicBezTo>
                    <a:pt x="97144" y="38237"/>
                    <a:pt x="96348" y="36942"/>
                    <a:pt x="95273" y="36684"/>
                  </a:cubicBezTo>
                  <a:lnTo>
                    <a:pt x="95273" y="35058"/>
                  </a:lnTo>
                  <a:cubicBezTo>
                    <a:pt x="95273" y="33122"/>
                    <a:pt x="93703" y="31553"/>
                    <a:pt x="91768" y="31553"/>
                  </a:cubicBezTo>
                  <a:lnTo>
                    <a:pt x="88144" y="31395"/>
                  </a:lnTo>
                  <a:lnTo>
                    <a:pt x="88144" y="30448"/>
                  </a:lnTo>
                  <a:cubicBezTo>
                    <a:pt x="88614" y="30218"/>
                    <a:pt x="88939" y="29741"/>
                    <a:pt x="88939" y="29183"/>
                  </a:cubicBezTo>
                  <a:lnTo>
                    <a:pt x="88939" y="27625"/>
                  </a:lnTo>
                  <a:cubicBezTo>
                    <a:pt x="88939" y="27159"/>
                    <a:pt x="88708" y="26723"/>
                    <a:pt x="88323" y="26461"/>
                  </a:cubicBezTo>
                  <a:lnTo>
                    <a:pt x="86617" y="30255"/>
                  </a:lnTo>
                  <a:cubicBezTo>
                    <a:pt x="86870" y="30473"/>
                    <a:pt x="87193" y="30593"/>
                    <a:pt x="87527" y="30595"/>
                  </a:cubicBezTo>
                  <a:cubicBezTo>
                    <a:pt x="87538" y="30595"/>
                    <a:pt x="87548" y="30592"/>
                    <a:pt x="87559" y="30592"/>
                  </a:cubicBezTo>
                  <a:lnTo>
                    <a:pt x="87559" y="31369"/>
                  </a:lnTo>
                  <a:lnTo>
                    <a:pt x="81687" y="31114"/>
                  </a:lnTo>
                  <a:lnTo>
                    <a:pt x="74676" y="3507"/>
                  </a:lnTo>
                  <a:cubicBezTo>
                    <a:pt x="74135" y="1503"/>
                    <a:pt x="71646" y="0"/>
                    <a:pt x="69709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54"/>
          <p:cNvGrpSpPr/>
          <p:nvPr/>
        </p:nvGrpSpPr>
        <p:grpSpPr>
          <a:xfrm>
            <a:off x="-467789" y="-42273"/>
            <a:ext cx="3994641" cy="1396690"/>
            <a:chOff x="7728651" y="357232"/>
            <a:chExt cx="2090013" cy="730754"/>
          </a:xfrm>
        </p:grpSpPr>
        <p:sp>
          <p:nvSpPr>
            <p:cNvPr id="854" name="Google Shape;854;p54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4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4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761;p54">
            <a:extLst>
              <a:ext uri="{FF2B5EF4-FFF2-40B4-BE49-F238E27FC236}">
                <a16:creationId xmlns:a16="http://schemas.microsoft.com/office/drawing/2014/main" id="{86ABAC5B-27CF-47A4-8328-3BEC2129CA21}"/>
              </a:ext>
            </a:extLst>
          </p:cNvPr>
          <p:cNvSpPr txBox="1">
            <a:spLocks/>
          </p:cNvSpPr>
          <p:nvPr/>
        </p:nvSpPr>
        <p:spPr>
          <a:xfrm>
            <a:off x="3353786" y="3365312"/>
            <a:ext cx="2456199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여행지 주변 맛집 추천</a:t>
            </a:r>
          </a:p>
        </p:txBody>
      </p:sp>
      <p:sp>
        <p:nvSpPr>
          <p:cNvPr id="118" name="Google Shape;761;p54">
            <a:extLst>
              <a:ext uri="{FF2B5EF4-FFF2-40B4-BE49-F238E27FC236}">
                <a16:creationId xmlns:a16="http://schemas.microsoft.com/office/drawing/2014/main" id="{8C989139-8FE4-441A-9AEC-CC8C55BC8ED8}"/>
              </a:ext>
            </a:extLst>
          </p:cNvPr>
          <p:cNvSpPr txBox="1">
            <a:spLocks/>
          </p:cNvSpPr>
          <p:nvPr/>
        </p:nvSpPr>
        <p:spPr>
          <a:xfrm>
            <a:off x="6227301" y="3365312"/>
            <a:ext cx="2334903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just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내 코스 및 맛집 저장</a:t>
            </a:r>
          </a:p>
        </p:txBody>
      </p:sp>
    </p:spTree>
    <p:extLst>
      <p:ext uri="{BB962C8B-B14F-4D97-AF65-F5344CB8AC3E}">
        <p14:creationId xmlns:p14="http://schemas.microsoft.com/office/powerpoint/2010/main" val="229342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" grpId="0"/>
      <p:bldP spid="117" grpId="0"/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9">
            <a:extLst>
              <a:ext uri="{FF2B5EF4-FFF2-40B4-BE49-F238E27FC236}">
                <a16:creationId xmlns:a16="http://schemas.microsoft.com/office/drawing/2014/main" id="{3AD09C5A-9BA2-4777-A79A-4F4A89BE4350}"/>
              </a:ext>
            </a:extLst>
          </p:cNvPr>
          <p:cNvSpPr txBox="1">
            <a:spLocks/>
          </p:cNvSpPr>
          <p:nvPr/>
        </p:nvSpPr>
        <p:spPr>
          <a:xfrm>
            <a:off x="551465" y="1606738"/>
            <a:ext cx="810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2F3243-F140-49D7-9F82-D5DCE492B5FF}"/>
              </a:ext>
            </a:extLst>
          </p:cNvPr>
          <p:cNvSpPr txBox="1"/>
          <p:nvPr/>
        </p:nvSpPr>
        <p:spPr>
          <a:xfrm>
            <a:off x="3677804" y="1406470"/>
            <a:ext cx="436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여행코스 추천</a:t>
            </a:r>
            <a:endParaRPr lang="en-US" altLang="ko-KR" sz="2400" dirty="0">
              <a:solidFill>
                <a:srgbClr val="434343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7" name="Google Shape;1078;p38">
            <a:extLst>
              <a:ext uri="{FF2B5EF4-FFF2-40B4-BE49-F238E27FC236}">
                <a16:creationId xmlns:a16="http://schemas.microsoft.com/office/drawing/2014/main" id="{8DE37570-88B3-478F-A1FC-33422E11EAE0}"/>
              </a:ext>
            </a:extLst>
          </p:cNvPr>
          <p:cNvSpPr/>
          <p:nvPr/>
        </p:nvSpPr>
        <p:spPr>
          <a:xfrm>
            <a:off x="853800" y="193559"/>
            <a:ext cx="2109657" cy="412898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rgbClr val="43434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B055B-1E12-4D84-9383-55B33865B895}"/>
              </a:ext>
            </a:extLst>
          </p:cNvPr>
          <p:cNvSpPr txBox="1"/>
          <p:nvPr/>
        </p:nvSpPr>
        <p:spPr>
          <a:xfrm>
            <a:off x="3677805" y="2041419"/>
            <a:ext cx="42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가고 싶은 지역과 테마를 선정 후 코스 추천 받기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58F27-4F7B-4308-BA50-B9A40CFBA127}"/>
              </a:ext>
            </a:extLst>
          </p:cNvPr>
          <p:cNvSpPr txBox="1"/>
          <p:nvPr/>
        </p:nvSpPr>
        <p:spPr>
          <a:xfrm>
            <a:off x="3677804" y="2379973"/>
            <a:ext cx="42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선택한 테마에 맞는 여행코스를 추천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6933C6-53C2-4489-B2EF-9CC42FB9A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3" r="1847" b="990"/>
          <a:stretch/>
        </p:blipFill>
        <p:spPr>
          <a:xfrm>
            <a:off x="909742" y="498256"/>
            <a:ext cx="2001962" cy="35085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EF57E9-3E97-4F49-95C5-075F754983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4"/>
          <a:stretch/>
        </p:blipFill>
        <p:spPr>
          <a:xfrm>
            <a:off x="909741" y="501181"/>
            <a:ext cx="2001962" cy="35056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D9D603-98FE-4F15-8CF4-83072ABBDD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565" r="931" b="388"/>
          <a:stretch/>
        </p:blipFill>
        <p:spPr>
          <a:xfrm>
            <a:off x="909740" y="498258"/>
            <a:ext cx="2001962" cy="35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4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4FF0A8E-44DD-4273-AB5B-1C80A8455B03}"/>
              </a:ext>
            </a:extLst>
          </p:cNvPr>
          <p:cNvGrpSpPr/>
          <p:nvPr/>
        </p:nvGrpSpPr>
        <p:grpSpPr>
          <a:xfrm>
            <a:off x="523728" y="411263"/>
            <a:ext cx="3451410" cy="984485"/>
            <a:chOff x="888546" y="1180427"/>
            <a:chExt cx="6457950" cy="1461173"/>
          </a:xfrm>
        </p:grpSpPr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5290D561-0B2D-4CCB-985C-2172A987C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45" b="6073"/>
            <a:stretch/>
          </p:blipFill>
          <p:spPr>
            <a:xfrm>
              <a:off x="888546" y="1180427"/>
              <a:ext cx="6457950" cy="1461173"/>
            </a:xfrm>
            <a:prstGeom prst="rect">
              <a:avLst/>
            </a:prstGeom>
          </p:spPr>
        </p:pic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1C031FB-FA9D-4B68-99D6-25E4C3388939}"/>
                </a:ext>
              </a:extLst>
            </p:cNvPr>
            <p:cNvSpPr/>
            <p:nvPr/>
          </p:nvSpPr>
          <p:spPr>
            <a:xfrm>
              <a:off x="1023257" y="1233714"/>
              <a:ext cx="2373086" cy="28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7106846A-8BEC-4D84-9A8A-94970414F9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22" t="15512" r="8089" b="14620"/>
            <a:stretch/>
          </p:blipFill>
          <p:spPr>
            <a:xfrm>
              <a:off x="6429828" y="1180428"/>
              <a:ext cx="791029" cy="389600"/>
            </a:xfrm>
            <a:prstGeom prst="rect">
              <a:avLst/>
            </a:prstGeom>
          </p:spPr>
        </p:pic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E32286BB-FD20-4859-8F31-7DB7A0A4FCE3}"/>
              </a:ext>
            </a:extLst>
          </p:cNvPr>
          <p:cNvSpPr txBox="1"/>
          <p:nvPr/>
        </p:nvSpPr>
        <p:spPr>
          <a:xfrm>
            <a:off x="290785" y="1466914"/>
            <a:ext cx="428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최대 </a:t>
            </a:r>
            <a:r>
              <a:rPr lang="en-US" altLang="ko-KR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코스 추천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7791CBA-FDA7-43F7-9834-8B538F0C2A9D}"/>
              </a:ext>
            </a:extLst>
          </p:cNvPr>
          <p:cNvSpPr txBox="1"/>
          <p:nvPr/>
        </p:nvSpPr>
        <p:spPr>
          <a:xfrm>
            <a:off x="290784" y="1676580"/>
            <a:ext cx="42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지도 </a:t>
            </a:r>
            <a:r>
              <a:rPr lang="en-US" altLang="ko-KR" dirty="0" err="1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사용한 여행지 코스 사이의 거리 표시</a:t>
            </a:r>
            <a:endParaRPr lang="ko-KR" altLang="en-US" sz="1600" dirty="0"/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957F2483-42A8-443F-A752-AFAA2A31D0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0" t="3877" r="1602" b="6497"/>
          <a:stretch/>
        </p:blipFill>
        <p:spPr>
          <a:xfrm>
            <a:off x="1125504" y="2124005"/>
            <a:ext cx="2247857" cy="1764884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8F9FAF92-CA49-4B0F-BF93-8CD657706DE8}"/>
              </a:ext>
            </a:extLst>
          </p:cNvPr>
          <p:cNvSpPr txBox="1"/>
          <p:nvPr/>
        </p:nvSpPr>
        <p:spPr>
          <a:xfrm>
            <a:off x="290784" y="4015689"/>
            <a:ext cx="42812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설문을 통한 테마 별 연관성을 </a:t>
            </a:r>
            <a:r>
              <a:rPr lang="ko-KR" altLang="en-US" dirty="0" err="1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수치화하여</a:t>
            </a:r>
            <a:r>
              <a:rPr lang="ko-KR" altLang="en-US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범위를    </a:t>
            </a:r>
            <a:endParaRPr lang="en-US" altLang="ko-KR" dirty="0">
              <a:solidFill>
                <a:srgbClr val="434343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설정하여 추천</a:t>
            </a:r>
            <a:endParaRPr lang="en-US" altLang="ko-KR" dirty="0">
              <a:solidFill>
                <a:srgbClr val="434343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경로를 직접 커스텀 </a:t>
            </a:r>
            <a:endParaRPr lang="en-US" altLang="ko-KR" dirty="0">
              <a:solidFill>
                <a:srgbClr val="434343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solidFill>
                <a:srgbClr val="434343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5652DF-F1D1-4147-8DD2-E72ACAA1F89F}"/>
              </a:ext>
            </a:extLst>
          </p:cNvPr>
          <p:cNvSpPr txBox="1"/>
          <p:nvPr/>
        </p:nvSpPr>
        <p:spPr>
          <a:xfrm>
            <a:off x="5092755" y="3276870"/>
            <a:ext cx="3596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여행지 사이의 거리를 측정하여 경로를 최적화</a:t>
            </a:r>
            <a:endParaRPr lang="ko-KR" altLang="en-US" dirty="0"/>
          </a:p>
          <a:p>
            <a:r>
              <a:rPr lang="ko-KR" altLang="en-US" sz="1600" dirty="0">
                <a:solidFill>
                  <a:srgbClr val="434343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600" dirty="0">
              <a:solidFill>
                <a:srgbClr val="434343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44E213A-880B-4D32-B541-F77B3D4E69C2}"/>
              </a:ext>
            </a:extLst>
          </p:cNvPr>
          <p:cNvSpPr/>
          <p:nvPr/>
        </p:nvSpPr>
        <p:spPr>
          <a:xfrm>
            <a:off x="3352516" y="291568"/>
            <a:ext cx="688190" cy="476937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2D22CF8-DABF-4DD4-A99B-C6B08716936B}"/>
              </a:ext>
            </a:extLst>
          </p:cNvPr>
          <p:cNvGrpSpPr/>
          <p:nvPr/>
        </p:nvGrpSpPr>
        <p:grpSpPr>
          <a:xfrm>
            <a:off x="5423010" y="920026"/>
            <a:ext cx="2935722" cy="2065021"/>
            <a:chOff x="836627" y="1249679"/>
            <a:chExt cx="2935722" cy="2065021"/>
          </a:xfrm>
        </p:grpSpPr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7C80F1C2-CFD1-44ED-B613-D841F6D09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380" t="32554" r="380" b="29279"/>
            <a:stretch/>
          </p:blipFill>
          <p:spPr>
            <a:xfrm>
              <a:off x="836627" y="1249679"/>
              <a:ext cx="2935722" cy="2065021"/>
            </a:xfrm>
            <a:prstGeom prst="rect">
              <a:avLst/>
            </a:prstGeom>
          </p:spPr>
        </p:pic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2FF9FF4-2818-4AD9-AEBB-D61F7C4DD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2180" y="1752600"/>
              <a:ext cx="414728" cy="3429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A7A4F806-9847-4892-84FB-69EDC1357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6908" y="1752600"/>
              <a:ext cx="762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0F928E99-111B-4A0D-B82B-B71E4A6BE378}"/>
                </a:ext>
              </a:extLst>
            </p:cNvPr>
            <p:cNvCxnSpPr>
              <a:cxnSpLocks/>
            </p:cNvCxnSpPr>
            <p:nvPr/>
          </p:nvCxnSpPr>
          <p:spPr>
            <a:xfrm>
              <a:off x="2655008" y="2095500"/>
              <a:ext cx="370356" cy="1295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0F7FA0-13B2-4E17-B3A9-74D60D019230}"/>
              </a:ext>
            </a:extLst>
          </p:cNvPr>
          <p:cNvSpPr/>
          <p:nvPr/>
        </p:nvSpPr>
        <p:spPr>
          <a:xfrm>
            <a:off x="975360" y="2015134"/>
            <a:ext cx="2509871" cy="457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Food Truck Business Plan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BDB64"/>
      </a:accent1>
      <a:accent2>
        <a:srgbClr val="EA8894"/>
      </a:accent2>
      <a:accent3>
        <a:srgbClr val="D12C28"/>
      </a:accent3>
      <a:accent4>
        <a:srgbClr val="E2881E"/>
      </a:accent4>
      <a:accent5>
        <a:srgbClr val="79C973"/>
      </a:accent5>
      <a:accent6>
        <a:srgbClr val="BCEFF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227</Words>
  <Application>Microsoft Office PowerPoint</Application>
  <PresentationFormat>화면 슬라이드 쇼(16:9)</PresentationFormat>
  <Paragraphs>91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a옛날목욕탕L</vt:lpstr>
      <vt:lpstr>Lobster Two</vt:lpstr>
      <vt:lpstr>Catamaran</vt:lpstr>
      <vt:lpstr>Food Truck Business Plan by Slidesgo</vt:lpstr>
      <vt:lpstr>미미여지도</vt:lpstr>
      <vt:lpstr>목차</vt:lpstr>
      <vt:lpstr>기획 배경</vt:lpstr>
      <vt:lpstr>PowerPoint 프레젠테이션</vt:lpstr>
      <vt:lpstr>여행지 추천</vt:lpstr>
      <vt:lpstr>기능 상세소개</vt:lpstr>
      <vt:lpstr>주요기능</vt:lpstr>
      <vt:lpstr>PowerPoint 프레젠테이션</vt:lpstr>
      <vt:lpstr>PowerPoint 프레젠테이션</vt:lpstr>
      <vt:lpstr>맛집 추천</vt:lpstr>
      <vt:lpstr>PowerPoint 프레젠테이션</vt:lpstr>
      <vt:lpstr>주요 기술</vt:lpstr>
      <vt:lpstr>빅데이터</vt:lpstr>
      <vt:lpstr>사용 기술</vt:lpstr>
      <vt:lpstr>시퀀스 다이어그램</vt:lpstr>
      <vt:lpstr>향후 계획</vt:lpstr>
      <vt:lpstr>향후 계획</vt:lpstr>
      <vt:lpstr>팀원 소개</vt:lpstr>
      <vt:lpstr>BACKEND</vt:lpstr>
      <vt:lpstr>FRONTEND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미미여지도</dc:title>
  <dc:creator>kimyuri</dc:creator>
  <cp:lastModifiedBy>kim yuri</cp:lastModifiedBy>
  <cp:revision>66</cp:revision>
  <dcterms:modified xsi:type="dcterms:W3CDTF">2021-03-18T14:02:11Z</dcterms:modified>
</cp:coreProperties>
</file>