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7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21FC-3D78-8745-BDF3-EF7EC7C99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62E5F-B282-D548-98E5-FFCB20F41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DAB08-4DDD-9449-80E7-BF3B6F01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CD983-330F-064C-8346-CFA729A0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AC2A7-4C8F-A34F-BD5C-DACBFCD1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6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A9EF-988B-CB43-B17C-1884C570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39F7D-98D0-774F-AA57-4318D3A7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0492D-2F33-A242-B873-788B39FE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E17F0-CEF0-E942-9504-6633667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E8691-1793-0243-86A0-BA690DA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62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E475D8-887E-BF4B-B1BC-5866A6BAE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88BC3-855A-1B47-886B-AB0E9D8E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0E2C-8FD4-6C40-93F8-40C01EE4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9A34-21E7-D747-B947-5CA425C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B3D3D-1F15-6144-A089-44121C93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0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C7BBD-D1BF-F541-A1A5-8CC9C69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68EC8-395F-E542-8E01-F15A583F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1F039-DE51-FE4D-8169-E9B13982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7F4AB-303C-6045-A895-D53BA50F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C09D6-B8BE-F244-BE66-1E41D70F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75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9E317-2DCC-1843-9FF9-600BAF1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7D476-A42F-0248-87B4-06900558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4158F-FE6C-4948-AEF1-4C6BF6E6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8576F-42BD-2242-9E31-EAB8D984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29BE3-2BFB-8349-84D3-3B3F14BC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8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40F2-3E4D-6D42-AB90-D4B14A9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159D0-3CBC-CD4D-AA2C-A0E1C247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20195-7DAA-154C-A314-19A40115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738C-5846-A74C-82C0-2D6E9848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7D316-2603-8943-B0C7-EF471712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2AD76-F07F-F547-9302-A1B0B79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0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243F7-8901-1948-943F-82B2FEDD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E1641-46F0-7F45-BA60-E42EBF77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38085-2139-1240-A814-07AC803B3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F23F6-2375-3548-9274-B3EA9945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738C1E-49F1-5541-ADEB-3AF3AE84B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9CC39-4EEB-F644-A6C0-9AF07B97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8039F2-00B0-914D-B742-69692E97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6CFC17-AD97-A940-B4CD-18029C5C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2A52-E538-1240-ACA9-B7F267A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3F956-3D60-4048-821B-6FE6A051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601E3-E4B7-CB4B-981E-675C5B3E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D3EEF-3D75-8949-A437-0A25D18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5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518E7-733A-2A4B-BD85-D3139C52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5B6BB7-FC27-3041-A611-294D79C1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441AF-10B8-C042-987C-DAF8A6B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4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E4634-4157-1941-8418-43C7B258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D4C7D-37AF-064E-B6D6-E39265B2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8BAC4-DCCA-5F4B-BBA4-07BE25764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CDFD7-4605-184E-88CC-01A9A383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DA7C2-7D08-7044-83BB-72E52F04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EEB53-CD51-184C-A279-883FECAF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1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2320-8DA4-C445-9D14-209C02E2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8D162-F3A2-374E-B30D-14BECFFEE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A3AB2-5CE1-E648-A92E-F541297B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5C692-3D3F-FA4C-9C77-7F2A11E6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82F1C-0FC1-EB49-A1DF-2608443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61966-11A5-A64A-9D66-A718C7BC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4D5712-43DD-794E-AF71-D2933071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D8643-FD6E-A74D-AD6C-9024A051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6583E-6A74-D443-9E77-16ACE3FA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88F3-164A-DA4D-8CA0-6BB19EDF737D}" type="datetimeFigureOut">
              <a:rPr kumimoji="1" lang="zh-CN" altLang="en-US" smtClean="0"/>
              <a:t>2019/3/20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7A946-6182-D246-A247-34414591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C387F-7C73-7141-8B6B-A236B0C6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560D-B509-2C49-9380-0C08752B9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0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48FF965-C8E7-A34C-AB87-6B2FDEC3E0A5}"/>
              </a:ext>
            </a:extLst>
          </p:cNvPr>
          <p:cNvSpPr/>
          <p:nvPr/>
        </p:nvSpPr>
        <p:spPr>
          <a:xfrm>
            <a:off x="2974428" y="2070538"/>
            <a:ext cx="5843851" cy="1965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Mesh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B4D856-442C-354A-B60D-D751AB2D4306}"/>
              </a:ext>
            </a:extLst>
          </p:cNvPr>
          <p:cNvSpPr/>
          <p:nvPr/>
        </p:nvSpPr>
        <p:spPr>
          <a:xfrm>
            <a:off x="4984889" y="3449662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 configuration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2062FA-47C9-CA40-B348-48C5732691B6}"/>
              </a:ext>
            </a:extLst>
          </p:cNvPr>
          <p:cNvSpPr/>
          <p:nvPr/>
        </p:nvSpPr>
        <p:spPr>
          <a:xfrm>
            <a:off x="1471049" y="2604178"/>
            <a:ext cx="1308727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E93613-282A-4949-B4CB-20DF63A7FB03}"/>
              </a:ext>
            </a:extLst>
          </p:cNvPr>
          <p:cNvSpPr/>
          <p:nvPr/>
        </p:nvSpPr>
        <p:spPr>
          <a:xfrm>
            <a:off x="3379097" y="2604178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Envoy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1F2FF7-DC3B-DB45-A09E-817B4CAFDD98}"/>
              </a:ext>
            </a:extLst>
          </p:cNvPr>
          <p:cNvSpPr/>
          <p:nvPr/>
        </p:nvSpPr>
        <p:spPr>
          <a:xfrm>
            <a:off x="7115945" y="2604177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Envoy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05091B-7AF0-2D47-AED2-FF3DE3623BBA}"/>
              </a:ext>
            </a:extLst>
          </p:cNvPr>
          <p:cNvSpPr/>
          <p:nvPr/>
        </p:nvSpPr>
        <p:spPr>
          <a:xfrm>
            <a:off x="9023993" y="2604177"/>
            <a:ext cx="1308727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1605E30-3089-5742-984E-9B8BD8D0012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79776" y="2874855"/>
            <a:ext cx="5993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83A19D8-37E2-6245-8205-FFB0F05FFEF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87824" y="2874856"/>
            <a:ext cx="2428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1538192-D4EE-AB46-BD18-B45B3D54708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424672" y="2874856"/>
            <a:ext cx="599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CA67945-E5E7-A24A-A88C-37450373B6BC}"/>
              </a:ext>
            </a:extLst>
          </p:cNvPr>
          <p:cNvSpPr txBox="1"/>
          <p:nvPr/>
        </p:nvSpPr>
        <p:spPr>
          <a:xfrm>
            <a:off x="9186252" y="31545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Upstream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838C4B-22AE-4E41-9554-82ED7C548636}"/>
              </a:ext>
            </a:extLst>
          </p:cNvPr>
          <p:cNvSpPr txBox="1"/>
          <p:nvPr/>
        </p:nvSpPr>
        <p:spPr>
          <a:xfrm>
            <a:off x="1437284" y="314553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Downstream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C27EB0A-4401-504A-8CA8-38FCD7A6C12B}"/>
              </a:ext>
            </a:extLst>
          </p:cNvPr>
          <p:cNvCxnSpPr>
            <a:endCxn id="4" idx="2"/>
          </p:cNvCxnSpPr>
          <p:nvPr/>
        </p:nvCxnSpPr>
        <p:spPr>
          <a:xfrm flipV="1">
            <a:off x="5896353" y="3908688"/>
            <a:ext cx="0" cy="50565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0679F218-0F58-A74E-93F3-1752671579D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4033461" y="3145535"/>
            <a:ext cx="951428" cy="533640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56B65660-BE2C-0E43-9E99-416EE818C074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807817" y="3145534"/>
            <a:ext cx="962492" cy="533641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05DDAC9-55FF-1A41-863B-5CD805CD3621}"/>
              </a:ext>
            </a:extLst>
          </p:cNvPr>
          <p:cNvSpPr txBox="1"/>
          <p:nvPr/>
        </p:nvSpPr>
        <p:spPr>
          <a:xfrm>
            <a:off x="5896353" y="4075871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 Configuration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1A747F-2EA7-7B42-B3D2-7B1139F5777A}"/>
              </a:ext>
            </a:extLst>
          </p:cNvPr>
          <p:cNvSpPr txBox="1"/>
          <p:nvPr/>
        </p:nvSpPr>
        <p:spPr>
          <a:xfrm>
            <a:off x="6894084" y="3403646"/>
            <a:ext cx="8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2FC54E-07C6-4140-9CFA-08941F2BF992}"/>
              </a:ext>
            </a:extLst>
          </p:cNvPr>
          <p:cNvSpPr txBox="1"/>
          <p:nvPr/>
        </p:nvSpPr>
        <p:spPr>
          <a:xfrm>
            <a:off x="4133955" y="3378434"/>
            <a:ext cx="8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6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48FF965-C8E7-A34C-AB87-6B2FDEC3E0A5}"/>
              </a:ext>
            </a:extLst>
          </p:cNvPr>
          <p:cNvSpPr/>
          <p:nvPr/>
        </p:nvSpPr>
        <p:spPr>
          <a:xfrm>
            <a:off x="2427892" y="903890"/>
            <a:ext cx="7430813" cy="3447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Envoy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415C17D-1847-8E4F-A848-6745A8E95902}"/>
              </a:ext>
            </a:extLst>
          </p:cNvPr>
          <p:cNvSpPr/>
          <p:nvPr/>
        </p:nvSpPr>
        <p:spPr>
          <a:xfrm>
            <a:off x="4750678" y="1282263"/>
            <a:ext cx="2490951" cy="28483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B4D856-442C-354A-B60D-D751AB2D4306}"/>
              </a:ext>
            </a:extLst>
          </p:cNvPr>
          <p:cNvSpPr/>
          <p:nvPr/>
        </p:nvSpPr>
        <p:spPr>
          <a:xfrm>
            <a:off x="5077349" y="2640123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E93613-282A-4949-B4CB-20DF63A7FB03}"/>
              </a:ext>
            </a:extLst>
          </p:cNvPr>
          <p:cNvSpPr/>
          <p:nvPr/>
        </p:nvSpPr>
        <p:spPr>
          <a:xfrm>
            <a:off x="2780012" y="2604178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1F2FF7-DC3B-DB45-A09E-817B4CAFDD98}"/>
              </a:ext>
            </a:extLst>
          </p:cNvPr>
          <p:cNvSpPr/>
          <p:nvPr/>
        </p:nvSpPr>
        <p:spPr>
          <a:xfrm>
            <a:off x="7725545" y="2604177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1605E30-3089-5742-984E-9B8BD8D00128}"/>
              </a:ext>
            </a:extLst>
          </p:cNvPr>
          <p:cNvCxnSpPr>
            <a:cxnSpLocks/>
          </p:cNvCxnSpPr>
          <p:nvPr/>
        </p:nvCxnSpPr>
        <p:spPr>
          <a:xfrm>
            <a:off x="1534511" y="2869636"/>
            <a:ext cx="49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87B45AF-BEB8-B646-85F3-E1BACCFD61FD}"/>
              </a:ext>
            </a:extLst>
          </p:cNvPr>
          <p:cNvSpPr/>
          <p:nvPr/>
        </p:nvSpPr>
        <p:spPr>
          <a:xfrm>
            <a:off x="5077349" y="1694543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7E1A11-7452-D84F-B615-F590E47127E9}"/>
              </a:ext>
            </a:extLst>
          </p:cNvPr>
          <p:cNvSpPr/>
          <p:nvPr/>
        </p:nvSpPr>
        <p:spPr>
          <a:xfrm>
            <a:off x="7725545" y="1418897"/>
            <a:ext cx="1308727" cy="996934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C595E27-C76E-664F-B905-2275BD2C6BE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900277" y="1917364"/>
            <a:ext cx="825268" cy="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835FED3-0D4D-7C45-9BED-6777EA051823}"/>
              </a:ext>
            </a:extLst>
          </p:cNvPr>
          <p:cNvSpPr/>
          <p:nvPr/>
        </p:nvSpPr>
        <p:spPr>
          <a:xfrm>
            <a:off x="5077349" y="3410993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9771BE-DFAA-B64E-94DF-5A89B4B274EF}"/>
              </a:ext>
            </a:extLst>
          </p:cNvPr>
          <p:cNvSpPr/>
          <p:nvPr/>
        </p:nvSpPr>
        <p:spPr>
          <a:xfrm>
            <a:off x="7725545" y="3375047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F151BAD-3E64-254F-89D3-420DFC3412CA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4088739" y="1924056"/>
            <a:ext cx="988610" cy="9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458E3FB-6CCB-F54B-AAE6-4692698643AF}"/>
              </a:ext>
            </a:extLst>
          </p:cNvPr>
          <p:cNvSpPr/>
          <p:nvPr/>
        </p:nvSpPr>
        <p:spPr>
          <a:xfrm>
            <a:off x="8755136" y="1943980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05091B-7AF0-2D47-AED2-FF3DE3623BBA}"/>
              </a:ext>
            </a:extLst>
          </p:cNvPr>
          <p:cNvSpPr/>
          <p:nvPr/>
        </p:nvSpPr>
        <p:spPr>
          <a:xfrm>
            <a:off x="8755136" y="2162982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8CB4C1-4F5D-E340-840C-0800B6A3B16D}"/>
              </a:ext>
            </a:extLst>
          </p:cNvPr>
          <p:cNvSpPr/>
          <p:nvPr/>
        </p:nvSpPr>
        <p:spPr>
          <a:xfrm>
            <a:off x="8755136" y="2698278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18A4BE-673A-E349-8660-A99F7C0D731F}"/>
              </a:ext>
            </a:extLst>
          </p:cNvPr>
          <p:cNvSpPr/>
          <p:nvPr/>
        </p:nvSpPr>
        <p:spPr>
          <a:xfrm>
            <a:off x="8755136" y="2917280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FFA402-A863-9048-9B2C-AE219EA6D12C}"/>
              </a:ext>
            </a:extLst>
          </p:cNvPr>
          <p:cNvSpPr/>
          <p:nvPr/>
        </p:nvSpPr>
        <p:spPr>
          <a:xfrm>
            <a:off x="8755136" y="3468481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904DBF-51A8-8348-93C4-EFE7530FB04D}"/>
              </a:ext>
            </a:extLst>
          </p:cNvPr>
          <p:cNvSpPr/>
          <p:nvPr/>
        </p:nvSpPr>
        <p:spPr>
          <a:xfrm>
            <a:off x="8755136" y="3687483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3D9397-8418-CF4D-A6A2-DEC91CC80C24}"/>
              </a:ext>
            </a:extLst>
          </p:cNvPr>
          <p:cNvSpPr/>
          <p:nvPr/>
        </p:nvSpPr>
        <p:spPr>
          <a:xfrm>
            <a:off x="2785921" y="3508331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5A39AB-D4A9-2940-8621-3A387143295F}"/>
              </a:ext>
            </a:extLst>
          </p:cNvPr>
          <p:cNvSpPr/>
          <p:nvPr/>
        </p:nvSpPr>
        <p:spPr>
          <a:xfrm>
            <a:off x="2780012" y="1653639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DD9A623-3B67-F144-8ABD-84906D1D6281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2197718" y="2869636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BBCE05E-1F75-2745-BAE8-6170C07EEB99}"/>
              </a:ext>
            </a:extLst>
          </p:cNvPr>
          <p:cNvSpPr/>
          <p:nvPr/>
        </p:nvSpPr>
        <p:spPr>
          <a:xfrm>
            <a:off x="2037543" y="2789548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08C5C13-B66B-3E43-8390-5CD14EA75974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193951" y="1905198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B7D9FAB-AF25-7F4B-8012-48A790AE748C}"/>
              </a:ext>
            </a:extLst>
          </p:cNvPr>
          <p:cNvSpPr/>
          <p:nvPr/>
        </p:nvSpPr>
        <p:spPr>
          <a:xfrm>
            <a:off x="2033776" y="1825110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5A108F12-7426-1D44-B023-01941CA29182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2203627" y="3762107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109F07C-D602-AC4F-B4A3-0AB3B79B259F}"/>
              </a:ext>
            </a:extLst>
          </p:cNvPr>
          <p:cNvSpPr/>
          <p:nvPr/>
        </p:nvSpPr>
        <p:spPr>
          <a:xfrm>
            <a:off x="2043452" y="3682019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241CA5-BE8F-2D47-8467-58D54BD8201A}"/>
              </a:ext>
            </a:extLst>
          </p:cNvPr>
          <p:cNvSpPr txBox="1"/>
          <p:nvPr/>
        </p:nvSpPr>
        <p:spPr>
          <a:xfrm>
            <a:off x="1911488" y="24403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0E38FE-899C-094A-A220-2BACC900E98A}"/>
              </a:ext>
            </a:extLst>
          </p:cNvPr>
          <p:cNvSpPr txBox="1"/>
          <p:nvPr/>
        </p:nvSpPr>
        <p:spPr>
          <a:xfrm rot="-2700000">
            <a:off x="4032766" y="212777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match</a:t>
            </a:r>
            <a:endParaRPr kumimoji="1"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AF54BA4-F261-FD4D-B36F-BA423229FABB}"/>
              </a:ext>
            </a:extLst>
          </p:cNvPr>
          <p:cNvSpPr/>
          <p:nvPr/>
        </p:nvSpPr>
        <p:spPr>
          <a:xfrm>
            <a:off x="8755135" y="1716170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654F6E8-2045-AE41-AD6F-479522625EB1}"/>
              </a:ext>
            </a:extLst>
          </p:cNvPr>
          <p:cNvSpPr/>
          <p:nvPr/>
        </p:nvSpPr>
        <p:spPr>
          <a:xfrm>
            <a:off x="8760595" y="1490002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4BA6A31D-8F08-7B4F-B0B5-2B6B28E1C964}"/>
              </a:ext>
            </a:extLst>
          </p:cNvPr>
          <p:cNvCxnSpPr>
            <a:cxnSpLocks/>
          </p:cNvCxnSpPr>
          <p:nvPr/>
        </p:nvCxnSpPr>
        <p:spPr>
          <a:xfrm>
            <a:off x="10063862" y="1784797"/>
            <a:ext cx="49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7E424C6-72E2-2041-9387-C74E7D63FC26}"/>
              </a:ext>
            </a:extLst>
          </p:cNvPr>
          <p:cNvSpPr txBox="1"/>
          <p:nvPr/>
        </p:nvSpPr>
        <p:spPr>
          <a:xfrm>
            <a:off x="7157298" y="154855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route</a:t>
            </a:r>
            <a:endParaRPr kumimoji="1"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C940D2C-7241-024F-9E06-4ED6F92218B9}"/>
              </a:ext>
            </a:extLst>
          </p:cNvPr>
          <p:cNvSpPr/>
          <p:nvPr/>
        </p:nvSpPr>
        <p:spPr>
          <a:xfrm>
            <a:off x="710078" y="2585615"/>
            <a:ext cx="881379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A8216E2-3AF1-EC4A-B42B-47FBE0C6B5F8}"/>
              </a:ext>
            </a:extLst>
          </p:cNvPr>
          <p:cNvSpPr txBox="1"/>
          <p:nvPr/>
        </p:nvSpPr>
        <p:spPr>
          <a:xfrm>
            <a:off x="543256" y="307441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Downstream</a:t>
            </a:r>
            <a:endParaRPr kumimoji="1"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E393345-E390-8F42-BD20-C016DFC034F4}"/>
              </a:ext>
            </a:extLst>
          </p:cNvPr>
          <p:cNvSpPr/>
          <p:nvPr/>
        </p:nvSpPr>
        <p:spPr>
          <a:xfrm>
            <a:off x="10563128" y="1490002"/>
            <a:ext cx="886828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4C09831-15CD-3F4A-9F54-08920A729F5D}"/>
              </a:ext>
            </a:extLst>
          </p:cNvPr>
          <p:cNvSpPr txBox="1"/>
          <p:nvPr/>
        </p:nvSpPr>
        <p:spPr>
          <a:xfrm>
            <a:off x="10420588" y="19773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Upstream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06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48FF965-C8E7-A34C-AB87-6B2FDEC3E0A5}"/>
              </a:ext>
            </a:extLst>
          </p:cNvPr>
          <p:cNvSpPr/>
          <p:nvPr/>
        </p:nvSpPr>
        <p:spPr>
          <a:xfrm>
            <a:off x="2427892" y="1481953"/>
            <a:ext cx="7430813" cy="3447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Envoy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415C17D-1847-8E4F-A848-6745A8E95902}"/>
              </a:ext>
            </a:extLst>
          </p:cNvPr>
          <p:cNvSpPr/>
          <p:nvPr/>
        </p:nvSpPr>
        <p:spPr>
          <a:xfrm>
            <a:off x="4750678" y="1860326"/>
            <a:ext cx="2490951" cy="28483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B4D856-442C-354A-B60D-D751AB2D4306}"/>
              </a:ext>
            </a:extLst>
          </p:cNvPr>
          <p:cNvSpPr/>
          <p:nvPr/>
        </p:nvSpPr>
        <p:spPr>
          <a:xfrm>
            <a:off x="5077349" y="3218186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E93613-282A-4949-B4CB-20DF63A7FB03}"/>
              </a:ext>
            </a:extLst>
          </p:cNvPr>
          <p:cNvSpPr/>
          <p:nvPr/>
        </p:nvSpPr>
        <p:spPr>
          <a:xfrm>
            <a:off x="2780012" y="3182241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1F2FF7-DC3B-DB45-A09E-817B4CAFDD98}"/>
              </a:ext>
            </a:extLst>
          </p:cNvPr>
          <p:cNvSpPr/>
          <p:nvPr/>
        </p:nvSpPr>
        <p:spPr>
          <a:xfrm>
            <a:off x="7725545" y="3182240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1605E30-3089-5742-984E-9B8BD8D00128}"/>
              </a:ext>
            </a:extLst>
          </p:cNvPr>
          <p:cNvCxnSpPr>
            <a:cxnSpLocks/>
          </p:cNvCxnSpPr>
          <p:nvPr/>
        </p:nvCxnSpPr>
        <p:spPr>
          <a:xfrm>
            <a:off x="1534511" y="3447699"/>
            <a:ext cx="49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87B45AF-BEB8-B646-85F3-E1BACCFD61FD}"/>
              </a:ext>
            </a:extLst>
          </p:cNvPr>
          <p:cNvSpPr/>
          <p:nvPr/>
        </p:nvSpPr>
        <p:spPr>
          <a:xfrm>
            <a:off x="5077349" y="2272606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7E1A11-7452-D84F-B615-F590E47127E9}"/>
              </a:ext>
            </a:extLst>
          </p:cNvPr>
          <p:cNvSpPr/>
          <p:nvPr/>
        </p:nvSpPr>
        <p:spPr>
          <a:xfrm>
            <a:off x="7725545" y="1996960"/>
            <a:ext cx="1308727" cy="996934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C595E27-C76E-664F-B905-2275BD2C6BE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900277" y="2495427"/>
            <a:ext cx="825268" cy="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835FED3-0D4D-7C45-9BED-6777EA051823}"/>
              </a:ext>
            </a:extLst>
          </p:cNvPr>
          <p:cNvSpPr/>
          <p:nvPr/>
        </p:nvSpPr>
        <p:spPr>
          <a:xfrm>
            <a:off x="5077349" y="3989056"/>
            <a:ext cx="1822928" cy="459026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9771BE-DFAA-B64E-94DF-5A89B4B274EF}"/>
              </a:ext>
            </a:extLst>
          </p:cNvPr>
          <p:cNvSpPr/>
          <p:nvPr/>
        </p:nvSpPr>
        <p:spPr>
          <a:xfrm>
            <a:off x="7725545" y="3953110"/>
            <a:ext cx="1308727" cy="54135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F151BAD-3E64-254F-89D3-420DFC3412CA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4088739" y="2502119"/>
            <a:ext cx="988610" cy="9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458E3FB-6CCB-F54B-AAE6-4692698643AF}"/>
              </a:ext>
            </a:extLst>
          </p:cNvPr>
          <p:cNvSpPr/>
          <p:nvPr/>
        </p:nvSpPr>
        <p:spPr>
          <a:xfrm>
            <a:off x="8755136" y="2522043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05091B-7AF0-2D47-AED2-FF3DE3623BBA}"/>
              </a:ext>
            </a:extLst>
          </p:cNvPr>
          <p:cNvSpPr/>
          <p:nvPr/>
        </p:nvSpPr>
        <p:spPr>
          <a:xfrm>
            <a:off x="8755136" y="2741045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8CB4C1-4F5D-E340-840C-0800B6A3B16D}"/>
              </a:ext>
            </a:extLst>
          </p:cNvPr>
          <p:cNvSpPr/>
          <p:nvPr/>
        </p:nvSpPr>
        <p:spPr>
          <a:xfrm>
            <a:off x="8755136" y="3276341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18A4BE-673A-E349-8660-A99F7C0D731F}"/>
              </a:ext>
            </a:extLst>
          </p:cNvPr>
          <p:cNvSpPr/>
          <p:nvPr/>
        </p:nvSpPr>
        <p:spPr>
          <a:xfrm>
            <a:off x="8755136" y="3495343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FFA402-A863-9048-9B2C-AE219EA6D12C}"/>
              </a:ext>
            </a:extLst>
          </p:cNvPr>
          <p:cNvSpPr/>
          <p:nvPr/>
        </p:nvSpPr>
        <p:spPr>
          <a:xfrm>
            <a:off x="8755136" y="4046544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904DBF-51A8-8348-93C4-EFE7530FB04D}"/>
              </a:ext>
            </a:extLst>
          </p:cNvPr>
          <p:cNvSpPr/>
          <p:nvPr/>
        </p:nvSpPr>
        <p:spPr>
          <a:xfrm>
            <a:off x="8755136" y="4265546"/>
            <a:ext cx="1308727" cy="18305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3D9397-8418-CF4D-A6A2-DEC91CC80C24}"/>
              </a:ext>
            </a:extLst>
          </p:cNvPr>
          <p:cNvSpPr/>
          <p:nvPr/>
        </p:nvSpPr>
        <p:spPr>
          <a:xfrm>
            <a:off x="2785921" y="4086394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5A39AB-D4A9-2940-8621-3A387143295F}"/>
              </a:ext>
            </a:extLst>
          </p:cNvPr>
          <p:cNvSpPr/>
          <p:nvPr/>
        </p:nvSpPr>
        <p:spPr>
          <a:xfrm>
            <a:off x="2780012" y="2231702"/>
            <a:ext cx="1308727" cy="54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Listener</a:t>
            </a:r>
            <a:endParaRPr kumimoji="1" lang="en-US" altLang="zh-CN" sz="1600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DD9A623-3B67-F144-8ABD-84906D1D6281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2197718" y="3447699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BBCE05E-1F75-2745-BAE8-6170C07EEB99}"/>
              </a:ext>
            </a:extLst>
          </p:cNvPr>
          <p:cNvSpPr/>
          <p:nvPr/>
        </p:nvSpPr>
        <p:spPr>
          <a:xfrm>
            <a:off x="2037543" y="3367611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08C5C13-B66B-3E43-8390-5CD14EA75974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193951" y="2483261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B7D9FAB-AF25-7F4B-8012-48A790AE748C}"/>
              </a:ext>
            </a:extLst>
          </p:cNvPr>
          <p:cNvSpPr/>
          <p:nvPr/>
        </p:nvSpPr>
        <p:spPr>
          <a:xfrm>
            <a:off x="2033776" y="2403173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5A108F12-7426-1D44-B023-01941CA29182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2203627" y="4340170"/>
            <a:ext cx="582294" cy="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109F07C-D602-AC4F-B4A3-0AB3B79B259F}"/>
              </a:ext>
            </a:extLst>
          </p:cNvPr>
          <p:cNvSpPr/>
          <p:nvPr/>
        </p:nvSpPr>
        <p:spPr>
          <a:xfrm>
            <a:off x="2043452" y="4260082"/>
            <a:ext cx="160175" cy="160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241CA5-BE8F-2D47-8467-58D54BD8201A}"/>
              </a:ext>
            </a:extLst>
          </p:cNvPr>
          <p:cNvSpPr txBox="1"/>
          <p:nvPr/>
        </p:nvSpPr>
        <p:spPr>
          <a:xfrm>
            <a:off x="1911488" y="30184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0E38FE-899C-094A-A220-2BACC900E98A}"/>
              </a:ext>
            </a:extLst>
          </p:cNvPr>
          <p:cNvSpPr txBox="1"/>
          <p:nvPr/>
        </p:nvSpPr>
        <p:spPr>
          <a:xfrm rot="-2700000">
            <a:off x="4032766" y="270583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match</a:t>
            </a:r>
            <a:endParaRPr kumimoji="1"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AF54BA4-F261-FD4D-B36F-BA423229FABB}"/>
              </a:ext>
            </a:extLst>
          </p:cNvPr>
          <p:cNvSpPr/>
          <p:nvPr/>
        </p:nvSpPr>
        <p:spPr>
          <a:xfrm>
            <a:off x="8755135" y="2294233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654F6E8-2045-AE41-AD6F-479522625EB1}"/>
              </a:ext>
            </a:extLst>
          </p:cNvPr>
          <p:cNvSpPr/>
          <p:nvPr/>
        </p:nvSpPr>
        <p:spPr>
          <a:xfrm>
            <a:off x="8760595" y="2068065"/>
            <a:ext cx="1308727" cy="158016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4BA6A31D-8F08-7B4F-B0B5-2B6B28E1C964}"/>
              </a:ext>
            </a:extLst>
          </p:cNvPr>
          <p:cNvCxnSpPr>
            <a:cxnSpLocks/>
          </p:cNvCxnSpPr>
          <p:nvPr/>
        </p:nvCxnSpPr>
        <p:spPr>
          <a:xfrm>
            <a:off x="10063862" y="2362860"/>
            <a:ext cx="49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7E424C6-72E2-2041-9387-C74E7D63FC26}"/>
              </a:ext>
            </a:extLst>
          </p:cNvPr>
          <p:cNvSpPr txBox="1"/>
          <p:nvPr/>
        </p:nvSpPr>
        <p:spPr>
          <a:xfrm>
            <a:off x="7157298" y="212662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route</a:t>
            </a:r>
            <a:endParaRPr kumimoji="1"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C940D2C-7241-024F-9E06-4ED6F92218B9}"/>
              </a:ext>
            </a:extLst>
          </p:cNvPr>
          <p:cNvSpPr/>
          <p:nvPr/>
        </p:nvSpPr>
        <p:spPr>
          <a:xfrm>
            <a:off x="710078" y="3163678"/>
            <a:ext cx="881379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A8216E2-3AF1-EC4A-B42B-47FBE0C6B5F8}"/>
              </a:ext>
            </a:extLst>
          </p:cNvPr>
          <p:cNvSpPr txBox="1"/>
          <p:nvPr/>
        </p:nvSpPr>
        <p:spPr>
          <a:xfrm>
            <a:off x="543256" y="365248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Downstream</a:t>
            </a:r>
            <a:endParaRPr kumimoji="1"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E393345-E390-8F42-BD20-C016DFC034F4}"/>
              </a:ext>
            </a:extLst>
          </p:cNvPr>
          <p:cNvSpPr/>
          <p:nvPr/>
        </p:nvSpPr>
        <p:spPr>
          <a:xfrm>
            <a:off x="10563128" y="2068065"/>
            <a:ext cx="886828" cy="54135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4C09831-15CD-3F4A-9F54-08920A729F5D}"/>
              </a:ext>
            </a:extLst>
          </p:cNvPr>
          <p:cNvSpPr txBox="1"/>
          <p:nvPr/>
        </p:nvSpPr>
        <p:spPr>
          <a:xfrm>
            <a:off x="10420588" y="25554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Upstream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2C5E999-B7E6-164F-82AB-92D4504D175F}"/>
              </a:ext>
            </a:extLst>
          </p:cNvPr>
          <p:cNvCxnSpPr>
            <a:cxnSpLocks/>
          </p:cNvCxnSpPr>
          <p:nvPr/>
        </p:nvCxnSpPr>
        <p:spPr>
          <a:xfrm flipV="1">
            <a:off x="3260275" y="4666563"/>
            <a:ext cx="10511" cy="103768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1F73A7E-1033-DF4F-9A0F-1BAB036921BC}"/>
              </a:ext>
            </a:extLst>
          </p:cNvPr>
          <p:cNvSpPr txBox="1"/>
          <p:nvPr/>
        </p:nvSpPr>
        <p:spPr>
          <a:xfrm>
            <a:off x="3260275" y="5000089"/>
            <a:ext cx="1027945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LDS: 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下发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Listener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B62791-E01E-8042-9C30-BEA4890FE877}"/>
              </a:ext>
            </a:extLst>
          </p:cNvPr>
          <p:cNvCxnSpPr>
            <a:cxnSpLocks/>
          </p:cNvCxnSpPr>
          <p:nvPr/>
        </p:nvCxnSpPr>
        <p:spPr>
          <a:xfrm flipV="1">
            <a:off x="5875978" y="4710911"/>
            <a:ext cx="0" cy="993333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5554D69-041D-E74E-BB17-348C8B39BAD9}"/>
              </a:ext>
            </a:extLst>
          </p:cNvPr>
          <p:cNvSpPr txBox="1"/>
          <p:nvPr/>
        </p:nvSpPr>
        <p:spPr>
          <a:xfrm>
            <a:off x="5865468" y="5120910"/>
            <a:ext cx="1619674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RDS: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下发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Route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148BD22-A4B3-8D4F-A214-DF5F81C8098A}"/>
              </a:ext>
            </a:extLst>
          </p:cNvPr>
          <p:cNvCxnSpPr>
            <a:cxnSpLocks/>
          </p:cNvCxnSpPr>
          <p:nvPr/>
        </p:nvCxnSpPr>
        <p:spPr>
          <a:xfrm flipV="1">
            <a:off x="8394280" y="4556968"/>
            <a:ext cx="10510" cy="114727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72F7939-2BA9-CB4E-A146-028FEB7FB745}"/>
              </a:ext>
            </a:extLst>
          </p:cNvPr>
          <p:cNvSpPr txBox="1"/>
          <p:nvPr/>
        </p:nvSpPr>
        <p:spPr>
          <a:xfrm>
            <a:off x="8394280" y="4953207"/>
            <a:ext cx="77074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：下发集群配置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5541EE6-DEA7-2E4A-978A-751D7BE99390}"/>
              </a:ext>
            </a:extLst>
          </p:cNvPr>
          <p:cNvCxnSpPr>
            <a:cxnSpLocks/>
          </p:cNvCxnSpPr>
          <p:nvPr/>
        </p:nvCxnSpPr>
        <p:spPr>
          <a:xfrm flipV="1">
            <a:off x="9333257" y="4482720"/>
            <a:ext cx="0" cy="122152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E13D4BB-4795-6C45-B25A-DC78F159F34B}"/>
              </a:ext>
            </a:extLst>
          </p:cNvPr>
          <p:cNvSpPr txBox="1"/>
          <p:nvPr/>
        </p:nvSpPr>
        <p:spPr>
          <a:xfrm>
            <a:off x="9322748" y="4953207"/>
            <a:ext cx="98077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：下发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29917B13-10C5-6B4E-B6C9-C9976610D7E7}"/>
              </a:ext>
            </a:extLst>
          </p:cNvPr>
          <p:cNvCxnSpPr>
            <a:cxnSpLocks/>
          </p:cNvCxnSpPr>
          <p:nvPr/>
        </p:nvCxnSpPr>
        <p:spPr>
          <a:xfrm>
            <a:off x="3326876" y="766089"/>
            <a:ext cx="0" cy="71586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5EFFDA6-3811-1843-8482-17FB366106FF}"/>
              </a:ext>
            </a:extLst>
          </p:cNvPr>
          <p:cNvSpPr txBox="1"/>
          <p:nvPr/>
        </p:nvSpPr>
        <p:spPr>
          <a:xfrm>
            <a:off x="3326876" y="949665"/>
            <a:ext cx="142481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HDS: 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执行健康检查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C2AFDB6E-C000-194E-A7B5-5508EDD2921D}"/>
              </a:ext>
            </a:extLst>
          </p:cNvPr>
          <p:cNvCxnSpPr>
            <a:cxnSpLocks/>
          </p:cNvCxnSpPr>
          <p:nvPr/>
        </p:nvCxnSpPr>
        <p:spPr>
          <a:xfrm>
            <a:off x="4866030" y="750040"/>
            <a:ext cx="0" cy="71586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5A3A9DA-C345-7845-AEDA-BEC5B05765DF}"/>
              </a:ext>
            </a:extLst>
          </p:cNvPr>
          <p:cNvSpPr txBox="1"/>
          <p:nvPr/>
        </p:nvSpPr>
        <p:spPr>
          <a:xfrm>
            <a:off x="4866030" y="933616"/>
            <a:ext cx="114588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SDS: 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下发证书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E31FC81-A4ED-E742-91E1-D65985297B00}"/>
              </a:ext>
            </a:extLst>
          </p:cNvPr>
          <p:cNvCxnSpPr>
            <a:cxnSpLocks/>
          </p:cNvCxnSpPr>
          <p:nvPr/>
        </p:nvCxnSpPr>
        <p:spPr>
          <a:xfrm>
            <a:off x="6074473" y="750040"/>
            <a:ext cx="0" cy="71586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53964FF-66F0-2548-835A-EC177BEC454D}"/>
              </a:ext>
            </a:extLst>
          </p:cNvPr>
          <p:cNvSpPr txBox="1"/>
          <p:nvPr/>
        </p:nvSpPr>
        <p:spPr>
          <a:xfrm>
            <a:off x="6074473" y="933616"/>
            <a:ext cx="15455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MS: 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收集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Metrics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B532A32-EECB-3D41-9D06-A003863A9EF5}"/>
              </a:ext>
            </a:extLst>
          </p:cNvPr>
          <p:cNvCxnSpPr>
            <a:cxnSpLocks/>
          </p:cNvCxnSpPr>
          <p:nvPr/>
        </p:nvCxnSpPr>
        <p:spPr>
          <a:xfrm flipV="1">
            <a:off x="7956767" y="766089"/>
            <a:ext cx="0" cy="69072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8F3E0F8-F237-9D4F-93C2-7627C1C8F7CC}"/>
              </a:ext>
            </a:extLst>
          </p:cNvPr>
          <p:cNvSpPr txBox="1"/>
          <p:nvPr/>
        </p:nvSpPr>
        <p:spPr>
          <a:xfrm>
            <a:off x="7956767" y="928065"/>
            <a:ext cx="114588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RLS: 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限速服务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5CD8347-8045-7A43-AACD-C08DEB0B48E6}"/>
              </a:ext>
            </a:extLst>
          </p:cNvPr>
          <p:cNvSpPr/>
          <p:nvPr/>
        </p:nvSpPr>
        <p:spPr>
          <a:xfrm>
            <a:off x="2427892" y="5704244"/>
            <a:ext cx="7875632" cy="26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 Server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384D75-D168-9645-AFB6-221A6BEC2739}"/>
              </a:ext>
            </a:extLst>
          </p:cNvPr>
          <p:cNvSpPr/>
          <p:nvPr/>
        </p:nvSpPr>
        <p:spPr>
          <a:xfrm>
            <a:off x="2427892" y="503372"/>
            <a:ext cx="7875632" cy="26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 Server</a:t>
            </a:r>
          </a:p>
        </p:txBody>
      </p:sp>
    </p:spTree>
    <p:extLst>
      <p:ext uri="{BB962C8B-B14F-4D97-AF65-F5344CB8AC3E}">
        <p14:creationId xmlns:p14="http://schemas.microsoft.com/office/powerpoint/2010/main" val="15755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C8D74FF4-E6E0-9448-9C74-648644CDDBCC}"/>
              </a:ext>
            </a:extLst>
          </p:cNvPr>
          <p:cNvSpPr/>
          <p:nvPr/>
        </p:nvSpPr>
        <p:spPr>
          <a:xfrm>
            <a:off x="8400962" y="885524"/>
            <a:ext cx="3618409" cy="55698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037FA-C36F-6D4D-8F03-BE818284F4D4}"/>
              </a:ext>
            </a:extLst>
          </p:cNvPr>
          <p:cNvSpPr/>
          <p:nvPr/>
        </p:nvSpPr>
        <p:spPr>
          <a:xfrm>
            <a:off x="250013" y="885527"/>
            <a:ext cx="3618409" cy="55698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889B1-E1AA-324F-A84C-8B571FBBB21D}"/>
              </a:ext>
            </a:extLst>
          </p:cNvPr>
          <p:cNvSpPr/>
          <p:nvPr/>
        </p:nvSpPr>
        <p:spPr>
          <a:xfrm>
            <a:off x="5120353" y="2310431"/>
            <a:ext cx="2267107" cy="441135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CloudMap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296C20-7E86-8449-828A-A8ACBE15F877}"/>
              </a:ext>
            </a:extLst>
          </p:cNvPr>
          <p:cNvSpPr/>
          <p:nvPr/>
        </p:nvSpPr>
        <p:spPr>
          <a:xfrm>
            <a:off x="8759743" y="2330450"/>
            <a:ext cx="3017704" cy="3970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388BB-1DFA-1B4C-A6E6-B9746EF7AE94}"/>
              </a:ext>
            </a:extLst>
          </p:cNvPr>
          <p:cNvSpPr txBox="1"/>
          <p:nvPr/>
        </p:nvSpPr>
        <p:spPr>
          <a:xfrm>
            <a:off x="9729253" y="2310431"/>
            <a:ext cx="1136604" cy="3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64000" rIns="64000" rtlCol="0" anchor="ctr" anchorCtr="0">
            <a:noAutofit/>
          </a:bodyPr>
          <a:lstStyle/>
          <a:p>
            <a:pPr algn="ctr"/>
            <a:r>
              <a:rPr lang="en-US" altLang="zh-CN" sz="10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CA50B7-5251-A843-9682-0967A6540CFC}"/>
              </a:ext>
            </a:extLst>
          </p:cNvPr>
          <p:cNvSpPr/>
          <p:nvPr/>
        </p:nvSpPr>
        <p:spPr>
          <a:xfrm>
            <a:off x="9065187" y="3979289"/>
            <a:ext cx="2398267" cy="107002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Profile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5BA411-F5C7-F94F-A9CD-C3EE393F12BD}"/>
              </a:ext>
            </a:extLst>
          </p:cNvPr>
          <p:cNvSpPr/>
          <p:nvPr/>
        </p:nvSpPr>
        <p:spPr>
          <a:xfrm>
            <a:off x="9067324" y="3316222"/>
            <a:ext cx="2398267" cy="288028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  <a:endParaRPr kumimoji="1"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51872B-2EF7-A24C-9A8C-E84815E3B6D7}"/>
              </a:ext>
            </a:extLst>
          </p:cNvPr>
          <p:cNvSpPr/>
          <p:nvPr/>
        </p:nvSpPr>
        <p:spPr>
          <a:xfrm>
            <a:off x="9178982" y="4304611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D4F0AE-5BA2-1A4D-9FE8-F60A5CA71825}"/>
              </a:ext>
            </a:extLst>
          </p:cNvPr>
          <p:cNvSpPr/>
          <p:nvPr/>
        </p:nvSpPr>
        <p:spPr>
          <a:xfrm>
            <a:off x="9178982" y="4633045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5A7A63-41A1-B344-B5C9-505A384BFE71}"/>
              </a:ext>
            </a:extLst>
          </p:cNvPr>
          <p:cNvSpPr/>
          <p:nvPr/>
        </p:nvSpPr>
        <p:spPr>
          <a:xfrm>
            <a:off x="9065187" y="3647755"/>
            <a:ext cx="2398267" cy="288028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03A9BA-2A73-6044-BC39-91299C6752EA}"/>
              </a:ext>
            </a:extLst>
          </p:cNvPr>
          <p:cNvSpPr/>
          <p:nvPr/>
        </p:nvSpPr>
        <p:spPr>
          <a:xfrm>
            <a:off x="9069461" y="2604177"/>
            <a:ext cx="2398267" cy="28802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Identity</a:t>
            </a:r>
            <a:endParaRPr kumimoji="1" lang="en-US" altLang="zh-CN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0A56AB-C6A8-1B49-A36E-A53EAC9AD4AE}"/>
              </a:ext>
            </a:extLst>
          </p:cNvPr>
          <p:cNvSpPr/>
          <p:nvPr/>
        </p:nvSpPr>
        <p:spPr>
          <a:xfrm>
            <a:off x="9067324" y="5091607"/>
            <a:ext cx="2398267" cy="1076972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Dependency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0A83BF-B20A-5A4C-A017-1043061DC188}"/>
              </a:ext>
            </a:extLst>
          </p:cNvPr>
          <p:cNvSpPr/>
          <p:nvPr/>
        </p:nvSpPr>
        <p:spPr>
          <a:xfrm>
            <a:off x="9181119" y="5416930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Dependency</a:t>
            </a:r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Identity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993897-E36B-434F-989E-1B17B6A537A9}"/>
              </a:ext>
            </a:extLst>
          </p:cNvPr>
          <p:cNvSpPr/>
          <p:nvPr/>
        </p:nvSpPr>
        <p:spPr>
          <a:xfrm>
            <a:off x="9181119" y="5752974"/>
            <a:ext cx="2183941" cy="266620"/>
          </a:xfrm>
          <a:prstGeom prst="rect">
            <a:avLst/>
          </a:prstGeom>
          <a:solidFill>
            <a:srgbClr val="F15A2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Dependency Locality Route</a:t>
            </a:r>
            <a:endParaRPr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4DA7F5-8514-0E4A-B1CF-8614643051AD}"/>
              </a:ext>
            </a:extLst>
          </p:cNvPr>
          <p:cNvSpPr/>
          <p:nvPr/>
        </p:nvSpPr>
        <p:spPr>
          <a:xfrm>
            <a:off x="9067324" y="2934094"/>
            <a:ext cx="2398267" cy="288001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Locality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1487F-2789-AD42-B90D-4B704F7A7FEE}"/>
              </a:ext>
            </a:extLst>
          </p:cNvPr>
          <p:cNvSpPr/>
          <p:nvPr/>
        </p:nvSpPr>
        <p:spPr>
          <a:xfrm>
            <a:off x="8757605" y="1066995"/>
            <a:ext cx="3017704" cy="470172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k8s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AF1CB9-F54E-5F48-90DA-0660E568F842}"/>
              </a:ext>
            </a:extLst>
          </p:cNvPr>
          <p:cNvSpPr txBox="1"/>
          <p:nvPr/>
        </p:nvSpPr>
        <p:spPr>
          <a:xfrm>
            <a:off x="7316017" y="1918941"/>
            <a:ext cx="78899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67" dirty="0"/>
              <a:t>aggregate</a:t>
            </a:r>
            <a:endParaRPr kumimoji="1" lang="zh-CN" altLang="en-US" sz="1067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B9F876-D084-5048-AC29-3E9D9FF80682}"/>
              </a:ext>
            </a:extLst>
          </p:cNvPr>
          <p:cNvSpPr/>
          <p:nvPr/>
        </p:nvSpPr>
        <p:spPr>
          <a:xfrm>
            <a:off x="527347" y="2330452"/>
            <a:ext cx="3017704" cy="397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5F3AFA-5EF6-304D-9EB0-A6ADADBE9FA0}"/>
              </a:ext>
            </a:extLst>
          </p:cNvPr>
          <p:cNvSpPr txBox="1"/>
          <p:nvPr/>
        </p:nvSpPr>
        <p:spPr>
          <a:xfrm>
            <a:off x="1496857" y="2310433"/>
            <a:ext cx="1136604" cy="3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64000" rIns="64000" rtlCol="0" anchor="ctr" anchorCtr="0">
            <a:noAutofit/>
          </a:bodyPr>
          <a:lstStyle/>
          <a:p>
            <a:pPr algn="ctr"/>
            <a:r>
              <a:rPr lang="en-US" altLang="zh-CN" sz="10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139097-0B82-6A4A-9EC8-69A9B361FC9A}"/>
              </a:ext>
            </a:extLst>
          </p:cNvPr>
          <p:cNvSpPr/>
          <p:nvPr/>
        </p:nvSpPr>
        <p:spPr>
          <a:xfrm>
            <a:off x="832791" y="3971369"/>
            <a:ext cx="2398267" cy="1070025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Profile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8CFE41-5C4B-AF46-9C84-05CA7504D4D3}"/>
              </a:ext>
            </a:extLst>
          </p:cNvPr>
          <p:cNvSpPr/>
          <p:nvPr/>
        </p:nvSpPr>
        <p:spPr>
          <a:xfrm>
            <a:off x="834928" y="3308302"/>
            <a:ext cx="2398267" cy="288028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  <a:endParaRPr kumimoji="1"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D1F54D-1447-A94A-BF04-54EC3B49B053}"/>
              </a:ext>
            </a:extLst>
          </p:cNvPr>
          <p:cNvSpPr/>
          <p:nvPr/>
        </p:nvSpPr>
        <p:spPr>
          <a:xfrm>
            <a:off x="946586" y="4296691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634BE7-D096-0B4E-9371-4941FCDF72D4}"/>
              </a:ext>
            </a:extLst>
          </p:cNvPr>
          <p:cNvSpPr/>
          <p:nvPr/>
        </p:nvSpPr>
        <p:spPr>
          <a:xfrm>
            <a:off x="946586" y="4625125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D989B2-E32F-5A41-9E0F-13B11AA21698}"/>
              </a:ext>
            </a:extLst>
          </p:cNvPr>
          <p:cNvSpPr/>
          <p:nvPr/>
        </p:nvSpPr>
        <p:spPr>
          <a:xfrm>
            <a:off x="832791" y="3639835"/>
            <a:ext cx="2398267" cy="288028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kumimoji="1" lang="zh-CN" altLang="en-US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Endpoint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7D879B-FA47-C044-A2ED-087263CFC87B}"/>
              </a:ext>
            </a:extLst>
          </p:cNvPr>
          <p:cNvSpPr/>
          <p:nvPr/>
        </p:nvSpPr>
        <p:spPr>
          <a:xfrm>
            <a:off x="837065" y="2604179"/>
            <a:ext cx="2398267" cy="288028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Identity</a:t>
            </a:r>
            <a:endParaRPr kumimoji="1" lang="en-US" altLang="zh-CN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FB7240-D1D1-9C4E-A2A5-8C53D4FBF722}"/>
              </a:ext>
            </a:extLst>
          </p:cNvPr>
          <p:cNvSpPr/>
          <p:nvPr/>
        </p:nvSpPr>
        <p:spPr>
          <a:xfrm>
            <a:off x="834928" y="5083687"/>
            <a:ext cx="2398267" cy="1076972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Dependency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B29A32E-9C00-1F40-A78B-4EFC5D9CA2E0}"/>
              </a:ext>
            </a:extLst>
          </p:cNvPr>
          <p:cNvSpPr/>
          <p:nvPr/>
        </p:nvSpPr>
        <p:spPr>
          <a:xfrm>
            <a:off x="948723" y="5409010"/>
            <a:ext cx="2183941" cy="26662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Dependency</a:t>
            </a:r>
            <a:r>
              <a:rPr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Identity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6D20634-3887-5349-87C4-A83BCFAC3A65}"/>
              </a:ext>
            </a:extLst>
          </p:cNvPr>
          <p:cNvSpPr/>
          <p:nvPr/>
        </p:nvSpPr>
        <p:spPr>
          <a:xfrm>
            <a:off x="948723" y="5745054"/>
            <a:ext cx="2183941" cy="266620"/>
          </a:xfrm>
          <a:prstGeom prst="rect">
            <a:avLst/>
          </a:prstGeom>
          <a:solidFill>
            <a:srgbClr val="F15A2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Dependency Locality Route</a:t>
            </a:r>
            <a:endParaRPr lang="en-US" altLang="zh-CN" sz="10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A284D01-3806-FC4E-A14D-6A9918B26F04}"/>
              </a:ext>
            </a:extLst>
          </p:cNvPr>
          <p:cNvSpPr/>
          <p:nvPr/>
        </p:nvSpPr>
        <p:spPr>
          <a:xfrm>
            <a:off x="834928" y="2934097"/>
            <a:ext cx="2398267" cy="288001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Locality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E479B3A-87D2-5243-B53C-32BB4C7D9EBF}"/>
              </a:ext>
            </a:extLst>
          </p:cNvPr>
          <p:cNvSpPr txBox="1"/>
          <p:nvPr/>
        </p:nvSpPr>
        <p:spPr>
          <a:xfrm>
            <a:off x="233679" y="224261"/>
            <a:ext cx="830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构想：服务数据下沉到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聚合并分发全量数据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5A01A15-93B5-D44D-81D6-7F497E4907D3}"/>
              </a:ext>
            </a:extLst>
          </p:cNvPr>
          <p:cNvSpPr txBox="1"/>
          <p:nvPr/>
        </p:nvSpPr>
        <p:spPr>
          <a:xfrm>
            <a:off x="6064084" y="197700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(</a:t>
            </a:r>
            <a:r>
              <a:rPr kumimoji="1" lang="zh-CN" altLang="en-US" sz="1600" dirty="0"/>
              <a:t>全量数据</a:t>
            </a:r>
            <a:r>
              <a:rPr kumimoji="1" lang="en-US" altLang="zh-CN" sz="1600" dirty="0"/>
              <a:t>)</a:t>
            </a:r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B56751-3A4F-CA4D-9478-5F7F50F7E751}"/>
              </a:ext>
            </a:extLst>
          </p:cNvPr>
          <p:cNvSpPr/>
          <p:nvPr/>
        </p:nvSpPr>
        <p:spPr>
          <a:xfrm>
            <a:off x="527347" y="1081301"/>
            <a:ext cx="3017704" cy="470172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k8s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608376FD-38AE-2243-A816-978E73B8DBF4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545051" y="1316387"/>
            <a:ext cx="1575303" cy="1214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2C660651-7512-B840-BB60-E314772FD5B1}"/>
              </a:ext>
            </a:extLst>
          </p:cNvPr>
          <p:cNvCxnSpPr>
            <a:cxnSpLocks/>
            <a:stCxn id="28" idx="1"/>
            <a:endCxn id="7" idx="3"/>
          </p:cNvCxnSpPr>
          <p:nvPr/>
        </p:nvCxnSpPr>
        <p:spPr>
          <a:xfrm rot="10800000" flipV="1">
            <a:off x="7387462" y="1302082"/>
            <a:ext cx="1370145" cy="122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D2C95-ABE8-2E45-9597-37E928BF1DCA}"/>
              </a:ext>
            </a:extLst>
          </p:cNvPr>
          <p:cNvSpPr txBox="1"/>
          <p:nvPr/>
        </p:nvSpPr>
        <p:spPr>
          <a:xfrm>
            <a:off x="4703794" y="1916069"/>
            <a:ext cx="78899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67" dirty="0"/>
              <a:t>aggregate</a:t>
            </a:r>
            <a:endParaRPr kumimoji="1" lang="zh-CN" altLang="en-US" sz="1067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656804E-441C-0646-881F-28AB90F4BC5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065159" y="1551473"/>
            <a:ext cx="0" cy="7589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47A43B1-FC9F-E542-9EC4-94BFACDB1362}"/>
              </a:ext>
            </a:extLst>
          </p:cNvPr>
          <p:cNvCxnSpPr>
            <a:cxnSpLocks/>
          </p:cNvCxnSpPr>
          <p:nvPr/>
        </p:nvCxnSpPr>
        <p:spPr>
          <a:xfrm flipV="1">
            <a:off x="10382649" y="1536588"/>
            <a:ext cx="0" cy="7589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云形标注 64">
            <a:extLst>
              <a:ext uri="{FF2B5EF4-FFF2-40B4-BE49-F238E27FC236}">
                <a16:creationId xmlns:a16="http://schemas.microsoft.com/office/drawing/2014/main" id="{FAFDEEE1-78BC-EE4C-9AA7-B4A41AA45B69}"/>
              </a:ext>
            </a:extLst>
          </p:cNvPr>
          <p:cNvSpPr/>
          <p:nvPr/>
        </p:nvSpPr>
        <p:spPr>
          <a:xfrm>
            <a:off x="5382376" y="768302"/>
            <a:ext cx="2385353" cy="1195428"/>
          </a:xfrm>
          <a:prstGeom prst="cloudCallout">
            <a:avLst>
              <a:gd name="adj1" fmla="val -33113"/>
              <a:gd name="adj2" fmla="val 710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Cloudmap</a:t>
            </a:r>
            <a:r>
              <a:rPr kumimoji="1" lang="zh-CN" altLang="en-US" sz="1600" dirty="0"/>
              <a:t>的部署后面展开，这里只做示意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F27C46-AFD9-B849-A666-9D73201807B2}"/>
              </a:ext>
            </a:extLst>
          </p:cNvPr>
          <p:cNvSpPr/>
          <p:nvPr/>
        </p:nvSpPr>
        <p:spPr>
          <a:xfrm>
            <a:off x="4275718" y="3601062"/>
            <a:ext cx="944053" cy="60101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Pilot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3AA6D6-4808-B946-84AD-C99A6F2D5226}"/>
              </a:ext>
            </a:extLst>
          </p:cNvPr>
          <p:cNvSpPr/>
          <p:nvPr/>
        </p:nvSpPr>
        <p:spPr>
          <a:xfrm>
            <a:off x="4273243" y="5068582"/>
            <a:ext cx="944053" cy="6010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Sidecar</a:t>
            </a: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187AC35-1369-3042-A575-F26A9F55B029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4745269" y="4202079"/>
            <a:ext cx="2475" cy="86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D61785B-37C0-D049-A91F-8502BF5B9A5D}"/>
              </a:ext>
            </a:extLst>
          </p:cNvPr>
          <p:cNvSpPr/>
          <p:nvPr/>
        </p:nvSpPr>
        <p:spPr>
          <a:xfrm>
            <a:off x="5464707" y="3601062"/>
            <a:ext cx="944053" cy="60101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Antvip</a:t>
            </a:r>
          </a:p>
          <a:p>
            <a:pPr algn="ctr"/>
            <a:r>
              <a:rPr kumimoji="1" lang="en-US" altLang="zh-CN" sz="1600" dirty="0"/>
              <a:t>server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0FF6322-C9A0-B647-B902-34321C834CA9}"/>
              </a:ext>
            </a:extLst>
          </p:cNvPr>
          <p:cNvSpPr/>
          <p:nvPr/>
        </p:nvSpPr>
        <p:spPr>
          <a:xfrm>
            <a:off x="5462232" y="5068582"/>
            <a:ext cx="944053" cy="6010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Antvip</a:t>
            </a:r>
          </a:p>
          <a:p>
            <a:pPr algn="ctr"/>
            <a:r>
              <a:rPr kumimoji="1" lang="en-US" altLang="zh-CN" sz="1600" dirty="0"/>
              <a:t>client</a:t>
            </a: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BA6CE218-F29A-BF41-AA6C-6E056FE7949B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5934259" y="4202079"/>
            <a:ext cx="2475" cy="86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D7E0420-CC69-3542-A0F3-4C9F0E76F5C7}"/>
              </a:ext>
            </a:extLst>
          </p:cNvPr>
          <p:cNvSpPr/>
          <p:nvPr/>
        </p:nvSpPr>
        <p:spPr>
          <a:xfrm>
            <a:off x="7059386" y="3601062"/>
            <a:ext cx="944053" cy="601017"/>
          </a:xfrm>
          <a:prstGeom prst="rect">
            <a:avLst/>
          </a:prstGeom>
          <a:solidFill>
            <a:srgbClr val="0C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confreg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40F3A88-98BE-DC40-B910-51F511A62255}"/>
              </a:ext>
            </a:extLst>
          </p:cNvPr>
          <p:cNvSpPr/>
          <p:nvPr/>
        </p:nvSpPr>
        <p:spPr>
          <a:xfrm>
            <a:off x="6542491" y="5068582"/>
            <a:ext cx="846407" cy="6010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Sidecar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DAF3B38-45D1-2A47-BF9C-4169286A9426}"/>
              </a:ext>
            </a:extLst>
          </p:cNvPr>
          <p:cNvSpPr/>
          <p:nvPr/>
        </p:nvSpPr>
        <p:spPr>
          <a:xfrm>
            <a:off x="7566285" y="5050921"/>
            <a:ext cx="598361" cy="6010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APP</a:t>
            </a: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C51AD7BA-982A-0249-B2A5-7427F1F0B744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7531412" y="4202080"/>
            <a:ext cx="334053" cy="84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E622EFB-A534-7A46-8905-218BC777EA4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6965695" y="4202079"/>
            <a:ext cx="565717" cy="86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925C184-A780-3944-B631-4B46BC8E54D8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 flipH="1">
            <a:off x="4747744" y="2751565"/>
            <a:ext cx="1506163" cy="84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3CF98378-37B4-0641-AD2D-C61726815C64}"/>
              </a:ext>
            </a:extLst>
          </p:cNvPr>
          <p:cNvCxnSpPr>
            <a:cxnSpLocks/>
            <a:stCxn id="7" idx="2"/>
            <a:endCxn id="76" idx="0"/>
          </p:cNvCxnSpPr>
          <p:nvPr/>
        </p:nvCxnSpPr>
        <p:spPr>
          <a:xfrm flipH="1">
            <a:off x="5936734" y="2751565"/>
            <a:ext cx="317173" cy="84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353F84A-DF5A-8E4B-8329-1D9862A52084}"/>
              </a:ext>
            </a:extLst>
          </p:cNvPr>
          <p:cNvCxnSpPr>
            <a:cxnSpLocks/>
            <a:stCxn id="7" idx="2"/>
            <a:endCxn id="79" idx="0"/>
          </p:cNvCxnSpPr>
          <p:nvPr/>
        </p:nvCxnSpPr>
        <p:spPr>
          <a:xfrm>
            <a:off x="6253908" y="2751565"/>
            <a:ext cx="1277505" cy="84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192</Words>
  <Application>Microsoft Macintosh PowerPoint</Application>
  <PresentationFormat>宽屏</PresentationFormat>
  <Paragraphs>112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2019-03-20T10:54:04Z</dcterms:created>
  <dcterms:modified xsi:type="dcterms:W3CDTF">2019-03-24T13:55:16Z</dcterms:modified>
</cp:coreProperties>
</file>