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66" r:id="rId4"/>
    <p:sldId id="263" r:id="rId5"/>
    <p:sldId id="267" r:id="rId6"/>
    <p:sldId id="264" r:id="rId7"/>
    <p:sldId id="258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007" autoAdjust="0"/>
  </p:normalViewPr>
  <p:slideViewPr>
    <p:cSldViewPr>
      <p:cViewPr>
        <p:scale>
          <a:sx n="75" d="100"/>
          <a:sy n="75" d="100"/>
        </p:scale>
        <p:origin x="-17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8F8E7-E3A3-4012-8276-05C5C2284F3E}" type="datetimeFigureOut">
              <a:rPr lang="en-MY" smtClean="0"/>
              <a:t>05/09/2019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7D295-F987-46C7-BDE2-10E7279C044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3289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you know who is HAL 9000?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7D295-F987-46C7-BDE2-10E7279C044E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56816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we</a:t>
            </a:r>
            <a:r>
              <a:rPr lang="en-US" baseline="0" dirty="0" smtClean="0"/>
              <a:t> need to install special driver for GPU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7D295-F987-46C7-BDE2-10E7279C044E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7586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7D295-F987-46C7-BDE2-10E7279C044E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002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skyap/Intro-AI-Robotics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wtogeek.com/194041/how-to-open-the-command-prompt-as-administrator-in-windows-8.1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MY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66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WIFI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 9000</a:t>
            </a:r>
          </a:p>
          <a:p>
            <a:r>
              <a:rPr lang="en-US" dirty="0" smtClean="0"/>
              <a:t>password: </a:t>
            </a:r>
            <a:r>
              <a:rPr lang="en-US" dirty="0" err="1" smtClean="0"/>
              <a:t>imsorrydave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19400"/>
            <a:ext cx="39243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2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Cloning/ Downloading Slide from </a:t>
            </a:r>
            <a:r>
              <a:rPr lang="en-US" dirty="0" err="1" smtClean="0"/>
              <a:t>GitHub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/>
              <a:t> clone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github.com/skyap/Intro-AI-Robotics.git</a:t>
            </a:r>
            <a:endParaRPr lang="en-US" dirty="0" smtClean="0"/>
          </a:p>
          <a:p>
            <a:r>
              <a:rPr lang="en-US" dirty="0" smtClean="0"/>
              <a:t>or </a:t>
            </a:r>
            <a:endParaRPr lang="en-M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05200"/>
            <a:ext cx="6890909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01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Python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Dowload</a:t>
            </a:r>
            <a:r>
              <a:rPr lang="en-US" sz="2000" dirty="0" smtClean="0"/>
              <a:t> Python 3.6.8 from </a:t>
            </a:r>
            <a:r>
              <a:rPr lang="en-MY" sz="2000" dirty="0">
                <a:hlinkClick r:id="rId2"/>
              </a:rPr>
              <a:t>https://www.python.org/downloads/windows</a:t>
            </a:r>
            <a:r>
              <a:rPr lang="en-MY" sz="2000" dirty="0" smtClean="0">
                <a:hlinkClick r:id="rId2"/>
              </a:rPr>
              <a:t>/</a:t>
            </a:r>
            <a:r>
              <a:rPr lang="en-MY" sz="2000" dirty="0"/>
              <a:t> </a:t>
            </a:r>
            <a:r>
              <a:rPr lang="en-MY" sz="2000" dirty="0" smtClean="0"/>
              <a:t>or use the installer in  </a:t>
            </a:r>
            <a:r>
              <a:rPr lang="en-US" sz="2000" b="1" i="1" u="sng" dirty="0" smtClean="0"/>
              <a:t>Intro-AI-Robotics/python/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0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sz="2000" dirty="0" smtClean="0"/>
              <a:t>Remember to check “Add Python 3.6.8 to PATH”</a:t>
            </a:r>
            <a:endParaRPr lang="en-MY" sz="2000" dirty="0" smtClean="0"/>
          </a:p>
          <a:p>
            <a:pPr marL="0" indent="0">
              <a:buNone/>
            </a:pPr>
            <a:endParaRPr lang="en-MY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835" y="4045858"/>
            <a:ext cx="4495165" cy="2812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510" y="1219200"/>
            <a:ext cx="4702490" cy="2025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343400" y="2819400"/>
            <a:ext cx="1219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2157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administrator command prompt</a:t>
            </a:r>
            <a:endParaRPr lang="en-MY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MY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371600"/>
            <a:ext cx="3142981" cy="457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7"/>
          <p:cNvSpPr txBox="1">
            <a:spLocks/>
          </p:cNvSpPr>
          <p:nvPr/>
        </p:nvSpPr>
        <p:spPr>
          <a:xfrm>
            <a:off x="457200" y="6324600"/>
            <a:ext cx="82296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MY" sz="1400" dirty="0" smtClean="0">
                <a:hlinkClick r:id="rId3"/>
              </a:rPr>
              <a:t>https://www.howtogeek.com/194041/how-to-open-the-command-prompt-as-administrator-in-windows-8.1/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293643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gym-</a:t>
            </a:r>
            <a:r>
              <a:rPr lang="en-US" dirty="0" err="1" smtClean="0"/>
              <a:t>Duckietown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 </a:t>
            </a:r>
            <a:r>
              <a:rPr lang="en-US" dirty="0"/>
              <a:t>gym-</a:t>
            </a:r>
            <a:r>
              <a:rPr lang="en-US" dirty="0" err="1"/>
              <a:t>duckietown</a:t>
            </a:r>
            <a:endParaRPr lang="en-US" dirty="0"/>
          </a:p>
          <a:p>
            <a:r>
              <a:rPr lang="en-US" dirty="0" smtClean="0"/>
              <a:t>pip3 </a:t>
            </a:r>
            <a:r>
              <a:rPr lang="en-US" dirty="0"/>
              <a:t>install -e </a:t>
            </a:r>
            <a:r>
              <a:rPr lang="en-US" dirty="0" smtClean="0"/>
              <a:t>.</a:t>
            </a:r>
          </a:p>
          <a:p>
            <a:r>
              <a:rPr lang="en-US" dirty="0" smtClean="0"/>
              <a:t>pip3 install </a:t>
            </a:r>
            <a:r>
              <a:rPr lang="en-US" dirty="0" err="1" smtClean="0"/>
              <a:t>pyglet</a:t>
            </a:r>
            <a:r>
              <a:rPr lang="en-US" dirty="0" smtClean="0"/>
              <a:t>==1.3.2</a:t>
            </a:r>
          </a:p>
          <a:p>
            <a:r>
              <a:rPr lang="en-US" dirty="0" smtClean="0"/>
              <a:t>python manual_control.py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94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Tensorflow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334000" cy="4525963"/>
          </a:xfrm>
        </p:spPr>
        <p:txBody>
          <a:bodyPr/>
          <a:lstStyle/>
          <a:p>
            <a:r>
              <a:rPr lang="en-US" dirty="0" smtClean="0"/>
              <a:t>if you have </a:t>
            </a:r>
            <a:r>
              <a:rPr lang="en-US" dirty="0" err="1" smtClean="0"/>
              <a:t>Nvidia</a:t>
            </a:r>
            <a:r>
              <a:rPr lang="en-US" dirty="0" smtClean="0"/>
              <a:t>-GPU</a:t>
            </a:r>
          </a:p>
          <a:p>
            <a:pPr marL="0" indent="0">
              <a:buNone/>
            </a:pPr>
            <a:r>
              <a:rPr lang="en-US" dirty="0" smtClean="0"/>
              <a:t>pip3 install </a:t>
            </a:r>
            <a:r>
              <a:rPr lang="en-US" dirty="0" err="1" smtClean="0"/>
              <a:t>tensorflow-gpu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if you don’t have </a:t>
            </a:r>
            <a:r>
              <a:rPr lang="en-US" dirty="0" err="1" smtClean="0"/>
              <a:t>Nvidia</a:t>
            </a:r>
            <a:r>
              <a:rPr lang="en-US" dirty="0" smtClean="0"/>
              <a:t>-GPU</a:t>
            </a:r>
          </a:p>
          <a:p>
            <a:pPr marL="0" indent="0">
              <a:buNone/>
            </a:pPr>
            <a:r>
              <a:rPr lang="en-US" dirty="0" smtClean="0"/>
              <a:t>pip3 install </a:t>
            </a:r>
            <a:r>
              <a:rPr lang="en-US" dirty="0" err="1" smtClean="0"/>
              <a:t>tensorflow</a:t>
            </a:r>
            <a:endParaRPr lang="en-MY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19200"/>
            <a:ext cx="29718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139" y="4495800"/>
            <a:ext cx="3489862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Multiply 5"/>
          <p:cNvSpPr/>
          <p:nvPr/>
        </p:nvSpPr>
        <p:spPr>
          <a:xfrm>
            <a:off x="609600" y="1066800"/>
            <a:ext cx="4267200" cy="28956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Multiply 8"/>
          <p:cNvSpPr/>
          <p:nvPr/>
        </p:nvSpPr>
        <p:spPr>
          <a:xfrm>
            <a:off x="5067300" y="1054100"/>
            <a:ext cx="4267200" cy="28956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4458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Installation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pip3 install </a:t>
            </a:r>
            <a:r>
              <a:rPr lang="en-US" dirty="0" err="1" smtClean="0"/>
              <a:t>jupyterlab</a:t>
            </a:r>
            <a:endParaRPr lang="en-US" dirty="0" smtClean="0"/>
          </a:p>
          <a:p>
            <a:r>
              <a:rPr lang="en-US" dirty="0" smtClean="0"/>
              <a:t>pip3 install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r>
              <a:rPr lang="en-US" dirty="0" smtClean="0"/>
              <a:t>pip3 install </a:t>
            </a:r>
            <a:r>
              <a:rPr lang="en-US" dirty="0" err="1" smtClean="0"/>
              <a:t>tqdm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009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120</Words>
  <Application>Microsoft Office PowerPoint</Application>
  <PresentationFormat>On-screen Show (4:3)</PresentationFormat>
  <Paragraphs>35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Logistics</vt:lpstr>
      <vt:lpstr>Connect to WIFI</vt:lpstr>
      <vt:lpstr>Cloning/ Downloading Slide from GitHub</vt:lpstr>
      <vt:lpstr>Install Python</vt:lpstr>
      <vt:lpstr>Open administrator command prompt</vt:lpstr>
      <vt:lpstr>Install gym-Duckietown</vt:lpstr>
      <vt:lpstr>Install Tensorflow</vt:lpstr>
      <vt:lpstr>Other Installation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Logistics</dc:title>
  <dc:creator>Yap Seng Kuang</dc:creator>
  <cp:lastModifiedBy>Yap Seng Kuang</cp:lastModifiedBy>
  <cp:revision>31</cp:revision>
  <dcterms:created xsi:type="dcterms:W3CDTF">2006-08-16T00:00:00Z</dcterms:created>
  <dcterms:modified xsi:type="dcterms:W3CDTF">2019-09-05T02:27:38Z</dcterms:modified>
</cp:coreProperties>
</file>