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7" r:id="rId4"/>
    <p:sldId id="264" r:id="rId5"/>
    <p:sldId id="265" r:id="rId6"/>
    <p:sldId id="269" r:id="rId7"/>
    <p:sldId id="270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07" autoAdjust="0"/>
  </p:normalViewPr>
  <p:slideViewPr>
    <p:cSldViewPr>
      <p:cViewPr varScale="1">
        <p:scale>
          <a:sx n="70" d="100"/>
          <a:sy n="70" d="100"/>
        </p:scale>
        <p:origin x="-18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4B1A5-9480-4773-995A-26CCD4CD4246}" type="datetimeFigureOut">
              <a:rPr lang="en-MY" smtClean="0"/>
              <a:t>05/09/2019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219D4-6333-4771-9593-54DCD3EE7E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2921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machine learning – let machine learn them</a:t>
            </a:r>
            <a:r>
              <a:rPr lang="en-US" baseline="0" dirty="0" smtClean="0"/>
              <a:t>selves</a:t>
            </a:r>
          </a:p>
          <a:p>
            <a:r>
              <a:rPr lang="en-US" baseline="0" dirty="0" smtClean="0"/>
              <a:t>How we do AI before machine learning? </a:t>
            </a:r>
          </a:p>
          <a:p>
            <a:r>
              <a:rPr lang="en-US" baseline="0" dirty="0" smtClean="0"/>
              <a:t>Biology – behavior of a creature depends on two things: 1. innate instinct 2. result of learning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19D4-6333-4771-9593-54DCD3EE7E56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9353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19D4-6333-4771-9593-54DCD3EE7E56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234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 of AI Research at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19D4-6333-4771-9593-54DCD3EE7E56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226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fOtCldHl4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 and Robotics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8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28800"/>
            <a:ext cx="2667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Session 1: Hand craft rules – alpahbot2 - line following robots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Session 2: Deep learning – </a:t>
            </a:r>
            <a:r>
              <a:rPr lang="en-US" dirty="0" err="1" smtClean="0"/>
              <a:t>duckiebot</a:t>
            </a:r>
            <a:r>
              <a:rPr lang="en-US" dirty="0" smtClean="0"/>
              <a:t>  -  virtual environment</a:t>
            </a:r>
            <a:endParaRPr lang="en-MY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Objectives</a:t>
            </a:r>
            <a:endParaRPr lang="en-MY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075" y="4495800"/>
            <a:ext cx="2667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3886200"/>
            <a:ext cx="8229600" cy="1143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990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</a:t>
            </a:r>
            <a:endParaRPr lang="en-MY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4" y="1427290"/>
            <a:ext cx="8712601" cy="497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88180" y="2720340"/>
            <a:ext cx="1447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Target</a:t>
            </a:r>
            <a:endParaRPr lang="en-MY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3212068"/>
            <a:ext cx="1447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Method</a:t>
            </a:r>
            <a:endParaRPr lang="en-MY" dirty="0"/>
          </a:p>
        </p:txBody>
      </p:sp>
      <p:sp>
        <p:nvSpPr>
          <p:cNvPr id="6" name="TextBox 5"/>
          <p:cNvSpPr txBox="1"/>
          <p:nvPr/>
        </p:nvSpPr>
        <p:spPr>
          <a:xfrm>
            <a:off x="7391400" y="4684276"/>
            <a:ext cx="144780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type of machine learning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8146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 1980’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write the program for learning</a:t>
            </a:r>
          </a:p>
          <a:p>
            <a:pPr lvl="1"/>
            <a:r>
              <a:rPr lang="en-US" dirty="0" smtClean="0"/>
              <a:t>Learn how to differentiate cat and dog</a:t>
            </a:r>
          </a:p>
          <a:p>
            <a:pPr lvl="1"/>
            <a:r>
              <a:rPr lang="en-US" dirty="0" smtClean="0"/>
              <a:t>Learn to recognize voice</a:t>
            </a:r>
          </a:p>
          <a:p>
            <a:r>
              <a:rPr lang="en-US" dirty="0" smtClean="0"/>
              <a:t>Looking for a Function From Data</a:t>
            </a:r>
          </a:p>
          <a:p>
            <a:pPr lvl="1"/>
            <a:r>
              <a:rPr lang="en-US" dirty="0" smtClean="0"/>
              <a:t>f(x) </a:t>
            </a:r>
            <a:r>
              <a:rPr lang="en-US" dirty="0"/>
              <a:t>=</a:t>
            </a:r>
            <a:r>
              <a:rPr lang="en-US" dirty="0" smtClean="0"/>
              <a:t> y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62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 Learning 2010’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complicated function</a:t>
            </a:r>
          </a:p>
          <a:p>
            <a:pPr lvl="1"/>
            <a:r>
              <a:rPr lang="en-US" dirty="0" smtClean="0"/>
              <a:t>image recognition</a:t>
            </a:r>
          </a:p>
          <a:p>
            <a:pPr lvl="1"/>
            <a:r>
              <a:rPr lang="en-US" dirty="0" smtClean="0"/>
              <a:t>Playing </a:t>
            </a:r>
            <a:r>
              <a:rPr lang="en-US" dirty="0" smtClean="0"/>
              <a:t>GO</a:t>
            </a:r>
          </a:p>
          <a:p>
            <a:pPr lvl="1"/>
            <a:r>
              <a:rPr lang="en-US" dirty="0" smtClean="0"/>
              <a:t>Generate Image, voice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821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 Cruise’s Terminator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hlinkClick r:id="rId3"/>
              </a:rPr>
              <a:t>https://www.youtube.com/watch?v=7fOtCldHl4U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8527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Fake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61470"/>
            <a:ext cx="8763000" cy="489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83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Heroes of Deep Learning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AutoShape 2" descr="https://upload-images.jianshu.io/upload_images/9168245-e51814d81564fd7e.jp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68" y="1676400"/>
            <a:ext cx="599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7184" y="6324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Yann</a:t>
            </a:r>
            <a:r>
              <a:rPr lang="en-US" dirty="0" smtClean="0"/>
              <a:t> </a:t>
            </a:r>
            <a:r>
              <a:rPr lang="en-US" dirty="0" err="1" smtClean="0"/>
              <a:t>LeCun</a:t>
            </a:r>
            <a:r>
              <a:rPr lang="en-US" dirty="0" smtClean="0"/>
              <a:t>, Geoffrey Hinton, </a:t>
            </a:r>
            <a:r>
              <a:rPr lang="en-US" dirty="0" err="1" smtClean="0"/>
              <a:t>Yoshua</a:t>
            </a:r>
            <a:r>
              <a:rPr lang="en-US" dirty="0" smtClean="0"/>
              <a:t> </a:t>
            </a:r>
            <a:r>
              <a:rPr lang="en-US" dirty="0" err="1" smtClean="0"/>
              <a:t>Bengio</a:t>
            </a:r>
            <a:r>
              <a:rPr lang="en-US" dirty="0" smtClean="0"/>
              <a:t>, Andrew 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744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151</Words>
  <Application>Microsoft Office PowerPoint</Application>
  <PresentationFormat>On-screen Show (4:3)</PresentationFormat>
  <Paragraphs>33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AI and Robotics</vt:lpstr>
      <vt:lpstr>Today Objectives</vt:lpstr>
      <vt:lpstr>AI</vt:lpstr>
      <vt:lpstr>What is Machine Learning 1980’</vt:lpstr>
      <vt:lpstr>What is Deep Learning 2010’</vt:lpstr>
      <vt:lpstr>Tom Cruise’s Terminator</vt:lpstr>
      <vt:lpstr>Deep Fake</vt:lpstr>
      <vt:lpstr>Heroes of Deep Learning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Robotics</dc:title>
  <dc:creator>Yap Seng Kuang</dc:creator>
  <cp:lastModifiedBy>Yap Seng Kuang</cp:lastModifiedBy>
  <cp:revision>29</cp:revision>
  <dcterms:created xsi:type="dcterms:W3CDTF">2006-08-16T00:00:00Z</dcterms:created>
  <dcterms:modified xsi:type="dcterms:W3CDTF">2019-09-05T02:58:55Z</dcterms:modified>
</cp:coreProperties>
</file>