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499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Zati</a:t>
            </a:r>
            <a:endParaRPr lang="en-US" dirty="0" smtClean="0"/>
          </a:p>
          <a:p>
            <a:r>
              <a:rPr lang="en-US" dirty="0" smtClean="0"/>
              <a:t>Yap </a:t>
            </a:r>
            <a:r>
              <a:rPr lang="en-US" dirty="0" err="1" smtClean="0"/>
              <a:t>Seng</a:t>
            </a:r>
            <a:r>
              <a:rPr lang="en-US" dirty="0" smtClean="0"/>
              <a:t> </a:t>
            </a:r>
            <a:r>
              <a:rPr lang="en-US" dirty="0" err="1" smtClean="0"/>
              <a:t>Kuang</a:t>
            </a:r>
            <a:r>
              <a:rPr lang="en-US" dirty="0" smtClean="0"/>
              <a:t> (</a:t>
            </a:r>
            <a:r>
              <a:rPr lang="zh-CN" altLang="en-US" dirty="0"/>
              <a:t>叶成</a:t>
            </a:r>
            <a:r>
              <a:rPr lang="zh-CN" altLang="en-US" dirty="0" smtClean="0"/>
              <a:t>光</a:t>
            </a:r>
            <a:r>
              <a:rPr lang="en-US" altLang="zh-CN" dirty="0" smtClean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1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97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GOOD MORNING</vt:lpstr>
      <vt:lpstr>Introduction</vt:lpstr>
      <vt:lpstr>Introduce yourself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Yap Seng Kuang</dc:creator>
  <cp:lastModifiedBy>Yap Seng Kuang</cp:lastModifiedBy>
  <cp:revision>3</cp:revision>
  <dcterms:created xsi:type="dcterms:W3CDTF">2006-08-16T00:00:00Z</dcterms:created>
  <dcterms:modified xsi:type="dcterms:W3CDTF">2019-08-29T07:37:37Z</dcterms:modified>
</cp:coreProperties>
</file>