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5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3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6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 smtClean="0"/>
              <a:t>Dowload</a:t>
            </a:r>
            <a:r>
              <a:rPr lang="en-US" sz="2000" dirty="0" smtClean="0"/>
              <a:t> Python 3.6.8 from </a:t>
            </a:r>
            <a:r>
              <a:rPr lang="en-MY" sz="2000" dirty="0">
                <a:hlinkClick r:id="rId2"/>
              </a:rPr>
              <a:t>https://www.python.org/downloads/windows</a:t>
            </a:r>
            <a:r>
              <a:rPr lang="en-MY" sz="2000" dirty="0" smtClean="0">
                <a:hlinkClick r:id="rId2"/>
              </a:rPr>
              <a:t>/</a:t>
            </a:r>
            <a:endParaRPr lang="en-MY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MY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Remember to check “Add Python 3.6.8 to PATH”</a:t>
            </a:r>
            <a:endParaRPr lang="en-MY" sz="2000" dirty="0" smtClean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67" y="4045859"/>
            <a:ext cx="4495165" cy="28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10" y="1632585"/>
            <a:ext cx="4702490" cy="202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3400" y="2819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15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Alphabot</a:t>
            </a:r>
            <a:r>
              <a:rPr lang="en-US" dirty="0"/>
              <a:t>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pip install </a:t>
            </a:r>
            <a:r>
              <a:rPr lang="en-MY" dirty="0" err="1"/>
              <a:t>git+https</a:t>
            </a:r>
            <a:r>
              <a:rPr lang="en-MY" dirty="0"/>
              <a:t>://github.com/</a:t>
            </a:r>
            <a:r>
              <a:rPr lang="en-MY" dirty="0" err="1"/>
              <a:t>skyap</a:t>
            </a:r>
            <a:r>
              <a:rPr lang="en-MY"/>
              <a:t>/alphabot2.git</a:t>
            </a:r>
          </a:p>
        </p:txBody>
      </p:sp>
    </p:spTree>
    <p:extLst>
      <p:ext uri="{BB962C8B-B14F-4D97-AF65-F5344CB8AC3E}">
        <p14:creationId xmlns:p14="http://schemas.microsoft.com/office/powerpoint/2010/main" val="2040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gym-</a:t>
            </a:r>
            <a:r>
              <a:rPr lang="en-US" dirty="0" err="1" smtClean="0"/>
              <a:t>Duckietown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clone </a:t>
            </a:r>
            <a:r>
              <a:rPr lang="en-US" sz="2400" dirty="0" smtClean="0"/>
              <a:t> https</a:t>
            </a:r>
            <a:r>
              <a:rPr lang="en-US" sz="2400" dirty="0"/>
              <a:t>://github.com/duckietown/gym-duckietown.git</a:t>
            </a:r>
          </a:p>
          <a:p>
            <a:r>
              <a:rPr lang="en-US" dirty="0"/>
              <a:t>cd gym-</a:t>
            </a:r>
            <a:r>
              <a:rPr lang="en-US" dirty="0" err="1"/>
              <a:t>duckietown</a:t>
            </a:r>
            <a:endParaRPr lang="en-US" dirty="0"/>
          </a:p>
          <a:p>
            <a:r>
              <a:rPr lang="en-US" dirty="0" smtClean="0"/>
              <a:t>pip </a:t>
            </a:r>
            <a:r>
              <a:rPr lang="en-US" dirty="0"/>
              <a:t>install -e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pip install </a:t>
            </a:r>
            <a:r>
              <a:rPr lang="en-US" dirty="0" err="1" smtClean="0"/>
              <a:t>pyglet</a:t>
            </a:r>
            <a:r>
              <a:rPr lang="en-US" dirty="0" smtClean="0"/>
              <a:t>==1.3.2</a:t>
            </a:r>
          </a:p>
          <a:p>
            <a:r>
              <a:rPr lang="en-US" dirty="0" smtClean="0"/>
              <a:t>python manual_control.py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</a:t>
            </a:r>
            <a:r>
              <a:rPr lang="en-US" dirty="0" err="1" smtClean="0"/>
              <a:t>Nvidia</a:t>
            </a:r>
            <a:r>
              <a:rPr lang="en-US" dirty="0" smtClean="0"/>
              <a:t>-GPU</a:t>
            </a:r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tensorflow-gpu</a:t>
            </a:r>
            <a:endParaRPr lang="en-US" dirty="0" smtClean="0"/>
          </a:p>
          <a:p>
            <a:r>
              <a:rPr lang="en-US" dirty="0" smtClean="0"/>
              <a:t>if you don’t have </a:t>
            </a:r>
            <a:r>
              <a:rPr lang="en-US" dirty="0" err="1" smtClean="0"/>
              <a:t>Nvidia</a:t>
            </a:r>
            <a:r>
              <a:rPr lang="en-US" dirty="0" smtClean="0"/>
              <a:t>-GPU</a:t>
            </a:r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en-US" dirty="0" err="1" smtClean="0"/>
              <a:t>tensorflow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4458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Installation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jupyterlab</a:t>
            </a:r>
            <a:endParaRPr lang="en-US" dirty="0" smtClean="0"/>
          </a:p>
          <a:p>
            <a:r>
              <a:rPr lang="en-US" dirty="0" smtClean="0"/>
              <a:t>pip 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00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Logistics</vt:lpstr>
      <vt:lpstr>Install Python</vt:lpstr>
      <vt:lpstr>Install Alphabot2</vt:lpstr>
      <vt:lpstr>Install gym-Duckietown</vt:lpstr>
      <vt:lpstr>Install Tensorflow</vt:lpstr>
      <vt:lpstr>Other Installation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</dc:title>
  <dc:creator>Yap Seng Kuang</dc:creator>
  <cp:lastModifiedBy>Yap Seng Kuang</cp:lastModifiedBy>
  <cp:revision>15</cp:revision>
  <dcterms:created xsi:type="dcterms:W3CDTF">2006-08-16T00:00:00Z</dcterms:created>
  <dcterms:modified xsi:type="dcterms:W3CDTF">2019-08-30T04:48:04Z</dcterms:modified>
</cp:coreProperties>
</file>