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3" r:id="rId5"/>
    <p:sldId id="268" r:id="rId6"/>
    <p:sldId id="267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7" autoAdjust="0"/>
  </p:normalViewPr>
  <p:slideViewPr>
    <p:cSldViewPr>
      <p:cViewPr>
        <p:scale>
          <a:sx n="66" d="100"/>
          <a:sy n="66" d="100"/>
        </p:scale>
        <p:origin x="-145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30/08/2019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game development</a:t>
            </a:r>
          </a:p>
          <a:p>
            <a:pPr marL="228600" indent="-228600">
              <a:buAutoNum type="arabicPeriod"/>
            </a:pPr>
            <a:r>
              <a:rPr lang="en-US" dirty="0" smtClean="0"/>
              <a:t>data science – assume you have some understanding of python</a:t>
            </a:r>
          </a:p>
          <a:p>
            <a:pPr marL="228600" indent="-228600">
              <a:buAutoNum type="arabicPeriod"/>
            </a:pPr>
            <a:r>
              <a:rPr lang="en-US" dirty="0" smtClean="0"/>
              <a:t>deep learning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1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2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84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</a:p>
          <a:p>
            <a:r>
              <a:rPr lang="en-US" baseline="0" dirty="0" smtClean="0"/>
              <a:t>We will discuss more on ML and DL in the </a:t>
            </a:r>
            <a:r>
              <a:rPr lang="en-US" baseline="0" smtClean="0"/>
              <a:t>second session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AI come from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6863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comic is not 100% correct because rule-based system is AI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916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they are separate subjects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89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85344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goal of AI is to develop machines that behave as though they were intelligent – John McCarthy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Photo from the 1956 Dartmouth </a:t>
            </a:r>
            <a:r>
              <a:rPr lang="en-MY" dirty="0" smtClean="0"/>
              <a:t>Conference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479271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6923"/>
            <a:ext cx="4114800" cy="315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Crafted Rules:</a:t>
            </a:r>
          </a:p>
          <a:p>
            <a:pPr lvl="1"/>
            <a:r>
              <a:rPr lang="en-US" dirty="0" smtClean="0"/>
              <a:t>It mimic human understanding and knowledge</a:t>
            </a:r>
          </a:p>
          <a:p>
            <a:pPr lvl="1"/>
            <a:r>
              <a:rPr lang="en-US" smtClean="0"/>
              <a:t>Hard </a:t>
            </a:r>
            <a:r>
              <a:rPr lang="en-US" dirty="0" smtClean="0"/>
              <a:t>to consider all possibilities </a:t>
            </a:r>
          </a:p>
          <a:p>
            <a:pPr lvl="2"/>
            <a:r>
              <a:rPr lang="en-US" dirty="0" smtClean="0"/>
              <a:t> it will never surpass it’s creator</a:t>
            </a:r>
          </a:p>
          <a:p>
            <a:pPr lvl="1"/>
            <a:r>
              <a:rPr lang="en-US" dirty="0" smtClean="0"/>
              <a:t>Lots of human efforts (not suitable for small industry)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8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147685"/>
            <a:ext cx="7209430" cy="671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interact with the physical world via sensors and actuators.</a:t>
            </a:r>
          </a:p>
          <a:p>
            <a:r>
              <a:rPr lang="en-US" dirty="0"/>
              <a:t>Robots are programmable.</a:t>
            </a:r>
          </a:p>
          <a:p>
            <a:r>
              <a:rPr lang="en-US" dirty="0"/>
              <a:t>Robots are usually autonomous or semi-autonomous.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43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5549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2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219</Words>
  <Application>Microsoft Office PowerPoint</Application>
  <PresentationFormat>On-screen Show (4:3)</PresentationFormat>
  <Paragraphs>41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 and Robotics</vt:lpstr>
      <vt:lpstr>Today Objectives</vt:lpstr>
      <vt:lpstr>AI</vt:lpstr>
      <vt:lpstr>AI 1950’</vt:lpstr>
      <vt:lpstr>AI 1950’</vt:lpstr>
      <vt:lpstr>PowerPoint Presentation</vt:lpstr>
      <vt:lpstr>Robotics</vt:lpstr>
      <vt:lpstr>AI and Robotics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34</cp:revision>
  <dcterms:created xsi:type="dcterms:W3CDTF">2006-08-16T00:00:00Z</dcterms:created>
  <dcterms:modified xsi:type="dcterms:W3CDTF">2019-08-30T04:49:10Z</dcterms:modified>
</cp:coreProperties>
</file>