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3" r:id="rId6"/>
    <p:sldId id="259" r:id="rId7"/>
    <p:sldId id="264" r:id="rId8"/>
    <p:sldId id="260" r:id="rId9"/>
    <p:sldId id="261" r:id="rId10"/>
    <p:sldId id="262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3iG1YwLLdQ&amp;list=PLFrD3-dtN05EM5r5u3bSLUqNLjTn92jNp&amp;index=2&amp;t=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Following Robots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9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Talk about Rules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29718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45720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1722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1066800" y="636853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2798797" y="636853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4336512" y="637055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5936712" y="63705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u-turn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77724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7446887" y="637055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7010400" y="1219200"/>
            <a:ext cx="1676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/>
          <p:cNvGrpSpPr/>
          <p:nvPr/>
        </p:nvGrpSpPr>
        <p:grpSpPr>
          <a:xfrm>
            <a:off x="890267" y="4876800"/>
            <a:ext cx="1295400" cy="304800"/>
            <a:chOff x="-2205037" y="1524000"/>
            <a:chExt cx="1295400" cy="304800"/>
          </a:xfrm>
        </p:grpSpPr>
        <p:sp>
          <p:nvSpPr>
            <p:cNvPr id="20" name="Rectangle 19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Oval 14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72011" y="4038600"/>
            <a:ext cx="1295400" cy="304800"/>
            <a:chOff x="-2205037" y="1524000"/>
            <a:chExt cx="1295400" cy="304800"/>
          </a:xfrm>
        </p:grpSpPr>
        <p:sp>
          <p:nvSpPr>
            <p:cNvPr id="24" name="Rectangle 23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Oval 27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Oval 28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5105400"/>
            <a:ext cx="1295400" cy="304800"/>
            <a:chOff x="-2205037" y="1524000"/>
            <a:chExt cx="1295400" cy="304800"/>
          </a:xfrm>
        </p:grpSpPr>
        <p:sp>
          <p:nvSpPr>
            <p:cNvPr id="31" name="Rectangle 30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31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Oval 32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Oval 33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Oval 34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Oval 35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00700" y="1295400"/>
            <a:ext cx="1295400" cy="304800"/>
            <a:chOff x="-2205037" y="1524000"/>
            <a:chExt cx="1295400" cy="304800"/>
          </a:xfrm>
        </p:grpSpPr>
        <p:sp>
          <p:nvSpPr>
            <p:cNvPr id="38" name="Rectangle 37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Oval 38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Oval 39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Oval 40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Oval 41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Oval 42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00900" y="1322070"/>
            <a:ext cx="1295400" cy="304800"/>
            <a:chOff x="-2205037" y="1524000"/>
            <a:chExt cx="1295400" cy="304800"/>
          </a:xfrm>
        </p:grpSpPr>
        <p:sp>
          <p:nvSpPr>
            <p:cNvPr id="45" name="Rectangle 4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6" name="Oval 4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Oval 4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8" name="Oval 4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Oval 4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0" name="Oval 4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1" name="Bent Arrow 50"/>
          <p:cNvSpPr/>
          <p:nvPr/>
        </p:nvSpPr>
        <p:spPr>
          <a:xfrm>
            <a:off x="2075808" y="3200400"/>
            <a:ext cx="685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flipH="1">
            <a:off x="4833937" y="4164330"/>
            <a:ext cx="7239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3" name="U-Turn Arrow 52"/>
          <p:cNvSpPr/>
          <p:nvPr/>
        </p:nvSpPr>
        <p:spPr>
          <a:xfrm>
            <a:off x="5819774" y="563880"/>
            <a:ext cx="902091" cy="65151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066800" y="38862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1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program it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while loop</a:t>
            </a:r>
          </a:p>
          <a:p>
            <a:r>
              <a:rPr lang="en-US" dirty="0" smtClean="0"/>
              <a:t>use if else condition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2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7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76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Q1: Does the robot know whether it is moving after you give it a command?</a:t>
            </a:r>
          </a:p>
          <a:p>
            <a:pPr marL="0" indent="0">
              <a:buNone/>
            </a:pPr>
            <a:r>
              <a:rPr lang="en-US" dirty="0" smtClean="0"/>
              <a:t>Q2: How to let robot know it is moving after you command it?</a:t>
            </a:r>
          </a:p>
          <a:p>
            <a:pPr marL="0" indent="0">
              <a:buNone/>
            </a:pPr>
            <a:r>
              <a:rPr lang="en-US" dirty="0" smtClean="0"/>
              <a:t>Q3: How many combination of sensors </a:t>
            </a:r>
            <a:r>
              <a:rPr lang="en-US" smtClean="0"/>
              <a:t>available?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2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in straight lines</a:t>
            </a:r>
          </a:p>
          <a:p>
            <a:r>
              <a:rPr lang="en-US" dirty="0" smtClean="0"/>
              <a:t>Basic Python will be learn through examples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1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mobile robots have only one sensor – infra red array.</a:t>
            </a:r>
          </a:p>
          <a:p>
            <a:r>
              <a:rPr lang="en-US" dirty="0" smtClean="0"/>
              <a:t>black line absorb infra red while bright surface reflect infra red.</a:t>
            </a:r>
          </a:p>
          <a:p>
            <a:r>
              <a:rPr lang="en-US" dirty="0" smtClean="0"/>
              <a:t>infra red travel in speed of light give almost zero delay between transmitter and receiver.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244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going to do in this section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https://www.youtube.com/watch?v=e3iG1YwLLdQ&amp;list=PLFrD3-dtN05EM5r5u3bSLUqNLjTn92jNp&amp;index=2&amp;t=0s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WIFI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 9000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imsorrydave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19400"/>
            <a:ext cx="3924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required files from below link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pip install </a:t>
            </a:r>
            <a:r>
              <a:rPr lang="en-MY" sz="2400" dirty="0" err="1"/>
              <a:t>git+https</a:t>
            </a:r>
            <a:r>
              <a:rPr lang="en-MY" sz="2400" dirty="0"/>
              <a:t>://github.com/</a:t>
            </a:r>
            <a:r>
              <a:rPr lang="en-MY" sz="2400" dirty="0" err="1"/>
              <a:t>skyap</a:t>
            </a:r>
            <a:r>
              <a:rPr lang="en-MY" sz="2400" dirty="0"/>
              <a:t>/alphabot2.git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72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Programs -&gt; Python -&gt; IDLE</a:t>
            </a:r>
          </a:p>
          <a:p>
            <a:r>
              <a:rPr lang="en-US" dirty="0" smtClean="0"/>
              <a:t>File -&gt; New File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Line Tracker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alphabot2 import </a:t>
            </a:r>
            <a:r>
              <a:rPr lang="en-US" sz="1600" dirty="0" err="1"/>
              <a:t>motor,line_tracker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import time</a:t>
            </a:r>
          </a:p>
          <a:p>
            <a:pPr marL="0" indent="0">
              <a:buNone/>
            </a:pPr>
            <a:r>
              <a:rPr lang="en-US" sz="1600" dirty="0"/>
              <a:t># IP </a:t>
            </a:r>
            <a:r>
              <a:rPr lang="en-US" sz="1600" dirty="0" err="1"/>
              <a:t>adddress</a:t>
            </a:r>
            <a:r>
              <a:rPr lang="en-US" sz="1600" dirty="0"/>
              <a:t> of your robot</a:t>
            </a:r>
          </a:p>
          <a:p>
            <a:pPr marL="0" indent="0">
              <a:buNone/>
            </a:pPr>
            <a:r>
              <a:rPr lang="en-US" sz="1600" dirty="0"/>
              <a:t>address  = "192.168.0.100"</a:t>
            </a:r>
          </a:p>
          <a:p>
            <a:pPr marL="0" indent="0">
              <a:buNone/>
            </a:pPr>
            <a:r>
              <a:rPr lang="en-US" sz="1600" dirty="0"/>
              <a:t># create line tracker object</a:t>
            </a:r>
          </a:p>
          <a:p>
            <a:pPr marL="0" indent="0">
              <a:buNone/>
            </a:pPr>
            <a:r>
              <a:rPr lang="en-US" sz="1600" dirty="0" err="1"/>
              <a:t>lt</a:t>
            </a:r>
            <a:r>
              <a:rPr lang="en-US" sz="1600" dirty="0"/>
              <a:t> = </a:t>
            </a:r>
            <a:r>
              <a:rPr lang="en-US" sz="1600" dirty="0" err="1"/>
              <a:t>line_tracker.line_tracker</a:t>
            </a:r>
            <a:r>
              <a:rPr lang="en-US" sz="1600" dirty="0"/>
              <a:t>(address)</a:t>
            </a:r>
          </a:p>
          <a:p>
            <a:pPr marL="0" indent="0">
              <a:buNone/>
            </a:pPr>
            <a:r>
              <a:rPr lang="en-US" sz="1600" dirty="0"/>
              <a:t># start reading data from server</a:t>
            </a:r>
          </a:p>
          <a:p>
            <a:pPr marL="0" indent="0">
              <a:buNone/>
            </a:pPr>
            <a:r>
              <a:rPr lang="en-US" sz="1600" dirty="0" err="1"/>
              <a:t>lt.start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range(100):</a:t>
            </a:r>
          </a:p>
          <a:p>
            <a:pPr marL="0" indent="0">
              <a:buNone/>
            </a:pPr>
            <a:r>
              <a:rPr lang="en-US" sz="1600" dirty="0"/>
              <a:t>	# stop for one second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time.sleep</a:t>
            </a:r>
            <a:r>
              <a:rPr lang="en-US" sz="1600" dirty="0"/>
              <a:t>(1)</a:t>
            </a:r>
          </a:p>
          <a:p>
            <a:pPr marL="0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lt.data</a:t>
            </a:r>
            <a:r>
              <a:rPr lang="en-US" sz="1600" dirty="0"/>
              <a:t>==0:</a:t>
            </a:r>
          </a:p>
          <a:p>
            <a:pPr marL="0" indent="0">
              <a:buNone/>
            </a:pPr>
            <a:r>
              <a:rPr lang="en-US" sz="1600" dirty="0"/>
              <a:t>		continue</a:t>
            </a:r>
          </a:p>
          <a:p>
            <a:pPr marL="0" indent="0">
              <a:buNone/>
            </a:pPr>
            <a:r>
              <a:rPr lang="en-US" sz="1600" dirty="0"/>
              <a:t>	# </a:t>
            </a:r>
            <a:r>
              <a:rPr lang="en-US" sz="1600" dirty="0" err="1"/>
              <a:t>lt.data</a:t>
            </a:r>
            <a:r>
              <a:rPr lang="en-US" sz="1600" dirty="0"/>
              <a:t> is an array with 5 elements</a:t>
            </a:r>
          </a:p>
          <a:p>
            <a:pPr marL="0" indent="0">
              <a:buNone/>
            </a:pPr>
            <a:r>
              <a:rPr lang="en-US" sz="1600" dirty="0"/>
              <a:t>	print(</a:t>
            </a:r>
            <a:r>
              <a:rPr lang="en-US" sz="1600" dirty="0" err="1"/>
              <a:t>lt.data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# remember to stop the socket connection</a:t>
            </a:r>
          </a:p>
          <a:p>
            <a:pPr marL="0" indent="0">
              <a:buNone/>
            </a:pPr>
            <a:r>
              <a:rPr lang="en-US" sz="1600" dirty="0" err="1"/>
              <a:t>lt.stop</a:t>
            </a:r>
            <a:r>
              <a:rPr lang="en-US" sz="1600" dirty="0"/>
              <a:t>()</a:t>
            </a:r>
            <a:endParaRPr lang="en-MY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run the code:</a:t>
            </a:r>
          </a:p>
          <a:p>
            <a:pPr marL="514350" indent="-514350">
              <a:buAutoNum type="arabicPeriod"/>
            </a:pPr>
            <a:r>
              <a:rPr lang="en-US" dirty="0" smtClean="0"/>
              <a:t>F5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-&gt; Run Module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Motor (remember to put on floor before execution)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from alphabot2 import </a:t>
            </a:r>
            <a:r>
              <a:rPr lang="en-US" sz="5600" dirty="0" err="1"/>
              <a:t>motor,line_tracker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import time</a:t>
            </a:r>
          </a:p>
          <a:p>
            <a:pPr marL="0" indent="0">
              <a:buNone/>
            </a:pPr>
            <a:r>
              <a:rPr lang="en-US" sz="5600" dirty="0"/>
              <a:t>address = "192.168.0.100"</a:t>
            </a:r>
          </a:p>
          <a:p>
            <a:pPr marL="0" indent="0">
              <a:buNone/>
            </a:pPr>
            <a:r>
              <a:rPr lang="en-US" sz="5600" dirty="0"/>
              <a:t>mot = </a:t>
            </a:r>
            <a:r>
              <a:rPr lang="en-US" sz="5600" dirty="0" err="1"/>
              <a:t>motor.motor</a:t>
            </a:r>
            <a:r>
              <a:rPr lang="en-US" sz="5600" dirty="0"/>
              <a:t>(address)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# below is the general function's parameters and range</a:t>
            </a:r>
          </a:p>
          <a:p>
            <a:pPr marL="0" indent="0">
              <a:buNone/>
            </a:pPr>
            <a:r>
              <a:rPr lang="en-US" sz="5600" dirty="0"/>
              <a:t># </a:t>
            </a:r>
            <a:r>
              <a:rPr lang="en-US" sz="5600" dirty="0" err="1"/>
              <a:t>mot.command</a:t>
            </a:r>
            <a:r>
              <a:rPr lang="en-US" sz="5600" dirty="0"/>
              <a:t>(</a:t>
            </a:r>
            <a:r>
              <a:rPr lang="en-US" sz="5600" dirty="0" err="1"/>
              <a:t>direction,speed,duration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r>
              <a:rPr lang="en-US" sz="5600" dirty="0"/>
              <a:t># parameters:</a:t>
            </a:r>
          </a:p>
          <a:p>
            <a:pPr marL="0" indent="0">
              <a:buNone/>
            </a:pPr>
            <a:r>
              <a:rPr lang="en-US" sz="5600" dirty="0"/>
              <a:t># direction: "forward","backward","left","right","set_left_speed","set_right_speed","stop"</a:t>
            </a:r>
          </a:p>
          <a:p>
            <a:pPr marL="0" indent="0">
              <a:buNone/>
            </a:pPr>
            <a:r>
              <a:rPr lang="en-US" sz="5600" dirty="0"/>
              <a:t># speed: 0-100</a:t>
            </a:r>
          </a:p>
          <a:p>
            <a:pPr marL="0" indent="0">
              <a:buNone/>
            </a:pPr>
            <a:r>
              <a:rPr lang="en-US" sz="5600" dirty="0"/>
              <a:t># duration: second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# run forward at 20 speed for 5 seconds</a:t>
            </a:r>
          </a:p>
          <a:p>
            <a:pPr marL="0" indent="0">
              <a:buNone/>
            </a:pPr>
            <a:r>
              <a:rPr lang="en-US" sz="5600" dirty="0" err="1"/>
              <a:t>mot.command</a:t>
            </a:r>
            <a:r>
              <a:rPr lang="en-US" sz="5600" dirty="0"/>
              <a:t>("forward",20,5)</a:t>
            </a:r>
          </a:p>
          <a:p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/>
              <a:t># </a:t>
            </a:r>
            <a:r>
              <a:rPr lang="en-US" sz="800" dirty="0"/>
              <a:t>set speed of left and right and ask robot to move forward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("forward")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/>
              <a:t># stop moving , speed set to zero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set speed of left and right and ask robot to move backward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("backward")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spin turn  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("left")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spin turn 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("right")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remember to stop the socket connection</a:t>
            </a:r>
          </a:p>
          <a:p>
            <a:pPr marL="0" indent="0">
              <a:buNone/>
            </a:pPr>
            <a:r>
              <a:rPr lang="en-US" sz="800" dirty="0" err="1"/>
              <a:t>mot.stop</a:t>
            </a:r>
            <a:r>
              <a:rPr lang="en-US" sz="800" dirty="0"/>
              <a:t>()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48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443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Line Following Robots</vt:lpstr>
      <vt:lpstr>Objectives</vt:lpstr>
      <vt:lpstr>Robot</vt:lpstr>
      <vt:lpstr>What you going to do in this section</vt:lpstr>
      <vt:lpstr>Connect to WIFI</vt:lpstr>
      <vt:lpstr>Download required files from below link</vt:lpstr>
      <vt:lpstr>Step by Step</vt:lpstr>
      <vt:lpstr>Test Line Tracker</vt:lpstr>
      <vt:lpstr>Test Motor (remember to put on floor before execution)</vt:lpstr>
      <vt:lpstr>Now Let’s Talk about Rules</vt:lpstr>
      <vt:lpstr>Let’s program it</vt:lpstr>
      <vt:lpstr>Demostrations</vt:lpstr>
      <vt:lpstr>Any Questions?</vt:lpstr>
      <vt:lpstr>My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Robots</dc:title>
  <dc:creator>Yap Seng Kuang</dc:creator>
  <cp:lastModifiedBy>Yap Seng Kuang</cp:lastModifiedBy>
  <cp:revision>32</cp:revision>
  <dcterms:created xsi:type="dcterms:W3CDTF">2006-08-16T00:00:00Z</dcterms:created>
  <dcterms:modified xsi:type="dcterms:W3CDTF">2019-08-30T04:47:36Z</dcterms:modified>
</cp:coreProperties>
</file>