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64" r:id="rId5"/>
    <p:sldId id="265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07" autoAdjust="0"/>
  </p:normalViewPr>
  <p:slideViewPr>
    <p:cSldViewPr>
      <p:cViewPr varScale="1">
        <p:scale>
          <a:sx n="70" d="100"/>
          <a:sy n="70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B1A5-9480-4773-995A-26CCD4CD4246}" type="datetimeFigureOut">
              <a:rPr lang="en-MY" smtClean="0"/>
              <a:t>30/08/2019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219D4-6333-4771-9593-54DCD3EE7E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29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– let machine learn them</a:t>
            </a:r>
            <a:r>
              <a:rPr lang="en-US" baseline="0" dirty="0" smtClean="0"/>
              <a:t>selves</a:t>
            </a:r>
          </a:p>
          <a:p>
            <a:r>
              <a:rPr lang="en-US" baseline="0" dirty="0" smtClean="0"/>
              <a:t>How we do AI before machine learning? </a:t>
            </a:r>
          </a:p>
          <a:p>
            <a:r>
              <a:rPr lang="en-US" baseline="0" dirty="0" smtClean="0"/>
              <a:t>Biology – behavior of a creature depends on two things: 1. innate instinct 2. result of learning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353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and Robotics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 1: Hand craft rules – alpahbot2 - line following robots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Session 2: Deep learning – </a:t>
            </a:r>
            <a:r>
              <a:rPr lang="en-US" dirty="0" err="1" smtClean="0"/>
              <a:t>duckiebot</a:t>
            </a:r>
            <a:r>
              <a:rPr lang="en-US" dirty="0" smtClean="0"/>
              <a:t>  -  virtual environment</a:t>
            </a: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Objectives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075" y="4495800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886200"/>
            <a:ext cx="8229600" cy="1143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9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4" y="1427290"/>
            <a:ext cx="8712601" cy="497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8180" y="2720340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212068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4684276"/>
            <a:ext cx="14478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type of machine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14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1980’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write the program for learning</a:t>
            </a:r>
          </a:p>
          <a:p>
            <a:pPr lvl="1"/>
            <a:r>
              <a:rPr lang="en-US" dirty="0" smtClean="0"/>
              <a:t>Learn how to differentiate cat and dog</a:t>
            </a:r>
          </a:p>
          <a:p>
            <a:pPr lvl="1"/>
            <a:r>
              <a:rPr lang="en-US" dirty="0" smtClean="0"/>
              <a:t>Learn to recognize voice</a:t>
            </a:r>
          </a:p>
          <a:p>
            <a:r>
              <a:rPr lang="en-US" dirty="0" smtClean="0"/>
              <a:t>Looking for a Function From Data</a:t>
            </a:r>
          </a:p>
          <a:p>
            <a:pPr lvl="1"/>
            <a:r>
              <a:rPr lang="en-US" dirty="0" smtClean="0"/>
              <a:t>f(x) </a:t>
            </a:r>
            <a:r>
              <a:rPr lang="en-US" dirty="0"/>
              <a:t>=</a:t>
            </a:r>
            <a:r>
              <a:rPr lang="en-US" dirty="0" smtClean="0"/>
              <a:t> 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62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 2010’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complicated function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Playing GO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2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Heroes of Deep 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AutoShape 2" descr="https://upload-images.jianshu.io/upload_images/9168245-e51814d81564fd7e.jp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8" y="1676400"/>
            <a:ext cx="599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184" y="6324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</a:t>
            </a:r>
            <a:r>
              <a:rPr lang="en-US" dirty="0" smtClean="0"/>
              <a:t>, Geoffrey Hinton,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, Andrew 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447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132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AI and Robotics</vt:lpstr>
      <vt:lpstr>Today Objectives</vt:lpstr>
      <vt:lpstr>AI</vt:lpstr>
      <vt:lpstr>What is Machine Learning 1980’</vt:lpstr>
      <vt:lpstr>What is Deep Learning 2010’</vt:lpstr>
      <vt:lpstr>Heroes of Deep 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Robotics</dc:title>
  <dc:creator>Yap Seng Kuang</dc:creator>
  <cp:lastModifiedBy>Yap Seng Kuang</cp:lastModifiedBy>
  <cp:revision>26</cp:revision>
  <dcterms:created xsi:type="dcterms:W3CDTF">2006-08-16T00:00:00Z</dcterms:created>
  <dcterms:modified xsi:type="dcterms:W3CDTF">2019-08-30T04:49:30Z</dcterms:modified>
</cp:coreProperties>
</file>