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4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87" autoAdjust="0"/>
  </p:normalViewPr>
  <p:slideViewPr>
    <p:cSldViewPr>
      <p:cViewPr varScale="1">
        <p:scale>
          <a:sx n="75" d="100"/>
          <a:sy n="75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B5286-DC33-4785-B909-08848D41CE7F}" type="datetimeFigureOut">
              <a:rPr lang="en-MY" smtClean="0"/>
              <a:t>29/08/2019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BC58-6117-4D0C-804B-89F7F303415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363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Deep Learning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551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going to do today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52575"/>
            <a:ext cx="80772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01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Scenario of Reinforcement Learning</a:t>
            </a:r>
            <a:endParaRPr lang="zh-TW" altLang="en-US" dirty="0"/>
          </a:p>
        </p:txBody>
      </p:sp>
      <p:pic>
        <p:nvPicPr>
          <p:cNvPr id="4" name="Picture 2" descr="http://www.is-scam.com/wp-content/uploads/2014/12/question-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788" y="1733729"/>
            <a:ext cx="1835587" cy="236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014297" y="3237123"/>
            <a:ext cx="108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Agent</a:t>
            </a:r>
            <a:endParaRPr lang="zh-TW" altLang="en-US" sz="2400" dirty="0"/>
          </a:p>
        </p:txBody>
      </p:sp>
      <p:pic>
        <p:nvPicPr>
          <p:cNvPr id="123906" name="Picture 2" descr="https://pixabay.com/static/uploads/photo/2013/07/12/13/55/earth-147591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73" y="5377857"/>
            <a:ext cx="1172306" cy="117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147828" y="6028080"/>
            <a:ext cx="204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Environment</a:t>
            </a:r>
            <a:endParaRPr lang="zh-TW" altLang="en-US" sz="24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2171700" y="2443512"/>
            <a:ext cx="0" cy="3287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2171701" y="5730915"/>
            <a:ext cx="16851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171702" y="2443512"/>
            <a:ext cx="168519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4579805" y="4245693"/>
            <a:ext cx="0" cy="98889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040479" y="2016700"/>
            <a:ext cx="194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Observation</a:t>
            </a:r>
            <a:endParaRPr lang="zh-TW" altLang="en-US" sz="2400" dirty="0"/>
          </a:p>
        </p:txBody>
      </p:sp>
      <p:pic>
        <p:nvPicPr>
          <p:cNvPr id="123908" name="Picture 4" descr="http://pics.sc.chinaz.com/files/pic/pic9/201512/apic1722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0178" y="3508542"/>
            <a:ext cx="926785" cy="147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接點 19"/>
          <p:cNvCxnSpPr/>
          <p:nvPr/>
        </p:nvCxnSpPr>
        <p:spPr>
          <a:xfrm>
            <a:off x="5446359" y="2443512"/>
            <a:ext cx="168519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484517" y="2002728"/>
            <a:ext cx="133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Action</a:t>
            </a:r>
            <a:endParaRPr lang="zh-TW" altLang="en-US" sz="2400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7131551" y="2440166"/>
            <a:ext cx="0" cy="3287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5413375" y="5727568"/>
            <a:ext cx="168519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653983" y="4591080"/>
            <a:ext cx="132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Reward</a:t>
            </a:r>
            <a:endParaRPr lang="zh-TW" altLang="en-US" sz="2400" dirty="0"/>
          </a:p>
        </p:txBody>
      </p:sp>
      <p:pic>
        <p:nvPicPr>
          <p:cNvPr id="123910" name="Picture 6" descr="http://static.flickr.com/6101/6305382526_f4c4c0c61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342" y="3711512"/>
            <a:ext cx="1916776" cy="127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圓角矩形圖說文字 16"/>
          <p:cNvSpPr/>
          <p:nvPr/>
        </p:nvSpPr>
        <p:spPr>
          <a:xfrm>
            <a:off x="2685143" y="4533421"/>
            <a:ext cx="1810438" cy="786777"/>
          </a:xfrm>
          <a:prstGeom prst="wedgeRoundRectCallout">
            <a:avLst>
              <a:gd name="adj1" fmla="val 54527"/>
              <a:gd name="adj2" fmla="val 11784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Don’t do that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485580" y="2464046"/>
            <a:ext cx="1075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State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16035" y="2464046"/>
            <a:ext cx="1861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Change the environment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9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8" grpId="0"/>
      <p:bldP spid="21" grpId="0"/>
      <p:bldP spid="24" grpId="0"/>
      <p:bldP spid="17" grpId="0" animBg="1"/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Scenario of Reinforcement Learning</a:t>
            </a:r>
            <a:endParaRPr lang="zh-TW" altLang="en-US" dirty="0"/>
          </a:p>
        </p:txBody>
      </p:sp>
      <p:pic>
        <p:nvPicPr>
          <p:cNvPr id="4" name="Picture 2" descr="http://www.is-scam.com/wp-content/uploads/2014/12/question-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788" y="1733729"/>
            <a:ext cx="1835587" cy="236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014297" y="3237123"/>
            <a:ext cx="108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Agent</a:t>
            </a:r>
            <a:endParaRPr lang="zh-TW" altLang="en-US" sz="2400" dirty="0"/>
          </a:p>
        </p:txBody>
      </p:sp>
      <p:pic>
        <p:nvPicPr>
          <p:cNvPr id="123906" name="Picture 2" descr="https://pixabay.com/static/uploads/photo/2013/07/12/13/55/earth-147591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73" y="5377857"/>
            <a:ext cx="1172306" cy="117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147828" y="6028080"/>
            <a:ext cx="204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Environment</a:t>
            </a:r>
            <a:endParaRPr lang="zh-TW" altLang="en-US" sz="24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2171700" y="2443512"/>
            <a:ext cx="0" cy="3287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2171701" y="5730915"/>
            <a:ext cx="16851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171702" y="2443512"/>
            <a:ext cx="168519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4579805" y="4245693"/>
            <a:ext cx="0" cy="98889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040479" y="2016700"/>
            <a:ext cx="194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Observation</a:t>
            </a:r>
            <a:endParaRPr lang="zh-TW" altLang="en-US" sz="2400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5446359" y="2443512"/>
            <a:ext cx="168519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131551" y="2440166"/>
            <a:ext cx="0" cy="3287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5413375" y="5727568"/>
            <a:ext cx="168519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653983" y="4591080"/>
            <a:ext cx="132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Reward</a:t>
            </a:r>
            <a:endParaRPr lang="zh-TW" altLang="en-US" sz="2400" dirty="0"/>
          </a:p>
        </p:txBody>
      </p:sp>
      <p:sp>
        <p:nvSpPr>
          <p:cNvPr id="17" name="圓角矩形圖說文字 16"/>
          <p:cNvSpPr/>
          <p:nvPr/>
        </p:nvSpPr>
        <p:spPr>
          <a:xfrm>
            <a:off x="2685143" y="4533421"/>
            <a:ext cx="1810438" cy="786777"/>
          </a:xfrm>
          <a:prstGeom prst="wedgeRoundRectCallout">
            <a:avLst>
              <a:gd name="adj1" fmla="val 54527"/>
              <a:gd name="adj2" fmla="val 11784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Thank you.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64819" y="1125984"/>
            <a:ext cx="4050531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Agent learns to take actions to maximize expected reward. 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1983" y="6114760"/>
            <a:ext cx="2603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https://yoast.com/how-to-clean-site-structure/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485580" y="2464046"/>
            <a:ext cx="1075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State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484517" y="2002728"/>
            <a:ext cx="133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Action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316035" y="2464046"/>
            <a:ext cx="1861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Change the environment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pic>
        <p:nvPicPr>
          <p:cNvPr id="28" name="Picture 6" descr="http://static.flickr.com/6101/6305382526_f4c4c0c61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31" y="3466758"/>
            <a:ext cx="1916776" cy="127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「clean up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890" y="3269778"/>
            <a:ext cx="2923070" cy="152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40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smtClean="0"/>
              <a:t>Regression </a:t>
            </a:r>
          </a:p>
          <a:p>
            <a:r>
              <a:rPr lang="en-US" dirty="0" smtClean="0"/>
              <a:t>Linear Regression with Neural Network</a:t>
            </a:r>
          </a:p>
          <a:p>
            <a:r>
              <a:rPr lang="en-US" dirty="0" smtClean="0"/>
              <a:t>MNIST with Neural Network</a:t>
            </a:r>
          </a:p>
          <a:p>
            <a:r>
              <a:rPr lang="en-US" dirty="0" smtClean="0"/>
              <a:t>Reinforcement Learning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504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109302" cy="370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1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 – Analytical Solution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search for the line y = ax + b</a:t>
            </a:r>
          </a:p>
          <a:p>
            <a:endParaRPr lang="en-M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3048000" cy="415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2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1 – Program it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2066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Regression – Neural Network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keras.layers</a:t>
            </a:r>
            <a:r>
              <a:rPr lang="en-US" dirty="0" smtClean="0"/>
              <a:t> import Dense</a:t>
            </a:r>
            <a:endParaRPr lang="en-M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03781"/>
            <a:ext cx="3962400" cy="257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40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results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01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MNIST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MY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95400"/>
            <a:ext cx="852595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4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x = Input(shape = (28*28,))</a:t>
            </a:r>
          </a:p>
          <a:p>
            <a:pPr marL="0" indent="0">
              <a:buNone/>
            </a:pPr>
            <a:r>
              <a:rPr lang="en-US" dirty="0" smtClean="0"/>
              <a:t>t = Dense(units = 689,activation=‘sigmoid’)(x)</a:t>
            </a:r>
          </a:p>
          <a:p>
            <a:pPr marL="0" indent="0">
              <a:buNone/>
            </a:pPr>
            <a:r>
              <a:rPr lang="en-US" dirty="0" smtClean="0"/>
              <a:t>y = Dense(units=10,activation=“</a:t>
            </a:r>
            <a:r>
              <a:rPr lang="en-US" dirty="0" err="1" smtClean="0"/>
              <a:t>softmax</a:t>
            </a:r>
            <a:r>
              <a:rPr lang="en-US" dirty="0" smtClean="0"/>
              <a:t>”)(t)</a:t>
            </a:r>
          </a:p>
          <a:p>
            <a:pPr marL="0" indent="0">
              <a:buNone/>
            </a:pPr>
            <a:r>
              <a:rPr lang="en-US" dirty="0" smtClean="0"/>
              <a:t>model = Model(inputs = x, outputs=y)</a:t>
            </a:r>
          </a:p>
          <a:p>
            <a:pPr marL="0" indent="0">
              <a:buNone/>
            </a:pPr>
            <a:r>
              <a:rPr lang="en-US" dirty="0" err="1" smtClean="0"/>
              <a:t>model.compile</a:t>
            </a:r>
            <a:r>
              <a:rPr lang="en-US" dirty="0" smtClean="0"/>
              <a:t>(optimizer=“</a:t>
            </a:r>
            <a:r>
              <a:rPr lang="en-US" dirty="0" err="1" smtClean="0"/>
              <a:t>adam</a:t>
            </a:r>
            <a:r>
              <a:rPr lang="en-US" dirty="0" smtClean="0"/>
              <a:t>”, loss=“</a:t>
            </a:r>
            <a:r>
              <a:rPr lang="en-US" dirty="0" err="1" smtClean="0"/>
              <a:t>mse</a:t>
            </a:r>
            <a:r>
              <a:rPr lang="en-US" dirty="0" smtClean="0"/>
              <a:t>”,metrics=[“accuracy”])</a:t>
            </a:r>
          </a:p>
          <a:p>
            <a:pPr marL="0" indent="0">
              <a:buNone/>
            </a:pPr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x_train,y_train,batch_size</a:t>
            </a:r>
            <a:r>
              <a:rPr lang="en-US" dirty="0" smtClean="0"/>
              <a:t> = 100, epochs=20)</a:t>
            </a:r>
          </a:p>
          <a:p>
            <a:pPr marL="0" indent="0">
              <a:buNone/>
            </a:pPr>
            <a:r>
              <a:rPr lang="en-US" dirty="0" smtClean="0"/>
              <a:t>result = </a:t>
            </a:r>
            <a:r>
              <a:rPr lang="en-US" dirty="0" err="1" smtClean="0"/>
              <a:t>model.evaluate</a:t>
            </a:r>
            <a:r>
              <a:rPr lang="en-US" dirty="0" smtClean="0"/>
              <a:t>(</a:t>
            </a:r>
            <a:r>
              <a:rPr lang="en-US" dirty="0" err="1" smtClean="0"/>
              <a:t>x_test,y_test,batch_size</a:t>
            </a:r>
            <a:r>
              <a:rPr lang="en-US" dirty="0" smtClean="0"/>
              <a:t>=10000)</a:t>
            </a:r>
          </a:p>
          <a:p>
            <a:pPr marL="0" indent="0">
              <a:buNone/>
            </a:pPr>
            <a:r>
              <a:rPr lang="en-US" dirty="0" smtClean="0"/>
              <a:t>print(“Test </a:t>
            </a:r>
            <a:r>
              <a:rPr lang="en-US" dirty="0" err="1" smtClean="0"/>
              <a:t>Acc</a:t>
            </a:r>
            <a:r>
              <a:rPr lang="en-US" dirty="0" smtClean="0"/>
              <a:t>:”, result[1])</a:t>
            </a:r>
          </a:p>
          <a:p>
            <a:pPr marL="0" indent="0">
              <a:buNone/>
            </a:pPr>
            <a:r>
              <a:rPr lang="en-US" dirty="0" err="1" smtClean="0"/>
              <a:t>weights,biases</a:t>
            </a:r>
            <a:r>
              <a:rPr lang="en-US" dirty="0" smtClean="0"/>
              <a:t> = </a:t>
            </a:r>
            <a:r>
              <a:rPr lang="en-US" dirty="0" err="1" smtClean="0"/>
              <a:t>model.layers</a:t>
            </a:r>
            <a:r>
              <a:rPr lang="en-US" smtClean="0"/>
              <a:t>[1].</a:t>
            </a:r>
            <a:r>
              <a:rPr lang="en-US" dirty="0" err="1" smtClean="0"/>
              <a:t>get_weights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3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172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Deep Learning</vt:lpstr>
      <vt:lpstr>Objectives</vt:lpstr>
      <vt:lpstr>Simple Examples</vt:lpstr>
      <vt:lpstr>Linear Regression – Analytical Solution</vt:lpstr>
      <vt:lpstr>Tutorial 1 – Program it</vt:lpstr>
      <vt:lpstr>Linear Regression – Neural Network</vt:lpstr>
      <vt:lpstr>Compare results</vt:lpstr>
      <vt:lpstr>MNIST</vt:lpstr>
      <vt:lpstr>PowerPoint Presentation</vt:lpstr>
      <vt:lpstr>What we going to do today</vt:lpstr>
      <vt:lpstr>Scenario of Reinforcement Learning</vt:lpstr>
      <vt:lpstr>Scenario of Reinforcement Learning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Yap Seng Kuang</dc:creator>
  <cp:lastModifiedBy>Yap Seng Kuang</cp:lastModifiedBy>
  <cp:revision>29</cp:revision>
  <dcterms:created xsi:type="dcterms:W3CDTF">2006-08-16T00:00:00Z</dcterms:created>
  <dcterms:modified xsi:type="dcterms:W3CDTF">2019-08-29T07:42:16Z</dcterms:modified>
</cp:coreProperties>
</file>