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Finale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1199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6263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Finale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Finale</dc:title>
  <dc:creator>Yap Seng Kuang</dc:creator>
  <cp:lastModifiedBy>Yap Seng Kuang</cp:lastModifiedBy>
  <cp:revision>1</cp:revision>
  <dcterms:created xsi:type="dcterms:W3CDTF">2006-08-16T00:00:00Z</dcterms:created>
  <dcterms:modified xsi:type="dcterms:W3CDTF">2019-08-26T13:56:30Z</dcterms:modified>
</cp:coreProperties>
</file>