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49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Zati</a:t>
            </a:r>
            <a:endParaRPr lang="en-US" dirty="0" smtClean="0"/>
          </a:p>
          <a:p>
            <a:r>
              <a:rPr lang="en-US" dirty="0" smtClean="0"/>
              <a:t>Yap </a:t>
            </a:r>
            <a:r>
              <a:rPr lang="en-US" dirty="0" err="1" smtClean="0"/>
              <a:t>Seng</a:t>
            </a:r>
            <a:r>
              <a:rPr lang="en-US" dirty="0" smtClean="0"/>
              <a:t> </a:t>
            </a:r>
            <a:r>
              <a:rPr lang="en-US" dirty="0" err="1" smtClean="0"/>
              <a:t>Kuang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1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Major</a:t>
            </a:r>
          </a:p>
          <a:p>
            <a:r>
              <a:rPr lang="en-US" dirty="0" smtClean="0"/>
              <a:t>Years</a:t>
            </a:r>
          </a:p>
          <a:p>
            <a:r>
              <a:rPr lang="en-US" dirty="0" smtClean="0"/>
              <a:t>Experience </a:t>
            </a:r>
            <a:r>
              <a:rPr lang="en-US" smtClean="0"/>
              <a:t>in coding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97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GOOD MORNING</vt:lpstr>
      <vt:lpstr>Introduction</vt:lpstr>
      <vt:lpstr>Introduce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Yap Seng Kuang</dc:creator>
  <cp:lastModifiedBy>Yap Seng Kuang</cp:lastModifiedBy>
  <cp:revision>7</cp:revision>
  <dcterms:created xsi:type="dcterms:W3CDTF">2006-08-16T00:00:00Z</dcterms:created>
  <dcterms:modified xsi:type="dcterms:W3CDTF">2019-09-05T14:36:28Z</dcterms:modified>
</cp:coreProperties>
</file>