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64" r:id="rId6"/>
    <p:sldId id="260" r:id="rId7"/>
    <p:sldId id="261" r:id="rId8"/>
    <p:sldId id="271" r:id="rId9"/>
    <p:sldId id="270" r:id="rId10"/>
    <p:sldId id="262" r:id="rId11"/>
    <p:sldId id="265" r:id="rId12"/>
    <p:sldId id="272" r:id="rId13"/>
    <p:sldId id="266" r:id="rId14"/>
    <p:sldId id="268" r:id="rId15"/>
    <p:sldId id="267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27" autoAdjust="0"/>
  </p:normalViewPr>
  <p:slideViewPr>
    <p:cSldViewPr>
      <p:cViewPr varScale="1">
        <p:scale>
          <a:sx n="71" d="100"/>
          <a:sy n="71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A30D6-15E2-4513-9523-48624B333A63}" type="datetimeFigureOut">
              <a:rPr lang="en-MY" smtClean="0"/>
              <a:t>05/09/2019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696D8-9CEF-47A5-B375-B5AC6B55D67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341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average / mean as threshold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696D8-9CEF-47A5-B375-B5AC6B55D67B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189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696D8-9CEF-47A5-B375-B5AC6B55D67B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201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 </a:t>
            </a:r>
            <a:r>
              <a:rPr lang="en-US" dirty="0" smtClean="0"/>
              <a:t>No feedback</a:t>
            </a:r>
            <a:endParaRPr lang="en-US" dirty="0" smtClean="0"/>
          </a:p>
          <a:p>
            <a:r>
              <a:rPr lang="en-US" dirty="0" smtClean="0"/>
              <a:t>Q2 another</a:t>
            </a:r>
            <a:r>
              <a:rPr lang="en-US" baseline="0" dirty="0" smtClean="0"/>
              <a:t> sensor, vision, encoder,</a:t>
            </a:r>
          </a:p>
          <a:p>
            <a:r>
              <a:rPr lang="en-US" baseline="0" dirty="0" smtClean="0"/>
              <a:t>Q3</a:t>
            </a:r>
          </a:p>
          <a:p>
            <a:r>
              <a:rPr lang="en-US" baseline="0" dirty="0" smtClean="0"/>
              <a:t>Q4 2**5</a:t>
            </a:r>
          </a:p>
          <a:p>
            <a:r>
              <a:rPr lang="en-US" baseline="0" dirty="0" smtClean="0"/>
              <a:t>Q5 see next page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696D8-9CEF-47A5-B375-B5AC6B55D67B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24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3iG1YwLLdQ&amp;list=PLFrD3-dtN05EM5r5u3bSLUqNLjTn92jNp&amp;index=2&amp;t=0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 Following Robots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29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Let’s Talk about Rules</a:t>
            </a:r>
            <a:endParaRPr lang="en-MY" dirty="0"/>
          </a:p>
        </p:txBody>
      </p:sp>
      <p:sp>
        <p:nvSpPr>
          <p:cNvPr id="4" name="Rectangle 3"/>
          <p:cNvSpPr/>
          <p:nvPr/>
        </p:nvSpPr>
        <p:spPr>
          <a:xfrm>
            <a:off x="14478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/>
          <p:cNvSpPr/>
          <p:nvPr/>
        </p:nvSpPr>
        <p:spPr>
          <a:xfrm>
            <a:off x="29718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/>
          <p:cNvSpPr/>
          <p:nvPr/>
        </p:nvSpPr>
        <p:spPr>
          <a:xfrm>
            <a:off x="45720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61722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/>
          <p:cNvSpPr txBox="1"/>
          <p:nvPr/>
        </p:nvSpPr>
        <p:spPr>
          <a:xfrm>
            <a:off x="1066800" y="6368534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  <a:endParaRPr lang="en-MY" dirty="0"/>
          </a:p>
        </p:txBody>
      </p:sp>
      <p:sp>
        <p:nvSpPr>
          <p:cNvPr id="9" name="TextBox 8"/>
          <p:cNvSpPr txBox="1"/>
          <p:nvPr/>
        </p:nvSpPr>
        <p:spPr>
          <a:xfrm>
            <a:off x="2798797" y="6368534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4336512" y="637055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MY" dirty="0"/>
          </a:p>
        </p:txBody>
      </p:sp>
      <p:sp>
        <p:nvSpPr>
          <p:cNvPr id="11" name="TextBox 10"/>
          <p:cNvSpPr txBox="1"/>
          <p:nvPr/>
        </p:nvSpPr>
        <p:spPr>
          <a:xfrm>
            <a:off x="5936712" y="637055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u-turn</a:t>
            </a:r>
            <a:endParaRPr lang="en-MY" dirty="0"/>
          </a:p>
        </p:txBody>
      </p:sp>
      <p:sp>
        <p:nvSpPr>
          <p:cNvPr id="12" name="Rectangle 11"/>
          <p:cNvSpPr/>
          <p:nvPr/>
        </p:nvSpPr>
        <p:spPr>
          <a:xfrm>
            <a:off x="7772400" y="1676400"/>
            <a:ext cx="152400" cy="441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7446887" y="637055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</a:t>
            </a:r>
            <a:endParaRPr lang="en-MY" dirty="0"/>
          </a:p>
        </p:txBody>
      </p:sp>
      <p:sp>
        <p:nvSpPr>
          <p:cNvPr id="14" name="Rectangle 13"/>
          <p:cNvSpPr/>
          <p:nvPr/>
        </p:nvSpPr>
        <p:spPr>
          <a:xfrm>
            <a:off x="7010400" y="1219200"/>
            <a:ext cx="16764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2" name="Group 21"/>
          <p:cNvGrpSpPr/>
          <p:nvPr/>
        </p:nvGrpSpPr>
        <p:grpSpPr>
          <a:xfrm>
            <a:off x="890267" y="4876800"/>
            <a:ext cx="1295400" cy="304800"/>
            <a:chOff x="-2205037" y="1524000"/>
            <a:chExt cx="1295400" cy="304800"/>
          </a:xfrm>
        </p:grpSpPr>
        <p:sp>
          <p:nvSpPr>
            <p:cNvPr id="20" name="Rectangle 19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Oval 14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Oval 15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Oval 16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Oval 17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Oval 18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172011" y="4038600"/>
            <a:ext cx="1295400" cy="304800"/>
            <a:chOff x="-2205037" y="1524000"/>
            <a:chExt cx="1295400" cy="304800"/>
          </a:xfrm>
        </p:grpSpPr>
        <p:sp>
          <p:nvSpPr>
            <p:cNvPr id="24" name="Rectangle 23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Oval 24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Oval 25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Oval 26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8" name="Oval 27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9" name="Oval 28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67200" y="5105400"/>
            <a:ext cx="1295400" cy="304800"/>
            <a:chOff x="-2205037" y="1524000"/>
            <a:chExt cx="1295400" cy="304800"/>
          </a:xfrm>
        </p:grpSpPr>
        <p:sp>
          <p:nvSpPr>
            <p:cNvPr id="31" name="Rectangle 30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31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Oval 32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Oval 33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Oval 34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6" name="Oval 35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00700" y="1295400"/>
            <a:ext cx="1295400" cy="304800"/>
            <a:chOff x="-2205037" y="1524000"/>
            <a:chExt cx="1295400" cy="304800"/>
          </a:xfrm>
        </p:grpSpPr>
        <p:sp>
          <p:nvSpPr>
            <p:cNvPr id="38" name="Rectangle 37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Oval 38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0" name="Oval 39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Oval 40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2" name="Oval 41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3" name="Oval 42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200900" y="1322070"/>
            <a:ext cx="1295400" cy="304800"/>
            <a:chOff x="-2205037" y="1524000"/>
            <a:chExt cx="1295400" cy="304800"/>
          </a:xfrm>
        </p:grpSpPr>
        <p:sp>
          <p:nvSpPr>
            <p:cNvPr id="45" name="Rectangle 44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6" name="Oval 45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7" name="Oval 46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8" name="Oval 47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Oval 48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0" name="Oval 49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51" name="Bent Arrow 50"/>
          <p:cNvSpPr/>
          <p:nvPr/>
        </p:nvSpPr>
        <p:spPr>
          <a:xfrm>
            <a:off x="2075808" y="3200400"/>
            <a:ext cx="6858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flipH="1">
            <a:off x="4833937" y="4164330"/>
            <a:ext cx="7239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53" name="U-Turn Arrow 52"/>
          <p:cNvSpPr/>
          <p:nvPr/>
        </p:nvSpPr>
        <p:spPr>
          <a:xfrm>
            <a:off x="5819774" y="563880"/>
            <a:ext cx="902091" cy="65151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54" name="Up Arrow 53"/>
          <p:cNvSpPr/>
          <p:nvPr/>
        </p:nvSpPr>
        <p:spPr>
          <a:xfrm>
            <a:off x="1066800" y="3886200"/>
            <a:ext cx="2286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51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down all the rules!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or draw your rules in a pieces of paper</a:t>
            </a:r>
          </a:p>
          <a:p>
            <a:r>
              <a:rPr lang="en-US" dirty="0" smtClean="0"/>
              <a:t>use while loop</a:t>
            </a:r>
          </a:p>
          <a:p>
            <a:r>
              <a:rPr lang="en-US" dirty="0" smtClean="0"/>
              <a:t>use for loop</a:t>
            </a:r>
          </a:p>
          <a:p>
            <a:r>
              <a:rPr lang="en-US" dirty="0" smtClean="0"/>
              <a:t>use if else condition</a:t>
            </a:r>
          </a:p>
          <a:p>
            <a:endParaRPr lang="en-M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69" y="2971800"/>
            <a:ext cx="450242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program it!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help you on translating your writing to code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612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73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76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Questions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Q1: Does the </a:t>
            </a:r>
            <a:r>
              <a:rPr lang="en-US" dirty="0" err="1" smtClean="0"/>
              <a:t>alphabot</a:t>
            </a:r>
            <a:r>
              <a:rPr lang="en-US" dirty="0" smtClean="0"/>
              <a:t> know </a:t>
            </a:r>
            <a:r>
              <a:rPr lang="en-US" dirty="0" smtClean="0"/>
              <a:t>whether it is moving after you give it a command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Q2: How to </a:t>
            </a:r>
            <a:r>
              <a:rPr lang="en-US" dirty="0" smtClean="0"/>
              <a:t>let/ make </a:t>
            </a:r>
            <a:r>
              <a:rPr lang="en-US" dirty="0" err="1" smtClean="0"/>
              <a:t>alphabot</a:t>
            </a:r>
            <a:r>
              <a:rPr lang="en-US" dirty="0" smtClean="0"/>
              <a:t> know </a:t>
            </a:r>
            <a:r>
              <a:rPr lang="en-US" dirty="0" smtClean="0"/>
              <a:t>whether it is moving after you give it a command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Q3: </a:t>
            </a:r>
            <a:r>
              <a:rPr lang="en-US" dirty="0" smtClean="0"/>
              <a:t>while </a:t>
            </a:r>
            <a:r>
              <a:rPr lang="en-US" dirty="0" err="1" smtClean="0"/>
              <a:t>alphabot</a:t>
            </a:r>
            <a:r>
              <a:rPr lang="en-US" dirty="0" smtClean="0"/>
              <a:t> is walking, it see </a:t>
            </a:r>
          </a:p>
          <a:p>
            <a:pPr marL="0" indent="0">
              <a:buNone/>
            </a:pPr>
            <a:r>
              <a:rPr lang="en-US" dirty="0" smtClean="0"/>
              <a:t>follow by                      . What type of route you think it encounter?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Q4: </a:t>
            </a:r>
            <a:r>
              <a:rPr lang="en-US" dirty="0"/>
              <a:t>How many combination of IR sensors available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Q5: How many combination of an Image pixel available? Assume a 640x480x3 image with 256 color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92789" y="3460446"/>
            <a:ext cx="1525189" cy="358868"/>
            <a:chOff x="-2205037" y="1524000"/>
            <a:chExt cx="1295400" cy="304800"/>
          </a:xfrm>
        </p:grpSpPr>
        <p:sp>
          <p:nvSpPr>
            <p:cNvPr id="5" name="Rectangle 4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Oval 5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Oval 6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Oval 7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Oval 8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Oval 9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57526" y="3886200"/>
            <a:ext cx="1390649" cy="327211"/>
            <a:chOff x="-2205037" y="1524000"/>
            <a:chExt cx="1295400" cy="304800"/>
          </a:xfrm>
        </p:grpSpPr>
        <p:sp>
          <p:nvSpPr>
            <p:cNvPr id="12" name="Rectangle 11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Oval 12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Oval 13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Oval 14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Oval 15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Oval 16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9922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Q5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8229600" cy="4876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/>
              <a:t>256**(480*640*3)</a:t>
            </a:r>
            <a:endParaRPr lang="en-MY" sz="8000" dirty="0"/>
          </a:p>
        </p:txBody>
      </p:sp>
    </p:spTree>
    <p:extLst>
      <p:ext uri="{BB962C8B-B14F-4D97-AF65-F5344CB8AC3E}">
        <p14:creationId xmlns:p14="http://schemas.microsoft.com/office/powerpoint/2010/main" val="40752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in straight lines</a:t>
            </a:r>
          </a:p>
          <a:p>
            <a:r>
              <a:rPr lang="en-US" dirty="0" smtClean="0"/>
              <a:t>Basic Python will be learn through examples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8817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Alphabot</a:t>
            </a:r>
            <a:r>
              <a:rPr lang="en-US" dirty="0" smtClean="0"/>
              <a:t> 2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mobile robots have only one sensor – infra red array.</a:t>
            </a:r>
          </a:p>
          <a:p>
            <a:r>
              <a:rPr lang="en-US" dirty="0" smtClean="0"/>
              <a:t>black line absorb infra red while bright surface reflect infra red.</a:t>
            </a:r>
          </a:p>
          <a:p>
            <a:r>
              <a:rPr lang="en-US" dirty="0" smtClean="0"/>
              <a:t>infra red travel in speed of light give almost zero delay between transmitter and receiver.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2446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you going to do in this section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https://www.youtube.com/watch?v=e3iG1YwLLdQ&amp;list=PLFrD3-dtN05EM5r5u3bSLUqNLjTn92jNp&amp;index=2&amp;t=0s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6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Programs -&gt; Python -&gt; IDLE</a:t>
            </a:r>
          </a:p>
          <a:p>
            <a:r>
              <a:rPr lang="en-US" dirty="0" smtClean="0"/>
              <a:t>File -&gt; New File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94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Line Tracker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from alphabot2 import </a:t>
            </a:r>
            <a:r>
              <a:rPr lang="en-US" sz="1600" dirty="0" err="1"/>
              <a:t>motor,line_tracker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import time</a:t>
            </a:r>
          </a:p>
          <a:p>
            <a:pPr marL="0" indent="0">
              <a:buNone/>
            </a:pPr>
            <a:r>
              <a:rPr lang="en-US" sz="1600" dirty="0"/>
              <a:t># IP </a:t>
            </a:r>
            <a:r>
              <a:rPr lang="en-US" sz="1600" dirty="0" err="1"/>
              <a:t>adddress</a:t>
            </a:r>
            <a:r>
              <a:rPr lang="en-US" sz="1600" dirty="0"/>
              <a:t> of your robot</a:t>
            </a:r>
          </a:p>
          <a:p>
            <a:pPr marL="0" indent="0">
              <a:buNone/>
            </a:pPr>
            <a:r>
              <a:rPr lang="en-US" sz="1600" dirty="0"/>
              <a:t>address  = "192.168.0.100"</a:t>
            </a:r>
          </a:p>
          <a:p>
            <a:pPr marL="0" indent="0">
              <a:buNone/>
            </a:pPr>
            <a:r>
              <a:rPr lang="en-US" sz="1600" dirty="0"/>
              <a:t># create line tracker object</a:t>
            </a:r>
          </a:p>
          <a:p>
            <a:pPr marL="0" indent="0">
              <a:buNone/>
            </a:pPr>
            <a:r>
              <a:rPr lang="en-US" sz="1600" dirty="0" err="1"/>
              <a:t>lt</a:t>
            </a:r>
            <a:r>
              <a:rPr lang="en-US" sz="1600" dirty="0"/>
              <a:t> = </a:t>
            </a:r>
            <a:r>
              <a:rPr lang="en-US" sz="1600" dirty="0" err="1"/>
              <a:t>line_tracker.line_tracker</a:t>
            </a:r>
            <a:r>
              <a:rPr lang="en-US" sz="1600" dirty="0"/>
              <a:t>(address)</a:t>
            </a:r>
          </a:p>
          <a:p>
            <a:pPr marL="0" indent="0">
              <a:buNone/>
            </a:pPr>
            <a:r>
              <a:rPr lang="en-US" sz="1600" dirty="0"/>
              <a:t># start reading data from server</a:t>
            </a:r>
          </a:p>
          <a:p>
            <a:pPr marL="0" indent="0">
              <a:buNone/>
            </a:pPr>
            <a:r>
              <a:rPr lang="en-US" sz="1600" dirty="0" err="1"/>
              <a:t>lt.start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range(100):</a:t>
            </a:r>
          </a:p>
          <a:p>
            <a:pPr marL="0" indent="0">
              <a:buNone/>
            </a:pPr>
            <a:r>
              <a:rPr lang="en-US" sz="1600" dirty="0"/>
              <a:t>	# stop for one second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time.sleep</a:t>
            </a:r>
            <a:r>
              <a:rPr lang="en-US" sz="1600" dirty="0"/>
              <a:t>(1)</a:t>
            </a:r>
          </a:p>
          <a:p>
            <a:pPr marL="0" indent="0">
              <a:buNone/>
            </a:pPr>
            <a:r>
              <a:rPr lang="en-US" sz="1600" dirty="0"/>
              <a:t>	if </a:t>
            </a:r>
            <a:r>
              <a:rPr lang="en-US" sz="1600" dirty="0" err="1"/>
              <a:t>lt.data</a:t>
            </a:r>
            <a:r>
              <a:rPr lang="en-US" sz="1600" dirty="0"/>
              <a:t>==0:</a:t>
            </a:r>
          </a:p>
          <a:p>
            <a:pPr marL="0" indent="0">
              <a:buNone/>
            </a:pPr>
            <a:r>
              <a:rPr lang="en-US" sz="1600" dirty="0"/>
              <a:t>		continue</a:t>
            </a:r>
          </a:p>
          <a:p>
            <a:pPr marL="0" indent="0">
              <a:buNone/>
            </a:pPr>
            <a:r>
              <a:rPr lang="en-US" sz="1600" dirty="0"/>
              <a:t>	# </a:t>
            </a:r>
            <a:r>
              <a:rPr lang="en-US" sz="1600" dirty="0" err="1"/>
              <a:t>lt.data</a:t>
            </a:r>
            <a:r>
              <a:rPr lang="en-US" sz="1600" dirty="0"/>
              <a:t> is an array with 5 elements</a:t>
            </a:r>
          </a:p>
          <a:p>
            <a:pPr marL="0" indent="0">
              <a:buNone/>
            </a:pPr>
            <a:r>
              <a:rPr lang="en-US" sz="1600" dirty="0"/>
              <a:t>	print(</a:t>
            </a:r>
            <a:r>
              <a:rPr lang="en-US" sz="1600" dirty="0" err="1"/>
              <a:t>lt.data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# remember to stop the socket connection</a:t>
            </a:r>
          </a:p>
          <a:p>
            <a:pPr marL="0" indent="0">
              <a:buNone/>
            </a:pPr>
            <a:r>
              <a:rPr lang="en-US" sz="1600" dirty="0" err="1"/>
              <a:t>lt.stop</a:t>
            </a:r>
            <a:r>
              <a:rPr lang="en-US" sz="1600" dirty="0"/>
              <a:t>()</a:t>
            </a:r>
            <a:endParaRPr lang="en-MY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run the code:</a:t>
            </a:r>
          </a:p>
          <a:p>
            <a:pPr marL="514350" indent="-514350">
              <a:buAutoNum type="arabicPeriod"/>
            </a:pPr>
            <a:r>
              <a:rPr lang="en-US" dirty="0" smtClean="0"/>
              <a:t>F5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-&gt; Run Module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373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Motor (remember to put on floor before execution)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from alphabot2 import </a:t>
            </a:r>
            <a:r>
              <a:rPr lang="en-US" sz="5600" dirty="0" err="1"/>
              <a:t>motor,line_tracker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import time</a:t>
            </a:r>
          </a:p>
          <a:p>
            <a:pPr marL="0" indent="0">
              <a:buNone/>
            </a:pPr>
            <a:r>
              <a:rPr lang="en-US" sz="5600" dirty="0"/>
              <a:t>address = "192.168.0.100"</a:t>
            </a:r>
          </a:p>
          <a:p>
            <a:pPr marL="0" indent="0">
              <a:buNone/>
            </a:pPr>
            <a:r>
              <a:rPr lang="en-US" sz="5600" dirty="0"/>
              <a:t>mot = </a:t>
            </a:r>
            <a:r>
              <a:rPr lang="en-US" sz="5600" dirty="0" err="1"/>
              <a:t>motor.motor</a:t>
            </a:r>
            <a:r>
              <a:rPr lang="en-US" sz="5600" dirty="0"/>
              <a:t>(address)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# below is the general function's parameters and range</a:t>
            </a:r>
          </a:p>
          <a:p>
            <a:pPr marL="0" indent="0">
              <a:buNone/>
            </a:pPr>
            <a:r>
              <a:rPr lang="en-US" sz="5600" dirty="0"/>
              <a:t># </a:t>
            </a:r>
            <a:r>
              <a:rPr lang="en-US" sz="5600" dirty="0" err="1"/>
              <a:t>mot.command</a:t>
            </a:r>
            <a:r>
              <a:rPr lang="en-US" sz="5600" dirty="0"/>
              <a:t>(</a:t>
            </a:r>
            <a:r>
              <a:rPr lang="en-US" sz="5600" dirty="0" err="1"/>
              <a:t>direction,speed,duration</a:t>
            </a:r>
            <a:r>
              <a:rPr lang="en-US" sz="5600" dirty="0"/>
              <a:t>)</a:t>
            </a:r>
          </a:p>
          <a:p>
            <a:pPr marL="0" indent="0">
              <a:buNone/>
            </a:pPr>
            <a:r>
              <a:rPr lang="en-US" sz="5600" dirty="0"/>
              <a:t># parameters:</a:t>
            </a:r>
          </a:p>
          <a:p>
            <a:pPr marL="0" indent="0">
              <a:buNone/>
            </a:pPr>
            <a:r>
              <a:rPr lang="en-US" sz="5600" dirty="0"/>
              <a:t># direction: "forward","backward","left","right","set_left_speed","set_right_speed","stop"</a:t>
            </a:r>
          </a:p>
          <a:p>
            <a:pPr marL="0" indent="0">
              <a:buNone/>
            </a:pPr>
            <a:r>
              <a:rPr lang="en-US" sz="5600" dirty="0"/>
              <a:t># speed: 0-100</a:t>
            </a:r>
          </a:p>
          <a:p>
            <a:pPr marL="0" indent="0">
              <a:buNone/>
            </a:pPr>
            <a:r>
              <a:rPr lang="en-US" sz="5600" dirty="0"/>
              <a:t># duration: second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# run forward at 20 speed for 5 seconds</a:t>
            </a:r>
          </a:p>
          <a:p>
            <a:pPr marL="0" indent="0">
              <a:buNone/>
            </a:pPr>
            <a:r>
              <a:rPr lang="en-US" sz="5600" dirty="0" err="1"/>
              <a:t>mot.command</a:t>
            </a:r>
            <a:r>
              <a:rPr lang="en-US" sz="5600" dirty="0"/>
              <a:t>("forward",20,5)</a:t>
            </a:r>
          </a:p>
          <a:p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 smtClean="0"/>
              <a:t># </a:t>
            </a:r>
            <a:r>
              <a:rPr lang="en-US" sz="800" dirty="0"/>
              <a:t>set speed of left and right and ask robot to move forward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("set_left_speed",10)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("set_right_speed",10)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("forward")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(5)</a:t>
            </a:r>
          </a:p>
          <a:p>
            <a:pPr marL="0" indent="0">
              <a:buNone/>
            </a:pPr>
            <a:r>
              <a:rPr lang="en-US" sz="800" dirty="0"/>
              <a:t># stop moving , speed set to zero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("stop")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(1)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set speed of left and right and ask robot to move backward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("set_left_speed",10)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("set_right_speed",10)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("backward")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(5)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("stop")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(1)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spin turn  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("set_left_speed",10)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("set_right_speed",10)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("left")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(5)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("stop")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(1)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spin turn 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("set_left_speed",10)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("set_right_speed",10)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("right")</a:t>
            </a:r>
          </a:p>
          <a:p>
            <a:pPr marL="0" indent="0">
              <a:buNone/>
            </a:pPr>
            <a:r>
              <a:rPr lang="en-US" sz="800" dirty="0" err="1"/>
              <a:t>time.sleep</a:t>
            </a:r>
            <a:r>
              <a:rPr lang="en-US" sz="800" dirty="0"/>
              <a:t>(5)</a:t>
            </a:r>
          </a:p>
          <a:p>
            <a:pPr marL="0" indent="0">
              <a:buNone/>
            </a:pPr>
            <a:r>
              <a:rPr lang="en-US" sz="800" dirty="0" err="1"/>
              <a:t>mot.command</a:t>
            </a:r>
            <a:r>
              <a:rPr lang="en-US" sz="800" dirty="0"/>
              <a:t>("stop")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/>
              <a:t># remember to stop the socket connection</a:t>
            </a:r>
          </a:p>
          <a:p>
            <a:pPr marL="0" indent="0">
              <a:buNone/>
            </a:pPr>
            <a:r>
              <a:rPr lang="en-US" sz="800" dirty="0" err="1"/>
              <a:t>mot.stop</a:t>
            </a:r>
            <a:r>
              <a:rPr lang="en-US" sz="800" dirty="0"/>
              <a:t>()</a:t>
            </a:r>
            <a:endParaRPr lang="en-MY" sz="800" dirty="0"/>
          </a:p>
        </p:txBody>
      </p:sp>
    </p:spTree>
    <p:extLst>
      <p:ext uri="{BB962C8B-B14F-4D97-AF65-F5344CB8AC3E}">
        <p14:creationId xmlns:p14="http://schemas.microsoft.com/office/powerpoint/2010/main" val="485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imagine how this robot see</a:t>
            </a:r>
            <a:endParaRPr lang="en-MY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grpSp>
        <p:nvGrpSpPr>
          <p:cNvPr id="7" name="Group 6"/>
          <p:cNvGrpSpPr/>
          <p:nvPr/>
        </p:nvGrpSpPr>
        <p:grpSpPr>
          <a:xfrm>
            <a:off x="1921947" y="3561442"/>
            <a:ext cx="5181600" cy="1219200"/>
            <a:chOff x="-2205037" y="1524000"/>
            <a:chExt cx="1295400" cy="304800"/>
          </a:xfrm>
        </p:grpSpPr>
        <p:sp>
          <p:nvSpPr>
            <p:cNvPr id="8" name="Rectangle 7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Oval 8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Oval 9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Oval 10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Oval 11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Oval 12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05000" y="3561442"/>
            <a:ext cx="5181600" cy="1219200"/>
            <a:chOff x="-2205037" y="1524000"/>
            <a:chExt cx="1295400" cy="304800"/>
          </a:xfrm>
        </p:grpSpPr>
        <p:sp>
          <p:nvSpPr>
            <p:cNvPr id="15" name="Rectangle 14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Oval 15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Oval 16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Oval 17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Oval 18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Oval 19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1947" y="3561442"/>
            <a:ext cx="5181600" cy="1219200"/>
            <a:chOff x="-2205037" y="1524000"/>
            <a:chExt cx="1295400" cy="304800"/>
          </a:xfrm>
        </p:grpSpPr>
        <p:sp>
          <p:nvSpPr>
            <p:cNvPr id="22" name="Rectangle 21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Oval 22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Oval 23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Oval 24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Oval 25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Oval 26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05000" y="3581400"/>
            <a:ext cx="5181600" cy="1219200"/>
            <a:chOff x="-2205037" y="1524000"/>
            <a:chExt cx="1295400" cy="304800"/>
          </a:xfrm>
        </p:grpSpPr>
        <p:sp>
          <p:nvSpPr>
            <p:cNvPr id="29" name="Rectangle 28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Oval 29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Oval 30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31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Oval 32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Oval 33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05000" y="3581400"/>
            <a:ext cx="5181600" cy="1219200"/>
            <a:chOff x="-2205037" y="1524000"/>
            <a:chExt cx="1295400" cy="304800"/>
          </a:xfrm>
        </p:grpSpPr>
        <p:sp>
          <p:nvSpPr>
            <p:cNvPr id="36" name="Rectangle 35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7" name="Oval 36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8" name="Oval 37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Oval 38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0" name="Oval 39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Oval 40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932542" y="3581400"/>
            <a:ext cx="5181600" cy="1219200"/>
            <a:chOff x="-2205037" y="1524000"/>
            <a:chExt cx="1295400" cy="304800"/>
          </a:xfrm>
        </p:grpSpPr>
        <p:sp>
          <p:nvSpPr>
            <p:cNvPr id="43" name="Rectangle 42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4" name="Oval 43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5" name="Oval 44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6" name="Oval 45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7" name="Oval 46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8" name="Oval 47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42648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calibration</a:t>
            </a:r>
            <a:endParaRPr lang="en-MY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32542" y="2362200"/>
            <a:ext cx="5181600" cy="1219200"/>
            <a:chOff x="-2205037" y="1524000"/>
            <a:chExt cx="1295400" cy="304800"/>
          </a:xfrm>
        </p:grpSpPr>
        <p:sp>
          <p:nvSpPr>
            <p:cNvPr id="15" name="Rectangle 14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Oval 15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Oval 16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Oval 17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Oval 18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Oval 19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13490" y="4267200"/>
            <a:ext cx="5181600" cy="1219200"/>
            <a:chOff x="-2205037" y="1524000"/>
            <a:chExt cx="1295400" cy="304800"/>
          </a:xfrm>
        </p:grpSpPr>
        <p:sp>
          <p:nvSpPr>
            <p:cNvPr id="22" name="Rectangle 21"/>
            <p:cNvSpPr/>
            <p:nvPr/>
          </p:nvSpPr>
          <p:spPr>
            <a:xfrm>
              <a:off x="-2205037" y="1524000"/>
              <a:ext cx="1295400" cy="3048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Oval 22"/>
            <p:cNvSpPr/>
            <p:nvPr/>
          </p:nvSpPr>
          <p:spPr>
            <a:xfrm>
              <a:off x="-20955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Oval 23"/>
            <p:cNvSpPr/>
            <p:nvPr/>
          </p:nvSpPr>
          <p:spPr>
            <a:xfrm>
              <a:off x="-18669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Oval 24"/>
            <p:cNvSpPr/>
            <p:nvPr/>
          </p:nvSpPr>
          <p:spPr>
            <a:xfrm>
              <a:off x="-16383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Oval 25"/>
            <p:cNvSpPr/>
            <p:nvPr/>
          </p:nvSpPr>
          <p:spPr>
            <a:xfrm>
              <a:off x="-14097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Oval 26"/>
            <p:cNvSpPr/>
            <p:nvPr/>
          </p:nvSpPr>
          <p:spPr>
            <a:xfrm>
              <a:off x="-1181100" y="1600200"/>
              <a:ext cx="152400" cy="152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1781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547</Words>
  <Application>Microsoft Office PowerPoint</Application>
  <PresentationFormat>On-screen Show (4:3)</PresentationFormat>
  <Paragraphs>123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Line Following Robots</vt:lpstr>
      <vt:lpstr>Objectives</vt:lpstr>
      <vt:lpstr>Alphabot 2</vt:lpstr>
      <vt:lpstr>What you going to do in this section</vt:lpstr>
      <vt:lpstr>Step by Step</vt:lpstr>
      <vt:lpstr>Test Line Tracker</vt:lpstr>
      <vt:lpstr>Test Motor (remember to put on floor before execution)</vt:lpstr>
      <vt:lpstr>Let’s imagine how this robot see</vt:lpstr>
      <vt:lpstr>Let’s talk about calibration</vt:lpstr>
      <vt:lpstr>Let’s Talk about Rules</vt:lpstr>
      <vt:lpstr>Let’s Write down all the rules!</vt:lpstr>
      <vt:lpstr>Let’s program it!</vt:lpstr>
      <vt:lpstr>Demonstrations</vt:lpstr>
      <vt:lpstr>Any Questions?</vt:lpstr>
      <vt:lpstr>My Questions</vt:lpstr>
      <vt:lpstr>Q5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Following Robots</dc:title>
  <dc:creator>Yap Seng Kuang</dc:creator>
  <cp:lastModifiedBy>Yap Seng Kuang</cp:lastModifiedBy>
  <cp:revision>56</cp:revision>
  <dcterms:created xsi:type="dcterms:W3CDTF">2006-08-16T00:00:00Z</dcterms:created>
  <dcterms:modified xsi:type="dcterms:W3CDTF">2019-09-05T15:07:47Z</dcterms:modified>
</cp:coreProperties>
</file>