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7" autoAdjust="0"/>
  </p:normalViewPr>
  <p:slideViewPr>
    <p:cSldViewPr>
      <p:cViewPr varScale="1">
        <p:scale>
          <a:sx n="75" d="100"/>
          <a:sy n="75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B5286-DC33-4785-B909-08848D41CE7F}" type="datetimeFigureOut">
              <a:rPr lang="en-MY" smtClean="0"/>
              <a:t>06/09/2019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BC58-6117-4D0C-804B-89F7F30341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363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551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</a:t>
            </a:r>
          </a:p>
          <a:p>
            <a:r>
              <a:rPr lang="en-US" dirty="0" smtClean="0"/>
              <a:t>Linear Regression with Neural Network</a:t>
            </a:r>
          </a:p>
          <a:p>
            <a:r>
              <a:rPr lang="en-US" dirty="0" smtClean="0"/>
              <a:t>MNIST with Neural Network</a:t>
            </a:r>
          </a:p>
          <a:p>
            <a:r>
              <a:rPr lang="en-US" dirty="0" smtClean="0"/>
              <a:t>Reinforcement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504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09302" cy="370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– Analytical Solution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search for the line y = ax + b</a:t>
            </a:r>
          </a:p>
          <a:p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3048000" cy="415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2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 – Program it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2066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– Neural Network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keras.layers</a:t>
            </a:r>
            <a:r>
              <a:rPr lang="en-US" dirty="0" smtClean="0"/>
              <a:t> import Dense</a:t>
            </a:r>
            <a:endParaRPr lang="en-M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03781"/>
            <a:ext cx="3962400" cy="25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40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results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01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852595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4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 = Input(shape = (28*28,))</a:t>
            </a:r>
          </a:p>
          <a:p>
            <a:pPr marL="0" indent="0">
              <a:buNone/>
            </a:pPr>
            <a:r>
              <a:rPr lang="en-US" dirty="0" smtClean="0"/>
              <a:t>t = Dense(units = 689,activation=‘sigmoid’)(x)</a:t>
            </a:r>
          </a:p>
          <a:p>
            <a:pPr marL="0" indent="0">
              <a:buNone/>
            </a:pPr>
            <a:r>
              <a:rPr lang="en-US" dirty="0" smtClean="0"/>
              <a:t>y = Dense(units=10,activation=“</a:t>
            </a:r>
            <a:r>
              <a:rPr lang="en-US" dirty="0" err="1" smtClean="0"/>
              <a:t>softmax</a:t>
            </a:r>
            <a:r>
              <a:rPr lang="en-US" dirty="0" smtClean="0"/>
              <a:t>”)(t)</a:t>
            </a:r>
          </a:p>
          <a:p>
            <a:pPr marL="0" indent="0">
              <a:buNone/>
            </a:pPr>
            <a:r>
              <a:rPr lang="en-US" dirty="0" smtClean="0"/>
              <a:t>model = Model(inputs = x, outputs=y)</a:t>
            </a:r>
          </a:p>
          <a:p>
            <a:pPr marL="0" indent="0">
              <a:buNone/>
            </a:pPr>
            <a:r>
              <a:rPr lang="en-US" dirty="0" err="1" smtClean="0"/>
              <a:t>model.compile</a:t>
            </a:r>
            <a:r>
              <a:rPr lang="en-US" dirty="0" smtClean="0"/>
              <a:t>(optimizer=“</a:t>
            </a:r>
            <a:r>
              <a:rPr lang="en-US" dirty="0" err="1" smtClean="0"/>
              <a:t>adam</a:t>
            </a:r>
            <a:r>
              <a:rPr lang="en-US" dirty="0" smtClean="0"/>
              <a:t>”, loss=“</a:t>
            </a:r>
            <a:r>
              <a:rPr lang="en-US" dirty="0" err="1" smtClean="0"/>
              <a:t>mse</a:t>
            </a:r>
            <a:r>
              <a:rPr lang="en-US" dirty="0" smtClean="0"/>
              <a:t>”,metrics=[“accuracy”])</a:t>
            </a:r>
          </a:p>
          <a:p>
            <a:pPr marL="0" indent="0">
              <a:buNone/>
            </a:pPr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x_train,y_train,batch_size</a:t>
            </a:r>
            <a:r>
              <a:rPr lang="en-US" dirty="0" smtClean="0"/>
              <a:t> = 100, epochs=20)</a:t>
            </a:r>
          </a:p>
          <a:p>
            <a:pPr marL="0" indent="0"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model.evaluate</a:t>
            </a:r>
            <a:r>
              <a:rPr lang="en-US" dirty="0" smtClean="0"/>
              <a:t>(</a:t>
            </a:r>
            <a:r>
              <a:rPr lang="en-US" dirty="0" err="1" smtClean="0"/>
              <a:t>x_test,y_test,batch_size</a:t>
            </a:r>
            <a:r>
              <a:rPr lang="en-US" dirty="0" smtClean="0"/>
              <a:t>=10000)</a:t>
            </a:r>
          </a:p>
          <a:p>
            <a:pPr marL="0" indent="0">
              <a:buNone/>
            </a:pPr>
            <a:r>
              <a:rPr lang="en-US" dirty="0" smtClean="0"/>
              <a:t>print(“Test </a:t>
            </a:r>
            <a:r>
              <a:rPr lang="en-US" dirty="0" err="1" smtClean="0"/>
              <a:t>Acc</a:t>
            </a:r>
            <a:r>
              <a:rPr lang="en-US" dirty="0" smtClean="0"/>
              <a:t>:”, result[1])</a:t>
            </a:r>
          </a:p>
          <a:p>
            <a:pPr marL="0" indent="0">
              <a:buNone/>
            </a:pPr>
            <a:r>
              <a:rPr lang="en-US" dirty="0" err="1" smtClean="0"/>
              <a:t>weights,biases</a:t>
            </a:r>
            <a:r>
              <a:rPr lang="en-US" dirty="0" smtClean="0"/>
              <a:t> = </a:t>
            </a:r>
            <a:r>
              <a:rPr lang="en-US" dirty="0" err="1" smtClean="0"/>
              <a:t>model.layers</a:t>
            </a:r>
            <a:r>
              <a:rPr lang="en-US" dirty="0" smtClean="0"/>
              <a:t>[1].</a:t>
            </a:r>
            <a:r>
              <a:rPr lang="en-US" dirty="0" err="1" smtClean="0"/>
              <a:t>get_weights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3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120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Deep Learning</vt:lpstr>
      <vt:lpstr>Objectives</vt:lpstr>
      <vt:lpstr>Simple Examples</vt:lpstr>
      <vt:lpstr>Linear Regression – Analytical Solution</vt:lpstr>
      <vt:lpstr>Tutorial 1 – Program it</vt:lpstr>
      <vt:lpstr>Linear Regression – Neural Network</vt:lpstr>
      <vt:lpstr>Compare results</vt:lpstr>
      <vt:lpstr>MNIST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Yap Seng Kuang</dc:creator>
  <cp:lastModifiedBy>Yap Seng Kuang</cp:lastModifiedBy>
  <cp:revision>32</cp:revision>
  <dcterms:created xsi:type="dcterms:W3CDTF">2006-08-16T00:00:00Z</dcterms:created>
  <dcterms:modified xsi:type="dcterms:W3CDTF">2019-09-05T23:29:53Z</dcterms:modified>
</cp:coreProperties>
</file>