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29" r:id="rId4"/>
    <p:sldMasterId id="2147484675" r:id="rId5"/>
    <p:sldMasterId id="2147484751" r:id="rId6"/>
  </p:sldMasterIdLst>
  <p:notesMasterIdLst>
    <p:notesMasterId r:id="rId13"/>
  </p:notesMasterIdLst>
  <p:handoutMasterIdLst>
    <p:handoutMasterId r:id="rId14"/>
  </p:handoutMasterIdLst>
  <p:sldIdLst>
    <p:sldId id="10946" r:id="rId7"/>
    <p:sldId id="10947" r:id="rId8"/>
    <p:sldId id="10949" r:id="rId9"/>
    <p:sldId id="10948" r:id="rId10"/>
    <p:sldId id="1921" r:id="rId11"/>
    <p:sldId id="1922"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2570" userDrawn="1">
          <p15:clr>
            <a:srgbClr val="A4A3A4"/>
          </p15:clr>
        </p15:guide>
        <p15:guide id="2" pos="30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6FF"/>
    <a:srgbClr val="30E5D0"/>
    <a:srgbClr val="0078D4"/>
    <a:srgbClr val="000000"/>
    <a:srgbClr val="FFFF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36" y="117"/>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2570"/>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Phillips" userId="f5791df9-4fff-4524-854b-1a4e68c4eeb6" providerId="ADAL" clId="{7680C18B-D309-447D-A4EC-26EE2C94EAF6}"/>
    <pc:docChg chg="custSel modSld">
      <pc:chgData name="Diana Phillips" userId="f5791df9-4fff-4524-854b-1a4e68c4eeb6" providerId="ADAL" clId="{7680C18B-D309-447D-A4EC-26EE2C94EAF6}" dt="2020-11-02T20:00:51.551" v="13" actId="6549"/>
      <pc:docMkLst>
        <pc:docMk/>
      </pc:docMkLst>
      <pc:sldChg chg="modSp mod">
        <pc:chgData name="Diana Phillips" userId="f5791df9-4fff-4524-854b-1a4e68c4eeb6" providerId="ADAL" clId="{7680C18B-D309-447D-A4EC-26EE2C94EAF6}" dt="2020-11-02T20:00:51.551" v="13" actId="6549"/>
        <pc:sldMkLst>
          <pc:docMk/>
          <pc:sldMk cId="1056524991" sldId="1921"/>
        </pc:sldMkLst>
        <pc:spChg chg="mod">
          <ac:chgData name="Diana Phillips" userId="f5791df9-4fff-4524-854b-1a4e68c4eeb6" providerId="ADAL" clId="{7680C18B-D309-447D-A4EC-26EE2C94EAF6}" dt="2020-11-02T20:00:51.551" v="13" actId="6549"/>
          <ac:spMkLst>
            <pc:docMk/>
            <pc:sldMk cId="1056524991" sldId="1921"/>
            <ac:spMk id="7" creationId="{5D615B46-FC03-4E28-83AF-DA4BF8FC7C3D}"/>
          </ac:spMkLst>
        </pc:spChg>
      </pc:sldChg>
      <pc:sldChg chg="modSp mod">
        <pc:chgData name="Diana Phillips" userId="f5791df9-4fff-4524-854b-1a4e68c4eeb6" providerId="ADAL" clId="{7680C18B-D309-447D-A4EC-26EE2C94EAF6}" dt="2020-11-02T19:58:59.762" v="11" actId="20577"/>
        <pc:sldMkLst>
          <pc:docMk/>
          <pc:sldMk cId="918178673" sldId="10947"/>
        </pc:sldMkLst>
        <pc:spChg chg="mod">
          <ac:chgData name="Diana Phillips" userId="f5791df9-4fff-4524-854b-1a4e68c4eeb6" providerId="ADAL" clId="{7680C18B-D309-447D-A4EC-26EE2C94EAF6}" dt="2020-11-02T19:58:59.762" v="11" actId="20577"/>
          <ac:spMkLst>
            <pc:docMk/>
            <pc:sldMk cId="918178673" sldId="10947"/>
            <ac:spMk id="4" creationId="{541B3F79-6A83-4501-9AF2-C08A873F7F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90702"/>
            <a:ext cx="4160520" cy="3582955"/>
          </a:xfrm>
          <a:prstGeom prst="rect">
            <a:avLst/>
          </a:prstGeom>
        </p:spPr>
        <p:txBody>
          <a:bodyPr vert="horz" lIns="198525" tIns="99263" rIns="198525" bIns="99263" rtlCol="0"/>
          <a:lstStyle>
            <a:lvl1pPr algn="l">
              <a:defRPr sz="2600"/>
            </a:lvl1pPr>
          </a:lstStyle>
          <a:p>
            <a:endParaRPr lang="en-US">
              <a:latin typeface="Segoe UI" pitchFamily="34" charset="0"/>
            </a:endParaRPr>
          </a:p>
        </p:txBody>
      </p:sp>
      <p:sp>
        <p:nvSpPr>
          <p:cNvPr id="7" name="Date Placeholder 6"/>
          <p:cNvSpPr>
            <a:spLocks noGrp="1"/>
          </p:cNvSpPr>
          <p:nvPr>
            <p:ph type="dt" sz="quarter" idx="1"/>
          </p:nvPr>
        </p:nvSpPr>
        <p:spPr>
          <a:xfrm>
            <a:off x="5438458" y="0"/>
            <a:ext cx="4160520" cy="3582955"/>
          </a:xfrm>
          <a:prstGeom prst="rect">
            <a:avLst/>
          </a:prstGeom>
        </p:spPr>
        <p:txBody>
          <a:bodyPr vert="horz" lIns="198525" tIns="99263" rIns="198525" bIns="99263" rtlCol="0"/>
          <a:lstStyle>
            <a:lvl1pPr algn="r">
              <a:defRPr sz="2600"/>
            </a:lvl1pPr>
          </a:lstStyle>
          <a:p>
            <a:fld id="{93B1145F-B736-44F1-8764-78462C81099A}" type="datetime8">
              <a:rPr lang="en-US" smtClean="0">
                <a:latin typeface="Segoe UI" pitchFamily="34" charset="0"/>
              </a:rPr>
              <a:t>11/2/2020 12:58 PM</a:t>
            </a:fld>
            <a:endParaRPr lang="en-US">
              <a:latin typeface="Segoe UI" pitchFamily="34" charset="0"/>
            </a:endParaRPr>
          </a:p>
        </p:txBody>
      </p:sp>
      <p:sp>
        <p:nvSpPr>
          <p:cNvPr id="8" name="Footer Placeholder 7"/>
          <p:cNvSpPr>
            <a:spLocks noGrp="1"/>
          </p:cNvSpPr>
          <p:nvPr>
            <p:ph type="ftr" sz="quarter" idx="2"/>
          </p:nvPr>
        </p:nvSpPr>
        <p:spPr>
          <a:xfrm>
            <a:off x="0" y="68063710"/>
            <a:ext cx="8113014" cy="2605197"/>
          </a:xfrm>
          <a:prstGeom prst="rect">
            <a:avLst/>
          </a:prstGeom>
        </p:spPr>
        <p:txBody>
          <a:bodyPr vert="horz" lIns="198525" tIns="99263" rIns="198525" bIns="99263" rtlCol="0" anchor="b"/>
          <a:lstStyle>
            <a:lvl1pPr algn="l">
              <a:defRPr sz="2600"/>
            </a:lvl1pPr>
          </a:lstStyle>
          <a:p>
            <a:pPr marL="865103" defTabSz="1984600" eaLnBrk="0" hangingPunct="0"/>
            <a:r>
              <a:rPr lang="en-US" sz="9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8097011" y="68063710"/>
            <a:ext cx="1501966" cy="3582955"/>
          </a:xfrm>
          <a:prstGeom prst="rect">
            <a:avLst/>
          </a:prstGeom>
        </p:spPr>
        <p:txBody>
          <a:bodyPr vert="horz" lIns="198525" tIns="99263" rIns="198525" bIns="99263" rtlCol="0" anchor="b"/>
          <a:lstStyle>
            <a:lvl1pPr algn="r">
              <a:defRPr sz="26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4160520" cy="3582955"/>
          </a:xfrm>
          <a:prstGeom prst="rect">
            <a:avLst/>
          </a:prstGeom>
        </p:spPr>
        <p:txBody>
          <a:bodyPr vert="horz" lIns="198525" tIns="99263" rIns="198525" bIns="99263" rtlCol="0"/>
          <a:lstStyle>
            <a:lvl1pPr algn="l">
              <a:defRPr sz="26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19086513" y="5373688"/>
            <a:ext cx="47774226" cy="26873200"/>
          </a:xfrm>
          <a:prstGeom prst="rect">
            <a:avLst/>
          </a:prstGeom>
          <a:noFill/>
          <a:ln w="12700">
            <a:solidFill>
              <a:prstClr val="black"/>
            </a:solidFill>
          </a:ln>
        </p:spPr>
        <p:txBody>
          <a:bodyPr vert="horz" lIns="198525" tIns="99263" rIns="198525" bIns="99263" rtlCol="0" anchor="ctr"/>
          <a:lstStyle/>
          <a:p>
            <a:endParaRPr lang="en-US"/>
          </a:p>
        </p:txBody>
      </p:sp>
      <p:sp>
        <p:nvSpPr>
          <p:cNvPr id="10" name="Footer Placeholder 9"/>
          <p:cNvSpPr>
            <a:spLocks noGrp="1"/>
          </p:cNvSpPr>
          <p:nvPr>
            <p:ph type="ftr" sz="quarter" idx="4"/>
          </p:nvPr>
        </p:nvSpPr>
        <p:spPr>
          <a:xfrm>
            <a:off x="0" y="68076147"/>
            <a:ext cx="8289036" cy="2789595"/>
          </a:xfrm>
          <a:prstGeom prst="rect">
            <a:avLst/>
          </a:prstGeom>
        </p:spPr>
        <p:txBody>
          <a:bodyPr vert="horz" lIns="198525" tIns="99263" rIns="198525" bIns="99263" rtlCol="0" anchor="b"/>
          <a:lstStyle>
            <a:lvl1pPr marL="1240784" indent="0" algn="l">
              <a:defRPr sz="2600"/>
            </a:lvl1pPr>
          </a:lstStyle>
          <a:p>
            <a:pPr defTabSz="1984600"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5438458" y="0"/>
            <a:ext cx="4160520" cy="3582955"/>
          </a:xfrm>
          <a:prstGeom prst="rect">
            <a:avLst/>
          </a:prstGeom>
        </p:spPr>
        <p:txBody>
          <a:bodyPr vert="horz" lIns="198525" tIns="99263" rIns="198525" bIns="99263" rtlCol="0"/>
          <a:lstStyle>
            <a:lvl1pPr algn="r">
              <a:defRPr sz="2600">
                <a:latin typeface="Segoe UI" pitchFamily="34" charset="0"/>
              </a:defRPr>
            </a:lvl1pPr>
          </a:lstStyle>
          <a:p>
            <a:fld id="{1EDC2269-3146-47A6-A145-22818218B092}" type="datetime8">
              <a:rPr lang="en-US" smtClean="0"/>
              <a:t>11/2/2020 12:57 PM</a:t>
            </a:fld>
            <a:endParaRPr lang="en-US"/>
          </a:p>
        </p:txBody>
      </p:sp>
      <p:sp>
        <p:nvSpPr>
          <p:cNvPr id="12" name="Notes Placeholder 11"/>
          <p:cNvSpPr>
            <a:spLocks noGrp="1"/>
          </p:cNvSpPr>
          <p:nvPr>
            <p:ph type="body" sz="quarter" idx="3"/>
          </p:nvPr>
        </p:nvSpPr>
        <p:spPr>
          <a:xfrm>
            <a:off x="960120" y="34038073"/>
            <a:ext cx="7680960" cy="32246596"/>
          </a:xfrm>
          <a:prstGeom prst="rect">
            <a:avLst/>
          </a:prstGeom>
        </p:spPr>
        <p:txBody>
          <a:bodyPr vert="horz" lIns="198525" tIns="99263" rIns="198525" bIns="9926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273033" y="68063710"/>
            <a:ext cx="1325944" cy="3582955"/>
          </a:xfrm>
          <a:prstGeom prst="rect">
            <a:avLst/>
          </a:prstGeom>
        </p:spPr>
        <p:txBody>
          <a:bodyPr vert="horz" lIns="198525" tIns="99263" rIns="198525" bIns="99263" rtlCol="0" anchor="b"/>
          <a:lstStyle>
            <a:lvl1pPr algn="r">
              <a:defRPr sz="26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a:solidFill>
                  <a:schemeClr val="tx1"/>
                </a:solidFill>
                <a:effectLst/>
                <a:latin typeface="+mn-lt"/>
                <a:ea typeface="+mn-ea"/>
                <a:cs typeface="+mn-cs"/>
              </a:rPr>
              <a:t>Hi, I’m </a:t>
            </a:r>
            <a:r>
              <a:rPr lang="en-US" sz="1200" b="0" i="1" kern="1200">
                <a:solidFill>
                  <a:schemeClr val="tx1"/>
                </a:solidFill>
                <a:effectLst/>
                <a:latin typeface="+mn-lt"/>
                <a:ea typeface="+mn-ea"/>
                <a:cs typeface="+mn-cs"/>
              </a:rPr>
              <a:t>[name] </a:t>
            </a:r>
            <a:r>
              <a:rPr lang="en-US" sz="1200" b="0" i="0" kern="1200">
                <a:solidFill>
                  <a:schemeClr val="tx1"/>
                </a:solidFill>
                <a:effectLst/>
                <a:latin typeface="+mn-lt"/>
                <a:ea typeface="+mn-ea"/>
                <a:cs typeface="+mn-cs"/>
              </a:rPr>
              <a:t>and I am a </a:t>
            </a:r>
            <a:r>
              <a:rPr lang="en-US" sz="1200" b="0" i="1" kern="1200">
                <a:solidFill>
                  <a:schemeClr val="tx1"/>
                </a:solidFill>
                <a:effectLst/>
                <a:latin typeface="+mn-lt"/>
                <a:ea typeface="+mn-ea"/>
                <a:cs typeface="+mn-cs"/>
              </a:rPr>
              <a:t>[title]</a:t>
            </a:r>
          </a:p>
          <a:p>
            <a:pPr rtl="0" fontAlgn="base"/>
            <a:r>
              <a:rPr lang="en-US" sz="1200" b="0" i="0" kern="1200">
                <a:solidFill>
                  <a:schemeClr val="tx1"/>
                </a:solidFill>
                <a:effectLst/>
                <a:latin typeface="+mn-lt"/>
                <a:ea typeface="+mn-ea"/>
                <a:cs typeface="+mn-cs"/>
              </a:rPr>
              <a:t> </a:t>
            </a:r>
          </a:p>
          <a:p>
            <a:pPr rtl="0" fontAlgn="base"/>
            <a:r>
              <a:rPr lang="en-US" sz="1200" b="0" i="0" kern="1200">
                <a:solidFill>
                  <a:schemeClr val="tx1"/>
                </a:solidFill>
                <a:effectLst/>
                <a:latin typeface="+mn-lt"/>
                <a:ea typeface="+mn-ea"/>
                <a:cs typeface="+mn-cs"/>
              </a:rPr>
              <a:t>&lt;Transition&gt; Today, I want to dive into our approach with Azure IoT, and help you envision how you can power new possibilities in your own organization and achieve greater business impact. </a:t>
            </a:r>
          </a:p>
          <a:p>
            <a:pPr rtl="0" fontAlgn="base"/>
            <a:r>
              <a:rPr lang="en-US" sz="1200" b="0" i="0" kern="1200">
                <a:solidFill>
                  <a:schemeClr val="tx1"/>
                </a:solidFill>
                <a:effectLst/>
                <a:latin typeface="+mn-lt"/>
                <a:ea typeface="+mn-ea"/>
                <a:cs typeface="+mn-cs"/>
              </a:rPr>
              <a:t>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11/2/2020 12:57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86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de-DE"/>
              <a:t>Mastertitelformat bearbeiten</a:t>
            </a:r>
            <a:endParaRPr lang="en-US"/>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de-DE"/>
              <a:t>Mastertextformat bearbeiten</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309539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107843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2719629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4517686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de-DE"/>
              <a:t>Mastertitelformat bearbeiten</a:t>
            </a:r>
            <a:endParaRPr lang="en-US"/>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9687452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082355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688746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de-DE"/>
              <a:t>Mastertitelformat bearbeiten</a:t>
            </a:r>
            <a:endParaRPr lang="en-US"/>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de-DE"/>
              <a:t>Mastertextformat bearbeiten</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de-DE"/>
              <a:t>Mastertextformat bearbeiten</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de-DE"/>
              <a:t>Mastertextformat bearbeiten</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de-DE"/>
              <a:t>Mastertextformat bearbeiten</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5952585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de-DE"/>
              <a:t>Mastertitelformat bearbeiten</a:t>
            </a:r>
            <a:endParaRPr lang="en-US"/>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a:t>Drag &amp; drop your screen shot here </a:t>
            </a:r>
            <a:br>
              <a:rPr lang="en-US"/>
            </a:br>
            <a:r>
              <a:rPr lang="en-US"/>
              <a:t>or click or tap icon below to insert </a:t>
            </a:r>
          </a:p>
        </p:txBody>
      </p:sp>
    </p:spTree>
    <p:extLst>
      <p:ext uri="{BB962C8B-B14F-4D97-AF65-F5344CB8AC3E}">
        <p14:creationId xmlns:p14="http://schemas.microsoft.com/office/powerpoint/2010/main" val="17168283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B321057F-5FE2-4E98-A82A-F395CCC9BA5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de-DE"/>
              <a:t>Mastertitelformat bearbeiten</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de-DE"/>
              <a:t>Mastertextformat bearbeiten</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653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de-DE"/>
              <a:t>Mastertextformat bearbeiten</a:t>
            </a:r>
          </a:p>
        </p:txBody>
      </p:sp>
    </p:spTree>
    <p:extLst>
      <p:ext uri="{BB962C8B-B14F-4D97-AF65-F5344CB8AC3E}">
        <p14:creationId xmlns:p14="http://schemas.microsoft.com/office/powerpoint/2010/main" val="1841027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de-DE"/>
              <a:t>Mastertextformat bearbeiten</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061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de-DE"/>
              <a:t>Mastertitelformat bearbeiten</a:t>
            </a:r>
            <a:endParaRPr lang="en-US"/>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6" name="Picture 5" descr="Two people sitting at a table using a computer.&#10;&#10;Description automatically generated">
            <a:extLst>
              <a:ext uri="{FF2B5EF4-FFF2-40B4-BE49-F238E27FC236}">
                <a16:creationId xmlns:a16="http://schemas.microsoft.com/office/drawing/2014/main" id="{2204A37F-8B96-4ED1-BA49-C58CBCBF1C8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Two people sitting at a table using a computer.&#10;&#10;Description automatically generated">
            <a:extLst>
              <a:ext uri="{FF2B5EF4-FFF2-40B4-BE49-F238E27FC236}">
                <a16:creationId xmlns:a16="http://schemas.microsoft.com/office/drawing/2014/main" id="{63397F99-6ED7-4D58-9D63-BE73E2937D7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05096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3152001"/>
            <a:ext cx="4161981" cy="553998"/>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489699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panose="020B0502040204020203" pitchFamily="34" charset="0"/>
              </a:defRPr>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5762067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7204755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6703999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58772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075808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034176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531337368"/>
      </p:ext>
    </p:extLst>
  </p:cSld>
  <p:clrMapOvr>
    <a:masterClrMapping/>
  </p:clrMapOvr>
  <p:transition>
    <p:fade/>
  </p:transition>
  <p:hf hdr="0"/>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5497F3D2-4B1F-4B39-9F73-BA917D388B3B}"/>
              </a:ext>
            </a:extLst>
          </p:cNvPr>
          <p:cNvSpPr>
            <a:spLocks noGrp="1"/>
          </p:cNvSpPr>
          <p:nvPr>
            <p:ph type="body" sz="quarter" idx="11" hasCustomPrompt="1"/>
          </p:nvPr>
        </p:nvSpPr>
        <p:spPr>
          <a:xfrm>
            <a:off x="8128000" y="2017713"/>
            <a:ext cx="3481388" cy="307777"/>
          </a:xfrm>
        </p:spPr>
        <p:txBody>
          <a:bodyPr wrap="square">
            <a:spAutoFit/>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Add a caption</a:t>
            </a:r>
          </a:p>
        </p:txBody>
      </p:sp>
      <p:sp>
        <p:nvSpPr>
          <p:cNvPr id="3" name="Picture Placeholder 2" descr="This screen 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4200" y="1436688"/>
            <a:ext cx="7253288" cy="4832350"/>
          </a:xfrm>
          <a:blipFill>
            <a:blip r:embed="rId2"/>
            <a:stretch>
              <a:fillRect/>
            </a:stretch>
          </a:blipFill>
        </p:spPr>
        <p:txBody>
          <a:bodyPr bIns="1097280" anchor="ctr">
            <a:noAutofit/>
          </a:bodyPr>
          <a:lstStyle>
            <a:lvl1pPr marL="0" indent="0" algn="ctr">
              <a:buNone/>
              <a:defRPr sz="1400" b="1">
                <a:solidFill>
                  <a:srgbClr val="000000"/>
                </a:solidFill>
              </a:defRPr>
            </a:lvl1pPr>
          </a:lstStyle>
          <a:p>
            <a:r>
              <a:rPr lang="en-US"/>
              <a:t>Drag &amp; drop your screen shot here </a:t>
            </a:r>
            <a:br>
              <a:rPr lang="en-US"/>
            </a:br>
            <a:r>
              <a:rPr lang="en-US"/>
              <a:t>or click or tap icon below to insert </a:t>
            </a:r>
          </a:p>
        </p:txBody>
      </p:sp>
    </p:spTree>
    <p:extLst>
      <p:ext uri="{BB962C8B-B14F-4D97-AF65-F5344CB8AC3E}">
        <p14:creationId xmlns:p14="http://schemas.microsoft.com/office/powerpoint/2010/main" val="3153126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6">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12">
          <p15:clr>
            <a:srgbClr val="5ACBF0"/>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356100" y="2447039"/>
            <a:ext cx="7251192" cy="369332"/>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356100" y="2017713"/>
            <a:ext cx="72532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484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5ACBF0"/>
          </p15:clr>
        </p15:guide>
        <p15:guide id="13" pos="2744">
          <p15:clr>
            <a:srgbClr val="5ACBF0"/>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2" orient="horz" pos="172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bwMode="auto">
          <a:xfrm>
            <a:off x="588263" y="3179701"/>
            <a:ext cx="3182621" cy="498598"/>
          </a:xfrm>
          <a:noFill/>
        </p:spPr>
        <p:txBody>
          <a:bodyPr vert="horz" wrap="square" lIns="0" tIns="0" rIns="0" bIns="0" rtlCol="0" anchor="ctr" anchorCtr="0">
            <a:spAutoFit/>
          </a:bodyPr>
          <a:lstStyle>
            <a:lvl1pPr>
              <a:defRPr lang="en-US" dirty="0">
                <a:solidFill>
                  <a:srgbClr val="FFFFFF"/>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3793685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5ACBF0"/>
          </p15:clr>
        </p15:guide>
        <p15:guide id="14" pos="3155">
          <p15:clr>
            <a:srgbClr val="5ACBF0"/>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FA0F84-F2FF-4407-BF3B-865F6671E357}"/>
              </a:ext>
            </a:extLst>
          </p:cNvPr>
          <p:cNvSpPr>
            <a:spLocks noGrp="1"/>
          </p:cNvSpPr>
          <p:nvPr>
            <p:ph type="title" hasCustomPrompt="1"/>
          </p:nvPr>
        </p:nvSpPr>
        <p:spPr>
          <a:xfrm>
            <a:off x="588263" y="3179701"/>
            <a:ext cx="3182621" cy="498598"/>
          </a:xfrm>
          <a:noFill/>
        </p:spPr>
        <p:txBody>
          <a:bodyPr vert="horz" wrap="square" lIns="0" tIns="0" rIns="0" bIns="0" rtlCol="0" anchor="ctr" anchorCtr="0">
            <a:spAutoFit/>
          </a:bodyPr>
          <a:lstStyle>
            <a:lvl1pPr>
              <a:defRPr lang="en-US" dirty="0">
                <a:solidFill>
                  <a:schemeClr val="tx1"/>
                </a:solidFill>
              </a:defRPr>
            </a:lvl1pPr>
          </a:lstStyle>
          <a:p>
            <a:pPr lvl="0">
              <a:lnSpc>
                <a:spcPct val="90000"/>
              </a:lnSpc>
            </a:pPr>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08563" y="3213557"/>
            <a:ext cx="6599409" cy="430887"/>
          </a:xfrm>
        </p:spPr>
        <p:txBody>
          <a:bodyPr anchor="ctr" anchorCtr="0">
            <a:spAutoFit/>
          </a:bodyPr>
          <a:lstStyle>
            <a:lvl1pPr marL="0" indent="0">
              <a:spcAft>
                <a:spcPts val="1200"/>
              </a:spcAft>
              <a:buNone/>
              <a:defRPr sz="2800"/>
            </a:lvl1pPr>
            <a:lvl2pPr marL="228600" indent="0">
              <a:buNone/>
              <a:defRPr/>
            </a:lvl2pPr>
          </a:lstStyle>
          <a:p>
            <a:pPr lvl="0"/>
            <a:r>
              <a:rPr lang="en-US"/>
              <a:t>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4339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Mastertitelformat bearbeiten</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14718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677691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8011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lvl1pPr algn="ctr">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782125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8F4077-0D10-4BCE-91B3-6A3AE8679B56}"/>
              </a:ext>
            </a:extLst>
          </p:cNvPr>
          <p:cNvSpPr/>
          <p:nvPr userDrawn="1"/>
        </p:nvSpPr>
        <p:spPr bwMode="auto">
          <a:xfrm>
            <a:off x="0" y="1081315"/>
            <a:ext cx="12192000" cy="4468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lvl1pPr algn="ctr">
              <a:defRPr>
                <a:gradFill>
                  <a:gsLst>
                    <a:gs pos="1250">
                      <a:schemeClr val="tx1"/>
                    </a:gs>
                    <a:gs pos="100000">
                      <a:schemeClr val="tx1"/>
                    </a:gs>
                  </a:gsLst>
                  <a:lin ang="5400000" scaled="0"/>
                </a:gradFill>
              </a:defRPr>
            </a:lvl1pPr>
          </a:lstStyle>
          <a:p>
            <a:r>
              <a:rPr lang="en-US"/>
              <a:t>Click to edit Master title style</a:t>
            </a:r>
          </a:p>
        </p:txBody>
      </p:sp>
      <p:sp>
        <p:nvSpPr>
          <p:cNvPr id="3" name="Text Placeholder 6">
            <a:extLst>
              <a:ext uri="{FF2B5EF4-FFF2-40B4-BE49-F238E27FC236}">
                <a16:creationId xmlns:a16="http://schemas.microsoft.com/office/drawing/2014/main" id="{E6DB9915-D43B-476C-B8A1-449F7E279229}"/>
              </a:ext>
            </a:extLst>
          </p:cNvPr>
          <p:cNvSpPr>
            <a:spLocks noGrp="1"/>
          </p:cNvSpPr>
          <p:nvPr>
            <p:ph type="body" sz="quarter" idx="11"/>
          </p:nvPr>
        </p:nvSpPr>
        <p:spPr>
          <a:xfrm>
            <a:off x="584200" y="1150872"/>
            <a:ext cx="11025188" cy="307777"/>
          </a:xfrm>
        </p:spPr>
        <p:txBody>
          <a:bodyPr/>
          <a:lstStyle>
            <a:lvl1pPr marL="0" indent="0" algn="ctr">
              <a:buNone/>
              <a:defRPr sz="2000">
                <a:solidFill>
                  <a:schemeClr val="tx1"/>
                </a:solidFill>
                <a:latin typeface="+mj-lt"/>
              </a:defRPr>
            </a:lvl1pPr>
          </a:lstStyle>
          <a:p>
            <a:pPr lvl="0"/>
            <a:r>
              <a:rPr lang="en-US"/>
              <a:t>Edit Master text styles</a:t>
            </a:r>
          </a:p>
        </p:txBody>
      </p:sp>
    </p:spTree>
    <p:extLst>
      <p:ext uri="{BB962C8B-B14F-4D97-AF65-F5344CB8AC3E}">
        <p14:creationId xmlns:p14="http://schemas.microsoft.com/office/powerpoint/2010/main" val="4026347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announcem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C9741-080B-4B46-A228-7DE7ECBDB962}"/>
              </a:ext>
            </a:extLst>
          </p:cNvPr>
          <p:cNvSpPr>
            <a:spLocks noGrp="1"/>
          </p:cNvSpPr>
          <p:nvPr>
            <p:ph type="title"/>
          </p:nvPr>
        </p:nvSpPr>
        <p:spPr/>
        <p:txBody>
          <a:bodyPr/>
          <a:lstStyle>
            <a:lvl1pPr algn="ctr">
              <a:defRPr/>
            </a:lvl1pPr>
          </a:lstStyle>
          <a:p>
            <a:r>
              <a:rPr lang="en-US"/>
              <a:t>Click to edit Master title style</a:t>
            </a:r>
          </a:p>
        </p:txBody>
      </p:sp>
      <p:sp>
        <p:nvSpPr>
          <p:cNvPr id="4" name="Rectangle 3">
            <a:extLst>
              <a:ext uri="{FF2B5EF4-FFF2-40B4-BE49-F238E27FC236}">
                <a16:creationId xmlns:a16="http://schemas.microsoft.com/office/drawing/2014/main" id="{6F9A97A4-93B0-4E83-9F9F-E1114D78616F}"/>
              </a:ext>
            </a:extLst>
          </p:cNvPr>
          <p:cNvSpPr/>
          <p:nvPr userDrawn="1"/>
        </p:nvSpPr>
        <p:spPr bwMode="auto">
          <a:xfrm>
            <a:off x="0" y="1081315"/>
            <a:ext cx="12192000" cy="4468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6">
            <a:extLst>
              <a:ext uri="{FF2B5EF4-FFF2-40B4-BE49-F238E27FC236}">
                <a16:creationId xmlns:a16="http://schemas.microsoft.com/office/drawing/2014/main" id="{E6DB9915-D43B-476C-B8A1-449F7E279229}"/>
              </a:ext>
            </a:extLst>
          </p:cNvPr>
          <p:cNvSpPr>
            <a:spLocks noGrp="1"/>
          </p:cNvSpPr>
          <p:nvPr>
            <p:ph type="body" sz="quarter" idx="11"/>
          </p:nvPr>
        </p:nvSpPr>
        <p:spPr>
          <a:xfrm>
            <a:off x="584200" y="1150872"/>
            <a:ext cx="11025188" cy="307777"/>
          </a:xfrm>
        </p:spPr>
        <p:txBody>
          <a:bodyPr/>
          <a:lstStyle>
            <a:lvl1pPr marL="0" indent="0" algn="ctr">
              <a:buNone/>
              <a:defRPr sz="2000">
                <a:solidFill>
                  <a:schemeClr val="tx1"/>
                </a:solidFill>
                <a:latin typeface="+mj-lt"/>
              </a:defRPr>
            </a:lvl1pPr>
          </a:lstStyle>
          <a:p>
            <a:pPr lvl="0"/>
            <a:r>
              <a:rPr lang="en-US"/>
              <a:t>Edit Master text styles</a:t>
            </a:r>
          </a:p>
        </p:txBody>
      </p:sp>
    </p:spTree>
    <p:extLst>
      <p:ext uri="{BB962C8B-B14F-4D97-AF65-F5344CB8AC3E}">
        <p14:creationId xmlns:p14="http://schemas.microsoft.com/office/powerpoint/2010/main" val="3166493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53846">
                      <a:schemeClr val="tx1"/>
                    </a:gs>
                    <a:gs pos="36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2295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de-DE"/>
              <a:t>Mastertitelformat bearbeiten</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5" y="3033223"/>
            <a:ext cx="5481755"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5" y="3769821"/>
            <a:ext cx="5481755"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Subtitle</a:t>
            </a:r>
          </a:p>
        </p:txBody>
      </p:sp>
    </p:spTree>
    <p:extLst>
      <p:ext uri="{BB962C8B-B14F-4D97-AF65-F5344CB8AC3E}">
        <p14:creationId xmlns:p14="http://schemas.microsoft.com/office/powerpoint/2010/main" val="825302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childTnLst>
                                </p:cTn>
                              </p:par>
                              <p:par>
                                <p:cTn id="8" presetID="63" presetClass="path" presetSubtype="0" decel="100000" fill="hold" grpId="1" nodeType="withEffect">
                                  <p:stCondLst>
                                    <p:cond delay="0"/>
                                  </p:stCondLst>
                                  <p:childTnLst>
                                    <p:animMotion origin="layout" path="M 3.54167E-6 -3.7037E-6 L 0.02916 -3.7037E-6 " pathEditMode="relative" rAng="0" ptsTypes="AA">
                                      <p:cBhvr>
                                        <p:cTn id="9" dur="500" spd="-100000" fill="hold"/>
                                        <p:tgtEl>
                                          <p:spTgt spid="2"/>
                                        </p:tgtEl>
                                        <p:attrNameLst>
                                          <p:attrName>ppt_x</p:attrName>
                                          <p:attrName>ppt_y</p:attrName>
                                        </p:attrNameLst>
                                      </p:cBhvr>
                                      <p:rCtr x="1458"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
                                        <p:tgtEl>
                                          <p:spTgt spid="5"/>
                                        </p:tgtEl>
                                      </p:cBhvr>
                                    </p:animEffect>
                                  </p:childTnLst>
                                </p:cTn>
                              </p:par>
                              <p:par>
                                <p:cTn id="13" presetID="63" presetClass="path" presetSubtype="0" decel="100000" fill="hold" grpId="1" nodeType="withEffect">
                                  <p:stCondLst>
                                    <p:cond delay="0"/>
                                  </p:stCondLst>
                                  <p:childTnLst>
                                    <p:animMotion origin="layout" path="M 3.54167E-6 -2.22222E-6 L 0.02916 -2.22222E-6 " pathEditMode="relative" rAng="0" ptsTypes="AA">
                                      <p:cBhvr>
                                        <p:cTn id="14" dur="500" spd="-100000" fill="hold"/>
                                        <p:tgtEl>
                                          <p:spTgt spid="5"/>
                                        </p:tgtEl>
                                        <p:attrNameLst>
                                          <p:attrName>ppt_x</p:attrName>
                                          <p:attrName>ppt_y</p:attrName>
                                        </p:attrNameLst>
                                      </p:cBhvr>
                                      <p:rCtr x="14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50"/>
                        <p:tgtEl>
                          <p:spTgt spid="5"/>
                        </p:tgtEl>
                      </p:cBhvr>
                    </p:animEffect>
                  </p:childTnLst>
                </p:cTn>
              </p:par>
            </p:tnLst>
          </p:tmpl>
        </p:tmplLst>
      </p:bldP>
      <p:bldP spid="5" grpId="1">
        <p:tmplLst>
          <p:tmpl>
            <p:tnLst>
              <p:par>
                <p:cTn presetID="63" presetClass="path" presetSubtype="0" decel="100000" fill="hold" nodeType="withEffect">
                  <p:stCondLst>
                    <p:cond delay="0"/>
                  </p:stCondLst>
                  <p:childTnLst>
                    <p:animMotion origin="layout" path="M 3.54167E-6 -2.22222E-6 L 0.02916 -2.22222E-6 " pathEditMode="relative" rAng="0" ptsTypes="AA">
                      <p:cBhvr>
                        <p:cTn dur="500" spd="-100000" fill="hold"/>
                        <p:tgtEl>
                          <p:spTgt spid="5"/>
                        </p:tgtEl>
                        <p:attrNameLst>
                          <p:attrName>ppt_x</p:attrName>
                          <p:attrName>ppt_y</p:attrName>
                        </p:attrNameLst>
                      </p:cBhvr>
                      <p:rCtr x="1458" y="0"/>
                    </p:animMotion>
                  </p:childTnLst>
                </p:cTn>
              </p:par>
            </p:tnLst>
          </p:tmpl>
        </p:tmplLst>
      </p:bldP>
    </p:bldLs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guide id="5" pos="1824">
          <p15:clr>
            <a:srgbClr val="FBAE40"/>
          </p15:clr>
        </p15:guide>
        <p15:guide id="6" pos="160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Demo slide">
    <p:bg>
      <p:bgRef idx="1001">
        <a:schemeClr val="bg2"/>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C5EB91-339E-445E-8334-6B444CB396D6}"/>
              </a:ext>
            </a:extLst>
          </p:cNvPr>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title" hasCustomPrompt="1"/>
          </p:nvPr>
        </p:nvSpPr>
        <p:spPr>
          <a:xfrm>
            <a:off x="6096000" y="4884703"/>
            <a:ext cx="5481755" cy="498598"/>
          </a:xfrm>
          <a:noFill/>
        </p:spPr>
        <p:txBody>
          <a:bodyPr wrap="square" lIns="0" tIns="0" rIns="0" bIns="0" anchor="b" anchorCtr="0">
            <a:spAutoFit/>
          </a:bodyPr>
          <a:lstStyle>
            <a:lvl1pPr algn="r"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6096000" y="5621301"/>
            <a:ext cx="5481755" cy="307777"/>
          </a:xfrm>
          <a:noFill/>
        </p:spPr>
        <p:txBody>
          <a:bodyPr wrap="square" lIns="0" tIns="0" rIns="0" bIns="0">
            <a:spAutoFit/>
          </a:bodyPr>
          <a:lstStyle>
            <a:lvl1pPr marL="0" indent="0" algn="r">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Subtitle</a:t>
            </a:r>
          </a:p>
        </p:txBody>
      </p:sp>
    </p:spTree>
    <p:extLst>
      <p:ext uri="{BB962C8B-B14F-4D97-AF65-F5344CB8AC3E}">
        <p14:creationId xmlns:p14="http://schemas.microsoft.com/office/powerpoint/2010/main" val="2944368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childTnLst>
                                </p:cTn>
                              </p:par>
                              <p:par>
                                <p:cTn id="8" presetID="63" presetClass="path" presetSubtype="0" decel="100000" fill="hold" grpId="1" nodeType="withEffect">
                                  <p:stCondLst>
                                    <p:cond delay="0"/>
                                  </p:stCondLst>
                                  <p:childTnLst>
                                    <p:animMotion origin="layout" path="M 3.54167E-6 -3.7037E-6 L 0.02916 -3.7037E-6 " pathEditMode="relative" rAng="0" ptsTypes="AA">
                                      <p:cBhvr>
                                        <p:cTn id="9" dur="500" spd="-100000" fill="hold"/>
                                        <p:tgtEl>
                                          <p:spTgt spid="2"/>
                                        </p:tgtEl>
                                        <p:attrNameLst>
                                          <p:attrName>ppt_x</p:attrName>
                                          <p:attrName>ppt_y</p:attrName>
                                        </p:attrNameLst>
                                      </p:cBhvr>
                                      <p:rCtr x="1458"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
                                        <p:tgtEl>
                                          <p:spTgt spid="5"/>
                                        </p:tgtEl>
                                      </p:cBhvr>
                                    </p:animEffect>
                                  </p:childTnLst>
                                </p:cTn>
                              </p:par>
                              <p:par>
                                <p:cTn id="13" presetID="63" presetClass="path" presetSubtype="0" decel="100000" fill="hold" grpId="1" nodeType="withEffect">
                                  <p:stCondLst>
                                    <p:cond delay="0"/>
                                  </p:stCondLst>
                                  <p:childTnLst>
                                    <p:animMotion origin="layout" path="M 3.54167E-6 -2.22222E-6 L 0.02916 -2.22222E-6 " pathEditMode="relative" rAng="0" ptsTypes="AA">
                                      <p:cBhvr>
                                        <p:cTn id="14" dur="500" spd="-100000" fill="hold"/>
                                        <p:tgtEl>
                                          <p:spTgt spid="5"/>
                                        </p:tgtEl>
                                        <p:attrNameLst>
                                          <p:attrName>ppt_x</p:attrName>
                                          <p:attrName>ppt_y</p:attrName>
                                        </p:attrNameLst>
                                      </p:cBhvr>
                                      <p:rCtr x="14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50"/>
                        <p:tgtEl>
                          <p:spTgt spid="5"/>
                        </p:tgtEl>
                      </p:cBhvr>
                    </p:animEffect>
                  </p:childTnLst>
                </p:cTn>
              </p:par>
            </p:tnLst>
          </p:tmpl>
        </p:tmplLst>
      </p:bldP>
      <p:bldP spid="5" grpId="1">
        <p:tmplLst>
          <p:tmpl>
            <p:tnLst>
              <p:par>
                <p:cTn presetID="63" presetClass="path" presetSubtype="0" decel="100000" fill="hold" nodeType="withEffect">
                  <p:stCondLst>
                    <p:cond delay="0"/>
                  </p:stCondLst>
                  <p:childTnLst>
                    <p:animMotion origin="layout" path="M 3.54167E-6 -2.22222E-6 L 0.02916 -2.22222E-6 " pathEditMode="relative" rAng="0" ptsTypes="AA">
                      <p:cBhvr>
                        <p:cTn dur="500" spd="-100000" fill="hold"/>
                        <p:tgtEl>
                          <p:spTgt spid="5"/>
                        </p:tgtEl>
                        <p:attrNameLst>
                          <p:attrName>ppt_x</p:attrName>
                          <p:attrName>ppt_y</p:attrName>
                        </p:attrNameLst>
                      </p:cBhvr>
                      <p:rCtr x="1458" y="0"/>
                    </p:animMotion>
                  </p:childTnLst>
                </p:cTn>
              </p:par>
            </p:tnLst>
          </p:tmpl>
        </p:tmplLst>
      </p:bldP>
    </p:bldLs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guide id="5" pos="1824">
          <p15:clr>
            <a:srgbClr val="FBAE40"/>
          </p15:clr>
        </p15:guide>
        <p15:guide id="6" pos="1608">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AE64-2FD9-4C15-B5D8-40DC008D48FC}"/>
              </a:ext>
            </a:extLst>
          </p:cNvPr>
          <p:cNvSpPr>
            <a:spLocks noGrp="1"/>
          </p:cNvSpPr>
          <p:nvPr>
            <p:ph type="title"/>
          </p:nvPr>
        </p:nvSpPr>
        <p:spPr>
          <a:xfrm>
            <a:off x="588263" y="2669992"/>
            <a:ext cx="3640837" cy="1107996"/>
          </a:xfrm>
        </p:spPr>
        <p:txBody>
          <a:bodyPr/>
          <a:lstStyle>
            <a:lvl1pPr algn="l">
              <a:defRPr/>
            </a:lvl1pPr>
          </a:lstStyle>
          <a:p>
            <a:r>
              <a:rPr lang="en-US"/>
              <a:t>Click to edit Master title style</a:t>
            </a:r>
          </a:p>
        </p:txBody>
      </p:sp>
      <p:sp>
        <p:nvSpPr>
          <p:cNvPr id="4" name="Text Placeholder 3">
            <a:extLst>
              <a:ext uri="{FF2B5EF4-FFF2-40B4-BE49-F238E27FC236}">
                <a16:creationId xmlns:a16="http://schemas.microsoft.com/office/drawing/2014/main" id="{654489B3-20F5-4F5A-875C-30CB888A78DD}"/>
              </a:ext>
            </a:extLst>
          </p:cNvPr>
          <p:cNvSpPr>
            <a:spLocks noGrp="1"/>
          </p:cNvSpPr>
          <p:nvPr>
            <p:ph type="body" sz="quarter" idx="10"/>
          </p:nvPr>
        </p:nvSpPr>
        <p:spPr>
          <a:xfrm>
            <a:off x="6934560" y="1471934"/>
            <a:ext cx="4669177" cy="553998"/>
          </a:xfrm>
        </p:spPr>
        <p:txBody>
          <a:bodyPr/>
          <a:lstStyle>
            <a:lvl1pPr marL="0" indent="0" algn="l">
              <a:buNone/>
              <a:defRPr sz="3200">
                <a:solidFill>
                  <a:schemeClr val="accent2"/>
                </a:solidFill>
              </a:defRPr>
            </a:lvl1pPr>
            <a:lvl2pPr marL="0" indent="0" algn="ctr">
              <a:buNone/>
              <a:defRPr sz="1800">
                <a:solidFill>
                  <a:schemeClr val="accent2"/>
                </a:solidFill>
              </a:defRPr>
            </a:lvl2pPr>
            <a:lvl3pPr marL="0" indent="0" algn="ctr">
              <a:buNone/>
              <a:defRPr sz="1400">
                <a:solidFill>
                  <a:schemeClr val="accent2"/>
                </a:solidFill>
              </a:defRPr>
            </a:lvl3pPr>
            <a:lvl4pPr marL="0" indent="0" algn="ctr">
              <a:buNone/>
              <a:defRPr sz="1200">
                <a:solidFill>
                  <a:schemeClr val="accent2"/>
                </a:solidFill>
              </a:defRPr>
            </a:lvl4pPr>
            <a:lvl5pPr marL="0" indent="0" algn="ctr">
              <a:buNone/>
              <a:defRPr sz="1200">
                <a:solidFill>
                  <a:schemeClr val="accent2"/>
                </a:solidFill>
              </a:defRPr>
            </a:lvl5pPr>
          </a:lstStyle>
          <a:p>
            <a:pPr lvl="0"/>
            <a:r>
              <a:rPr lang="en-US"/>
              <a:t>Click to edit</a:t>
            </a:r>
          </a:p>
        </p:txBody>
      </p:sp>
      <p:sp>
        <p:nvSpPr>
          <p:cNvPr id="5" name="Text Placeholder 3">
            <a:extLst>
              <a:ext uri="{FF2B5EF4-FFF2-40B4-BE49-F238E27FC236}">
                <a16:creationId xmlns:a16="http://schemas.microsoft.com/office/drawing/2014/main" id="{8E4A000A-0FE4-4CAB-8B43-2A3878F1CD9E}"/>
              </a:ext>
            </a:extLst>
          </p:cNvPr>
          <p:cNvSpPr>
            <a:spLocks noGrp="1"/>
          </p:cNvSpPr>
          <p:nvPr>
            <p:ph type="body" sz="quarter" idx="11"/>
          </p:nvPr>
        </p:nvSpPr>
        <p:spPr>
          <a:xfrm>
            <a:off x="6934560" y="2626000"/>
            <a:ext cx="4669177" cy="553998"/>
          </a:xfrm>
        </p:spPr>
        <p:txBody>
          <a:bodyPr/>
          <a:lstStyle>
            <a:lvl1pPr marL="0" indent="0" algn="l">
              <a:buNone/>
              <a:defRPr sz="3200">
                <a:solidFill>
                  <a:schemeClr val="accent2"/>
                </a:solidFill>
              </a:defRPr>
            </a:lvl1pPr>
            <a:lvl2pPr marL="0" indent="0" algn="ctr">
              <a:buNone/>
              <a:defRPr sz="1800">
                <a:solidFill>
                  <a:schemeClr val="accent2"/>
                </a:solidFill>
              </a:defRPr>
            </a:lvl2pPr>
            <a:lvl3pPr marL="0" indent="0" algn="ctr">
              <a:buNone/>
              <a:defRPr sz="1400">
                <a:solidFill>
                  <a:schemeClr val="accent2"/>
                </a:solidFill>
              </a:defRPr>
            </a:lvl3pPr>
            <a:lvl4pPr marL="0" indent="0" algn="ctr">
              <a:buNone/>
              <a:defRPr sz="1200">
                <a:solidFill>
                  <a:schemeClr val="accent2"/>
                </a:solidFill>
              </a:defRPr>
            </a:lvl4pPr>
            <a:lvl5pPr marL="0" indent="0" algn="ctr">
              <a:buNone/>
              <a:defRPr sz="1200">
                <a:solidFill>
                  <a:schemeClr val="accent2"/>
                </a:solidFill>
              </a:defRPr>
            </a:lvl5pPr>
          </a:lstStyle>
          <a:p>
            <a:pPr lvl="0"/>
            <a:r>
              <a:rPr lang="en-US"/>
              <a:t>Click to edit</a:t>
            </a:r>
          </a:p>
        </p:txBody>
      </p:sp>
      <p:sp>
        <p:nvSpPr>
          <p:cNvPr id="6" name="Text Placeholder 3">
            <a:extLst>
              <a:ext uri="{FF2B5EF4-FFF2-40B4-BE49-F238E27FC236}">
                <a16:creationId xmlns:a16="http://schemas.microsoft.com/office/drawing/2014/main" id="{D3F207A5-9190-4B34-80F4-7C1ECDFF694C}"/>
              </a:ext>
            </a:extLst>
          </p:cNvPr>
          <p:cNvSpPr>
            <a:spLocks noGrp="1"/>
          </p:cNvSpPr>
          <p:nvPr>
            <p:ph type="body" sz="quarter" idx="12"/>
          </p:nvPr>
        </p:nvSpPr>
        <p:spPr>
          <a:xfrm>
            <a:off x="6934560" y="3780066"/>
            <a:ext cx="4669177" cy="553998"/>
          </a:xfrm>
        </p:spPr>
        <p:txBody>
          <a:bodyPr/>
          <a:lstStyle>
            <a:lvl1pPr marL="0" indent="0" algn="l">
              <a:buNone/>
              <a:defRPr sz="3200">
                <a:solidFill>
                  <a:schemeClr val="accent2"/>
                </a:solidFill>
              </a:defRPr>
            </a:lvl1pPr>
            <a:lvl2pPr marL="0" indent="0" algn="ctr">
              <a:buNone/>
              <a:defRPr sz="1800">
                <a:solidFill>
                  <a:schemeClr val="accent2"/>
                </a:solidFill>
              </a:defRPr>
            </a:lvl2pPr>
            <a:lvl3pPr marL="0" indent="0" algn="ctr">
              <a:buNone/>
              <a:defRPr sz="1400">
                <a:solidFill>
                  <a:schemeClr val="accent2"/>
                </a:solidFill>
              </a:defRPr>
            </a:lvl3pPr>
            <a:lvl4pPr marL="0" indent="0" algn="ctr">
              <a:buNone/>
              <a:defRPr sz="1200">
                <a:solidFill>
                  <a:schemeClr val="accent2"/>
                </a:solidFill>
              </a:defRPr>
            </a:lvl4pPr>
            <a:lvl5pPr marL="0" indent="0" algn="ctr">
              <a:buNone/>
              <a:defRPr sz="1200">
                <a:solidFill>
                  <a:schemeClr val="accent2"/>
                </a:solidFill>
              </a:defRPr>
            </a:lvl5pPr>
          </a:lstStyle>
          <a:p>
            <a:pPr lvl="0"/>
            <a:r>
              <a:rPr lang="en-US"/>
              <a:t>Click to edit</a:t>
            </a:r>
          </a:p>
        </p:txBody>
      </p:sp>
      <p:sp>
        <p:nvSpPr>
          <p:cNvPr id="8" name="Text Placeholder 3">
            <a:extLst>
              <a:ext uri="{FF2B5EF4-FFF2-40B4-BE49-F238E27FC236}">
                <a16:creationId xmlns:a16="http://schemas.microsoft.com/office/drawing/2014/main" id="{BA0D74C5-3CBB-42C0-AE86-8937E5984826}"/>
              </a:ext>
            </a:extLst>
          </p:cNvPr>
          <p:cNvSpPr>
            <a:spLocks noGrp="1"/>
          </p:cNvSpPr>
          <p:nvPr>
            <p:ph type="body" sz="quarter" idx="14"/>
          </p:nvPr>
        </p:nvSpPr>
        <p:spPr>
          <a:xfrm>
            <a:off x="6934560" y="4934131"/>
            <a:ext cx="4669177" cy="553998"/>
          </a:xfrm>
        </p:spPr>
        <p:txBody>
          <a:bodyPr/>
          <a:lstStyle>
            <a:lvl1pPr marL="0" indent="0" algn="l">
              <a:buNone/>
              <a:defRPr sz="3200">
                <a:solidFill>
                  <a:schemeClr val="accent2"/>
                </a:solidFill>
              </a:defRPr>
            </a:lvl1pPr>
            <a:lvl2pPr marL="0" indent="0" algn="ctr">
              <a:buNone/>
              <a:defRPr sz="1800">
                <a:solidFill>
                  <a:schemeClr val="accent2"/>
                </a:solidFill>
              </a:defRPr>
            </a:lvl2pPr>
            <a:lvl3pPr marL="0" indent="0" algn="ctr">
              <a:buNone/>
              <a:defRPr sz="1400">
                <a:solidFill>
                  <a:schemeClr val="accent2"/>
                </a:solidFill>
              </a:defRPr>
            </a:lvl3pPr>
            <a:lvl4pPr marL="0" indent="0" algn="ctr">
              <a:buNone/>
              <a:defRPr sz="1200">
                <a:solidFill>
                  <a:schemeClr val="accent2"/>
                </a:solidFill>
              </a:defRPr>
            </a:lvl4pPr>
            <a:lvl5pPr marL="0" indent="0" algn="ctr">
              <a:buNone/>
              <a:defRPr sz="1200">
                <a:solidFill>
                  <a:schemeClr val="accent2"/>
                </a:solidFill>
              </a:defRPr>
            </a:lvl5pPr>
          </a:lstStyle>
          <a:p>
            <a:pPr lvl="0"/>
            <a:r>
              <a:rPr lang="en-US"/>
              <a:t>Click to edit</a:t>
            </a:r>
          </a:p>
        </p:txBody>
      </p:sp>
    </p:spTree>
    <p:extLst>
      <p:ext uri="{BB962C8B-B14F-4D97-AF65-F5344CB8AC3E}">
        <p14:creationId xmlns:p14="http://schemas.microsoft.com/office/powerpoint/2010/main" val="380433365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5298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752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9C8537-D3A3-6541-B4CB-37F457260E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098" t="2837" b="12619"/>
          <a:stretch/>
        </p:blipFill>
        <p:spPr>
          <a:xfrm>
            <a:off x="0" y="0"/>
            <a:ext cx="12058185" cy="6858001"/>
          </a:xfrm>
          <a:prstGeom prst="rect">
            <a:avLst/>
          </a:prstGeom>
        </p:spPr>
      </p:pic>
      <p:sp>
        <p:nvSpPr>
          <p:cNvPr id="21" name="Rectangle 20">
            <a:extLst>
              <a:ext uri="{FF2B5EF4-FFF2-40B4-BE49-F238E27FC236}">
                <a16:creationId xmlns:a16="http://schemas.microsoft.com/office/drawing/2014/main" id="{45112617-03B9-4CB6-8194-EAA44C242546}"/>
              </a:ext>
            </a:extLst>
          </p:cNvPr>
          <p:cNvSpPr/>
          <p:nvPr userDrawn="1"/>
        </p:nvSpPr>
        <p:spPr bwMode="auto">
          <a:xfrm>
            <a:off x="0" y="-1"/>
            <a:ext cx="12192000" cy="6858001"/>
          </a:xfrm>
          <a:prstGeom prst="rect">
            <a:avLst/>
          </a:prstGeom>
          <a:gradFill flip="none" rotWithShape="1">
            <a:gsLst>
              <a:gs pos="0">
                <a:schemeClr val="bg1">
                  <a:alpha val="95000"/>
                </a:schemeClr>
              </a:gs>
              <a:gs pos="100000">
                <a:schemeClr val="bg1">
                  <a:alpha val="500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8BCCA059-E904-4849-B856-034AD6DE845D}"/>
              </a:ext>
            </a:extLst>
          </p:cNvPr>
          <p:cNvGrpSpPr/>
          <p:nvPr userDrawn="1"/>
        </p:nvGrpSpPr>
        <p:grpSpPr>
          <a:xfrm>
            <a:off x="584200" y="585788"/>
            <a:ext cx="2032492" cy="292608"/>
            <a:chOff x="584200" y="585788"/>
            <a:chExt cx="2032492" cy="292608"/>
          </a:xfrm>
        </p:grpSpPr>
        <p:sp>
          <p:nvSpPr>
            <p:cNvPr id="49" name="Rectangle 28">
              <a:extLst>
                <a:ext uri="{FF2B5EF4-FFF2-40B4-BE49-F238E27FC236}">
                  <a16:creationId xmlns:a16="http://schemas.microsoft.com/office/drawing/2014/main" id="{3FE0ECFD-1B86-3348-BB33-91D40F0D291B}"/>
                </a:ext>
              </a:extLst>
            </p:cNvPr>
            <p:cNvSpPr>
              <a:spLocks noChangeArrowheads="1"/>
            </p:cNvSpPr>
            <p:nvPr userDrawn="1"/>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Rectangle 29">
              <a:extLst>
                <a:ext uri="{FF2B5EF4-FFF2-40B4-BE49-F238E27FC236}">
                  <a16:creationId xmlns:a16="http://schemas.microsoft.com/office/drawing/2014/main" id="{DBD46591-BA2D-D643-823B-CCF9456D5532}"/>
                </a:ext>
              </a:extLst>
            </p:cNvPr>
            <p:cNvSpPr>
              <a:spLocks noChangeArrowheads="1"/>
            </p:cNvSpPr>
            <p:nvPr userDrawn="1"/>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Rectangle 30">
              <a:extLst>
                <a:ext uri="{FF2B5EF4-FFF2-40B4-BE49-F238E27FC236}">
                  <a16:creationId xmlns:a16="http://schemas.microsoft.com/office/drawing/2014/main" id="{BD3C47C7-7DB3-D94A-BA08-F07A8492AA33}"/>
                </a:ext>
              </a:extLst>
            </p:cNvPr>
            <p:cNvSpPr>
              <a:spLocks noChangeArrowheads="1"/>
            </p:cNvSpPr>
            <p:nvPr userDrawn="1"/>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Rectangle 31">
              <a:extLst>
                <a:ext uri="{FF2B5EF4-FFF2-40B4-BE49-F238E27FC236}">
                  <a16:creationId xmlns:a16="http://schemas.microsoft.com/office/drawing/2014/main" id="{881A41DB-E573-A34F-9057-376A2951B043}"/>
                </a:ext>
              </a:extLst>
            </p:cNvPr>
            <p:cNvSpPr>
              <a:spLocks noChangeArrowheads="1"/>
            </p:cNvSpPr>
            <p:nvPr userDrawn="1"/>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53" name="Group 52">
              <a:extLst>
                <a:ext uri="{FF2B5EF4-FFF2-40B4-BE49-F238E27FC236}">
                  <a16:creationId xmlns:a16="http://schemas.microsoft.com/office/drawing/2014/main" id="{9D872837-FE1F-8048-9E7B-F8CE33D9024D}"/>
                </a:ext>
              </a:extLst>
            </p:cNvPr>
            <p:cNvGrpSpPr/>
            <p:nvPr userDrawn="1"/>
          </p:nvGrpSpPr>
          <p:grpSpPr>
            <a:xfrm>
              <a:off x="584200" y="585788"/>
              <a:ext cx="2032492" cy="292608"/>
              <a:chOff x="584200" y="585788"/>
              <a:chExt cx="2032492" cy="292608"/>
            </a:xfrm>
          </p:grpSpPr>
          <p:sp>
            <p:nvSpPr>
              <p:cNvPr id="54" name="Freeform 22">
                <a:extLst>
                  <a:ext uri="{FF2B5EF4-FFF2-40B4-BE49-F238E27FC236}">
                    <a16:creationId xmlns:a16="http://schemas.microsoft.com/office/drawing/2014/main" id="{685A4EF1-2D17-9043-BE90-89964A6B8181}"/>
                  </a:ext>
                </a:extLst>
              </p:cNvPr>
              <p:cNvSpPr>
                <a:spLocks noEditPoints="1"/>
              </p:cNvSpPr>
              <p:nvPr/>
            </p:nvSpPr>
            <p:spPr bwMode="auto">
              <a:xfrm>
                <a:off x="1996994" y="644901"/>
                <a:ext cx="165023" cy="174383"/>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55" name="Freeform 23">
                <a:extLst>
                  <a:ext uri="{FF2B5EF4-FFF2-40B4-BE49-F238E27FC236}">
                    <a16:creationId xmlns:a16="http://schemas.microsoft.com/office/drawing/2014/main" id="{20CFD7C2-62C8-144D-B3D6-29CA385D6F1D}"/>
                  </a:ext>
                </a:extLst>
              </p:cNvPr>
              <p:cNvSpPr>
                <a:spLocks/>
              </p:cNvSpPr>
              <p:nvPr/>
            </p:nvSpPr>
            <p:spPr bwMode="auto">
              <a:xfrm>
                <a:off x="2171869" y="693669"/>
                <a:ext cx="104925" cy="12561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56" name="Freeform 24">
                <a:extLst>
                  <a:ext uri="{FF2B5EF4-FFF2-40B4-BE49-F238E27FC236}">
                    <a16:creationId xmlns:a16="http://schemas.microsoft.com/office/drawing/2014/main" id="{AFF7E8C1-7227-1945-8EA5-9AEE297F45B2}"/>
                  </a:ext>
                </a:extLst>
              </p:cNvPr>
              <p:cNvSpPr>
                <a:spLocks/>
              </p:cNvSpPr>
              <p:nvPr/>
            </p:nvSpPr>
            <p:spPr bwMode="auto">
              <a:xfrm>
                <a:off x="2289602" y="693669"/>
                <a:ext cx="111822" cy="128078"/>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57" name="Freeform 25">
                <a:extLst>
                  <a:ext uri="{FF2B5EF4-FFF2-40B4-BE49-F238E27FC236}">
                    <a16:creationId xmlns:a16="http://schemas.microsoft.com/office/drawing/2014/main" id="{CB68B529-3098-0340-BC94-0C7B5753F5F4}"/>
                  </a:ext>
                </a:extLst>
              </p:cNvPr>
              <p:cNvSpPr>
                <a:spLocks/>
              </p:cNvSpPr>
              <p:nvPr/>
            </p:nvSpPr>
            <p:spPr bwMode="auto">
              <a:xfrm>
                <a:off x="2428517" y="691698"/>
                <a:ext cx="72413" cy="127585"/>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58" name="Freeform 26">
                <a:extLst>
                  <a:ext uri="{FF2B5EF4-FFF2-40B4-BE49-F238E27FC236}">
                    <a16:creationId xmlns:a16="http://schemas.microsoft.com/office/drawing/2014/main" id="{16318527-29C7-4245-ABDB-118ECBEE01E8}"/>
                  </a:ext>
                </a:extLst>
              </p:cNvPr>
              <p:cNvSpPr>
                <a:spLocks noEditPoints="1"/>
              </p:cNvSpPr>
              <p:nvPr/>
            </p:nvSpPr>
            <p:spPr bwMode="auto">
              <a:xfrm>
                <a:off x="2501915" y="691698"/>
                <a:ext cx="114777" cy="131033"/>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59" name="Freeform 27">
                <a:extLst>
                  <a:ext uri="{FF2B5EF4-FFF2-40B4-BE49-F238E27FC236}">
                    <a16:creationId xmlns:a16="http://schemas.microsoft.com/office/drawing/2014/main" id="{4E1E3D8F-A2A9-DD40-837C-2735C2789AB7}"/>
                  </a:ext>
                </a:extLst>
              </p:cNvPr>
              <p:cNvSpPr>
                <a:spLocks noEditPoints="1"/>
              </p:cNvSpPr>
              <p:nvPr/>
            </p:nvSpPr>
            <p:spPr bwMode="auto">
              <a:xfrm>
                <a:off x="960551" y="631600"/>
                <a:ext cx="983241" cy="191131"/>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DE">
                  <a:solidFill>
                    <a:schemeClr val="bg1"/>
                  </a:solidFill>
                </a:endParaRPr>
              </a:p>
            </p:txBody>
          </p:sp>
          <p:sp>
            <p:nvSpPr>
              <p:cNvPr id="60" name="Rectangle 32">
                <a:extLst>
                  <a:ext uri="{FF2B5EF4-FFF2-40B4-BE49-F238E27FC236}">
                    <a16:creationId xmlns:a16="http://schemas.microsoft.com/office/drawing/2014/main" id="{F9A67B49-1641-694B-A766-7D036948A14D}"/>
                  </a:ext>
                </a:extLst>
              </p:cNvPr>
              <p:cNvSpPr>
                <a:spLocks noChangeArrowheads="1"/>
              </p:cNvSpPr>
              <p:nvPr/>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 name="Rectangle 33">
                <a:extLst>
                  <a:ext uri="{FF2B5EF4-FFF2-40B4-BE49-F238E27FC236}">
                    <a16:creationId xmlns:a16="http://schemas.microsoft.com/office/drawing/2014/main" id="{8022A3C1-A9BA-684F-97A6-25BE6D67ADE2}"/>
                  </a:ext>
                </a:extLst>
              </p:cNvPr>
              <p:cNvSpPr>
                <a:spLocks noChangeArrowheads="1"/>
              </p:cNvSpPr>
              <p:nvPr/>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 name="Rectangle 34">
                <a:extLst>
                  <a:ext uri="{FF2B5EF4-FFF2-40B4-BE49-F238E27FC236}">
                    <a16:creationId xmlns:a16="http://schemas.microsoft.com/office/drawing/2014/main" id="{F9842A9C-C1E9-C34F-AEF8-AA8875C738C6}"/>
                  </a:ext>
                </a:extLst>
              </p:cNvPr>
              <p:cNvSpPr>
                <a:spLocks noChangeArrowheads="1"/>
              </p:cNvSpPr>
              <p:nvPr/>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 name="Rectangle 35">
                <a:extLst>
                  <a:ext uri="{FF2B5EF4-FFF2-40B4-BE49-F238E27FC236}">
                    <a16:creationId xmlns:a16="http://schemas.microsoft.com/office/drawing/2014/main" id="{90E3F8AC-F0E5-3443-8B09-40E983B5BF10}"/>
                  </a:ext>
                </a:extLst>
              </p:cNvPr>
              <p:cNvSpPr>
                <a:spLocks noChangeArrowheads="1"/>
              </p:cNvSpPr>
              <p:nvPr/>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spTree>
    <p:extLst>
      <p:ext uri="{BB962C8B-B14F-4D97-AF65-F5344CB8AC3E}">
        <p14:creationId xmlns:p14="http://schemas.microsoft.com/office/powerpoint/2010/main" val="26670644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540022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de-DE"/>
              <a:t>Mastertitelformat bearbeiten</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de-DE"/>
              <a:t>Mastertitelformat bearbeiten</a:t>
            </a:r>
            <a:endParaRPr lang="en-US"/>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6" Type="http://schemas.openxmlformats.org/officeDocument/2006/relationships/image" Target="../media/image1.emf"/><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3.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de-DE"/>
              <a:t>Mastertitelformat bearbeiten</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240" r:id="rId5"/>
    <p:sldLayoutId id="2147484710" r:id="rId6"/>
    <p:sldLayoutId id="2147484474" r:id="rId7"/>
    <p:sldLayoutId id="2147484736" r:id="rId8"/>
    <p:sldLayoutId id="2147484639" r:id="rId9"/>
    <p:sldLayoutId id="2147484603" r:id="rId10"/>
    <p:sldLayoutId id="2147484712" r:id="rId11"/>
    <p:sldLayoutId id="2147484713" r:id="rId12"/>
    <p:sldLayoutId id="2147484714" r:id="rId13"/>
    <p:sldLayoutId id="2147484738" r:id="rId14"/>
    <p:sldLayoutId id="2147484739" r:id="rId15"/>
    <p:sldLayoutId id="2147484740" r:id="rId16"/>
    <p:sldLayoutId id="2147484741" r:id="rId17"/>
    <p:sldLayoutId id="2147484742" r:id="rId18"/>
    <p:sldLayoutId id="2147484720" r:id="rId19"/>
    <p:sldLayoutId id="2147484721" r:id="rId20"/>
    <p:sldLayoutId id="2147484722" r:id="rId21"/>
    <p:sldLayoutId id="2147484723"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Lst>
  <p:transition>
    <p:fade/>
  </p:transition>
  <p:hf hdr="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711" r:id="rId6"/>
    <p:sldLayoutId id="2147484682" r:id="rId7"/>
    <p:sldLayoutId id="2147484737" r:id="rId8"/>
    <p:sldLayoutId id="2147484685" r:id="rId9"/>
    <p:sldLayoutId id="2147484686" r:id="rId10"/>
    <p:sldLayoutId id="2147484743" r:id="rId11"/>
    <p:sldLayoutId id="2147484744" r:id="rId12"/>
    <p:sldLayoutId id="2147484745" r:id="rId13"/>
    <p:sldLayoutId id="2147484746" r:id="rId14"/>
    <p:sldLayoutId id="2147484747" r:id="rId15"/>
    <p:sldLayoutId id="2147484748" r:id="rId16"/>
    <p:sldLayoutId id="2147484749" r:id="rId17"/>
    <p:sldLayoutId id="2147484750" r:id="rId18"/>
    <p:sldLayoutId id="2147484732" r:id="rId19"/>
    <p:sldLayoutId id="2147484733" r:id="rId20"/>
    <p:sldLayoutId id="2147484734" r:id="rId21"/>
    <p:sldLayoutId id="2147484735"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hdr="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6"/>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675709249"/>
      </p:ext>
    </p:extLst>
  </p:cSld>
  <p:clrMap bg1="dk1" tx1="lt1" bg2="dk2" tx2="lt2" accent1="accent1" accent2="accent2" accent3="accent3" accent4="accent4" accent5="accent5" accent6="accent6" hlink="hlink" folHlink="folHlink"/>
  <p:sldLayoutIdLst>
    <p:sldLayoutId id="2147484752" r:id="rId1"/>
    <p:sldLayoutId id="2147484753" r:id="rId2"/>
    <p:sldLayoutId id="2147484754" r:id="rId3"/>
    <p:sldLayoutId id="2147484755" r:id="rId4"/>
    <p:sldLayoutId id="2147484756" r:id="rId5"/>
    <p:sldLayoutId id="2147484757" r:id="rId6"/>
    <p:sldLayoutId id="2147484758" r:id="rId7"/>
    <p:sldLayoutId id="2147484759" r:id="rId8"/>
    <p:sldLayoutId id="2147484760" r:id="rId9"/>
    <p:sldLayoutId id="2147484761" r:id="rId10"/>
    <p:sldLayoutId id="2147484762" r:id="rId11"/>
    <p:sldLayoutId id="2147484763" r:id="rId12"/>
    <p:sldLayoutId id="2147484764" r:id="rId13"/>
    <p:sldLayoutId id="2147484765" r:id="rId1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hyperlink" Target="mailto:v-chmad@microsoft.com" TargetMode="External"/><Relationship Id="rId2" Type="http://schemas.openxmlformats.org/officeDocument/2006/relationships/hyperlink" Target="mailto:eva.lehrke@text-event.de" TargetMode="Externa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6479E15-818D-4DB8-81B3-709C3FA8F4F3}"/>
              </a:ext>
            </a:extLst>
          </p:cNvPr>
          <p:cNvSpPr txBox="1">
            <a:spLocks/>
          </p:cNvSpPr>
          <p:nvPr/>
        </p:nvSpPr>
        <p:spPr>
          <a:xfrm>
            <a:off x="617551" y="2422452"/>
            <a:ext cx="7795043" cy="1362967"/>
          </a:xfrm>
          <a:prstGeom prst="rect">
            <a:avLst/>
          </a:prstGeom>
        </p:spPr>
        <p:txBody>
          <a:bodyPr lIns="91440" tIns="45720" rIns="91440" bIns="45720" anchor="t"/>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49" normalizeH="0" baseline="0" noProof="0" dirty="0">
                <a:ln w="3175">
                  <a:noFill/>
                </a:ln>
                <a:solidFill>
                  <a:srgbClr val="FFFFFF"/>
                </a:solidFill>
                <a:effectLst/>
                <a:uLnTx/>
                <a:uFillTx/>
                <a:latin typeface="Segoe UI Semibold"/>
                <a:ea typeface="+mn-ea"/>
                <a:cs typeface="Segoe UI"/>
              </a:rPr>
              <a:t>Azure Immersion Workshop: IoT</a:t>
            </a:r>
          </a:p>
          <a:p>
            <a:pPr marL="0" marR="0" lvl="0" indent="0" algn="l" defTabSz="914367"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49" normalizeH="0" baseline="0" noProof="0" dirty="0">
                <a:ln w="3175">
                  <a:noFill/>
                </a:ln>
                <a:solidFill>
                  <a:srgbClr val="FFFFFF"/>
                </a:solidFill>
                <a:effectLst/>
                <a:uLnTx/>
                <a:uFillTx/>
                <a:latin typeface="Segoe UI Semibold"/>
                <a:ea typeface="+mn-ea"/>
                <a:cs typeface="Segoe UI"/>
              </a:rPr>
              <a:t>Housekeeping </a:t>
            </a:r>
          </a:p>
        </p:txBody>
      </p:sp>
    </p:spTree>
    <p:extLst>
      <p:ext uri="{BB962C8B-B14F-4D97-AF65-F5344CB8AC3E}">
        <p14:creationId xmlns:p14="http://schemas.microsoft.com/office/powerpoint/2010/main" val="39629592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B47B56F-6728-4DB3-A45B-F2CEC73C7987}"/>
              </a:ext>
            </a:extLst>
          </p:cNvPr>
          <p:cNvSpPr>
            <a:spLocks noGrp="1"/>
          </p:cNvSpPr>
          <p:nvPr>
            <p:ph type="title"/>
          </p:nvPr>
        </p:nvSpPr>
        <p:spPr/>
        <p:txBody>
          <a:bodyPr/>
          <a:lstStyle/>
          <a:p>
            <a:r>
              <a:rPr lang="de-DE" dirty="0" err="1"/>
              <a:t>Some</a:t>
            </a:r>
            <a:r>
              <a:rPr lang="de-DE" dirty="0"/>
              <a:t> </a:t>
            </a:r>
            <a:r>
              <a:rPr lang="de-DE" dirty="0" err="1"/>
              <a:t>important</a:t>
            </a:r>
            <a:r>
              <a:rPr lang="de-DE" dirty="0"/>
              <a:t> </a:t>
            </a:r>
            <a:r>
              <a:rPr lang="de-DE" dirty="0" err="1"/>
              <a:t>information</a:t>
            </a:r>
            <a:r>
              <a:rPr lang="de-DE" dirty="0"/>
              <a:t> to </a:t>
            </a:r>
            <a:r>
              <a:rPr lang="de-DE" dirty="0" err="1"/>
              <a:t>run</a:t>
            </a:r>
            <a:r>
              <a:rPr lang="de-DE" dirty="0"/>
              <a:t> </a:t>
            </a:r>
            <a:r>
              <a:rPr lang="de-DE" dirty="0" err="1"/>
              <a:t>the</a:t>
            </a:r>
            <a:r>
              <a:rPr lang="de-DE" dirty="0"/>
              <a:t> </a:t>
            </a:r>
            <a:r>
              <a:rPr lang="de-DE" dirty="0" err="1"/>
              <a:t>workshop</a:t>
            </a:r>
            <a:endParaRPr lang="de-DE" dirty="0"/>
          </a:p>
        </p:txBody>
      </p:sp>
      <p:sp>
        <p:nvSpPr>
          <p:cNvPr id="4" name="Inhaltsplatzhalter 3">
            <a:extLst>
              <a:ext uri="{FF2B5EF4-FFF2-40B4-BE49-F238E27FC236}">
                <a16:creationId xmlns:a16="http://schemas.microsoft.com/office/drawing/2014/main" id="{541B3F79-6A83-4501-9AF2-C08A873F7F38}"/>
              </a:ext>
            </a:extLst>
          </p:cNvPr>
          <p:cNvSpPr>
            <a:spLocks noGrp="1"/>
          </p:cNvSpPr>
          <p:nvPr>
            <p:ph sz="quarter" idx="10"/>
          </p:nvPr>
        </p:nvSpPr>
        <p:spPr>
          <a:xfrm>
            <a:off x="584200" y="1435100"/>
            <a:ext cx="11018838" cy="2843855"/>
          </a:xfrm>
        </p:spPr>
        <p:txBody>
          <a:bodyPr/>
          <a:lstStyle/>
          <a:p>
            <a:r>
              <a:rPr lang="de-DE" dirty="0"/>
              <a:t>The </a:t>
            </a:r>
            <a:r>
              <a:rPr lang="de-DE" dirty="0" err="1"/>
              <a:t>presenter</a:t>
            </a:r>
            <a:r>
              <a:rPr lang="de-DE" dirty="0"/>
              <a:t> </a:t>
            </a:r>
            <a:r>
              <a:rPr lang="de-DE" dirty="0" err="1"/>
              <a:t>should</a:t>
            </a:r>
            <a:r>
              <a:rPr lang="de-DE" dirty="0"/>
              <a:t> turn on </a:t>
            </a:r>
            <a:r>
              <a:rPr lang="de-DE" dirty="0" err="1"/>
              <a:t>the</a:t>
            </a:r>
            <a:r>
              <a:rPr lang="de-DE" dirty="0"/>
              <a:t> </a:t>
            </a:r>
            <a:r>
              <a:rPr lang="de-DE" dirty="0" err="1"/>
              <a:t>video</a:t>
            </a:r>
            <a:r>
              <a:rPr lang="de-DE" dirty="0"/>
              <a:t> </a:t>
            </a:r>
            <a:r>
              <a:rPr lang="de-DE" dirty="0" err="1"/>
              <a:t>function</a:t>
            </a:r>
            <a:r>
              <a:rPr lang="de-DE" dirty="0"/>
              <a:t> </a:t>
            </a:r>
            <a:r>
              <a:rPr lang="de-DE" dirty="0" err="1"/>
              <a:t>during</a:t>
            </a:r>
            <a:r>
              <a:rPr lang="de-DE" dirty="0"/>
              <a:t> </a:t>
            </a:r>
            <a:r>
              <a:rPr lang="de-DE" dirty="0" err="1"/>
              <a:t>presentation</a:t>
            </a:r>
            <a:endParaRPr lang="de-DE" dirty="0"/>
          </a:p>
          <a:p>
            <a:r>
              <a:rPr lang="de-DE" dirty="0"/>
              <a:t>The </a:t>
            </a:r>
            <a:r>
              <a:rPr lang="de-DE" dirty="0" err="1"/>
              <a:t>presenter</a:t>
            </a:r>
            <a:r>
              <a:rPr lang="de-DE" dirty="0"/>
              <a:t> </a:t>
            </a:r>
            <a:r>
              <a:rPr lang="de-DE" dirty="0" err="1"/>
              <a:t>should</a:t>
            </a:r>
            <a:r>
              <a:rPr lang="de-DE" dirty="0"/>
              <a:t> turn off </a:t>
            </a:r>
            <a:r>
              <a:rPr lang="de-DE" dirty="0" err="1"/>
              <a:t>any</a:t>
            </a:r>
            <a:r>
              <a:rPr lang="de-DE" dirty="0"/>
              <a:t> </a:t>
            </a:r>
            <a:r>
              <a:rPr lang="de-DE" dirty="0" err="1"/>
              <a:t>audio</a:t>
            </a:r>
            <a:r>
              <a:rPr lang="de-DE" dirty="0"/>
              <a:t> </a:t>
            </a:r>
            <a:r>
              <a:rPr lang="de-DE" dirty="0" err="1"/>
              <a:t>notifications</a:t>
            </a:r>
            <a:r>
              <a:rPr lang="de-DE" dirty="0"/>
              <a:t> on </a:t>
            </a:r>
            <a:r>
              <a:rPr lang="de-DE" dirty="0" err="1"/>
              <a:t>their</a:t>
            </a:r>
            <a:r>
              <a:rPr lang="de-DE" dirty="0"/>
              <a:t> </a:t>
            </a:r>
            <a:r>
              <a:rPr lang="de-DE" dirty="0" err="1"/>
              <a:t>laptop</a:t>
            </a:r>
            <a:endParaRPr lang="de-DE" dirty="0"/>
          </a:p>
          <a:p>
            <a:r>
              <a:rPr lang="de-DE" dirty="0"/>
              <a:t>As </a:t>
            </a:r>
            <a:r>
              <a:rPr lang="de-DE" dirty="0" err="1"/>
              <a:t>the</a:t>
            </a:r>
            <a:r>
              <a:rPr lang="de-DE" dirty="0"/>
              <a:t> </a:t>
            </a:r>
            <a:r>
              <a:rPr lang="de-DE" dirty="0" err="1"/>
              <a:t>attendees</a:t>
            </a:r>
            <a:r>
              <a:rPr lang="de-DE" dirty="0"/>
              <a:t> </a:t>
            </a:r>
            <a:r>
              <a:rPr lang="de-DE" dirty="0" err="1"/>
              <a:t>are</a:t>
            </a:r>
            <a:r>
              <a:rPr lang="de-DE" dirty="0"/>
              <a:t> external – </a:t>
            </a:r>
            <a:r>
              <a:rPr lang="de-DE" dirty="0" err="1"/>
              <a:t>someone</a:t>
            </a:r>
            <a:r>
              <a:rPr lang="de-DE" dirty="0"/>
              <a:t> </a:t>
            </a:r>
            <a:r>
              <a:rPr lang="de-DE" dirty="0" err="1"/>
              <a:t>needs</a:t>
            </a:r>
            <a:r>
              <a:rPr lang="de-DE" dirty="0"/>
              <a:t> to </a:t>
            </a:r>
            <a:r>
              <a:rPr lang="de-DE" dirty="0" err="1"/>
              <a:t>let</a:t>
            </a:r>
            <a:r>
              <a:rPr lang="de-DE" dirty="0"/>
              <a:t> </a:t>
            </a:r>
            <a:r>
              <a:rPr lang="de-DE" dirty="0" err="1"/>
              <a:t>them</a:t>
            </a:r>
            <a:r>
              <a:rPr lang="de-DE" dirty="0"/>
              <a:t> in </a:t>
            </a:r>
            <a:r>
              <a:rPr lang="de-DE" dirty="0" err="1"/>
              <a:t>from</a:t>
            </a:r>
            <a:r>
              <a:rPr lang="de-DE" dirty="0"/>
              <a:t> </a:t>
            </a:r>
            <a:r>
              <a:rPr lang="de-DE" dirty="0" err="1"/>
              <a:t>the</a:t>
            </a:r>
            <a:r>
              <a:rPr lang="de-DE" dirty="0"/>
              <a:t> </a:t>
            </a:r>
            <a:r>
              <a:rPr lang="de-DE" dirty="0" err="1"/>
              <a:t>lobby</a:t>
            </a:r>
            <a:r>
              <a:rPr lang="de-DE" dirty="0"/>
              <a:t> (also </a:t>
            </a:r>
            <a:r>
              <a:rPr lang="de-DE" dirty="0" err="1"/>
              <a:t>during</a:t>
            </a:r>
            <a:r>
              <a:rPr lang="de-DE" dirty="0"/>
              <a:t> </a:t>
            </a:r>
            <a:r>
              <a:rPr lang="de-DE" dirty="0" err="1"/>
              <a:t>presentations</a:t>
            </a:r>
            <a:r>
              <a:rPr lang="de-DE" dirty="0"/>
              <a:t>)</a:t>
            </a:r>
          </a:p>
          <a:p>
            <a:r>
              <a:rPr lang="de-DE" dirty="0"/>
              <a:t>We recommend to change their status to “attendee“ status to avoid someone taking over the presentation, etc. </a:t>
            </a:r>
          </a:p>
        </p:txBody>
      </p:sp>
    </p:spTree>
    <p:extLst>
      <p:ext uri="{BB962C8B-B14F-4D97-AF65-F5344CB8AC3E}">
        <p14:creationId xmlns:p14="http://schemas.microsoft.com/office/powerpoint/2010/main" val="9181786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B47B56F-6728-4DB3-A45B-F2CEC73C7987}"/>
              </a:ext>
            </a:extLst>
          </p:cNvPr>
          <p:cNvSpPr>
            <a:spLocks noGrp="1"/>
          </p:cNvSpPr>
          <p:nvPr>
            <p:ph type="title"/>
          </p:nvPr>
        </p:nvSpPr>
        <p:spPr/>
        <p:txBody>
          <a:bodyPr/>
          <a:lstStyle/>
          <a:p>
            <a:r>
              <a:rPr lang="de-DE" dirty="0" err="1"/>
              <a:t>Some</a:t>
            </a:r>
            <a:r>
              <a:rPr lang="de-DE" dirty="0"/>
              <a:t> </a:t>
            </a:r>
            <a:r>
              <a:rPr lang="de-DE" dirty="0" err="1"/>
              <a:t>important</a:t>
            </a:r>
            <a:r>
              <a:rPr lang="de-DE" dirty="0"/>
              <a:t> </a:t>
            </a:r>
            <a:r>
              <a:rPr lang="de-DE" dirty="0" err="1"/>
              <a:t>information</a:t>
            </a:r>
            <a:r>
              <a:rPr lang="de-DE" dirty="0"/>
              <a:t> to </a:t>
            </a:r>
            <a:r>
              <a:rPr lang="de-DE" dirty="0" err="1"/>
              <a:t>run</a:t>
            </a:r>
            <a:r>
              <a:rPr lang="de-DE" dirty="0"/>
              <a:t> </a:t>
            </a:r>
            <a:r>
              <a:rPr lang="de-DE" dirty="0" err="1"/>
              <a:t>the</a:t>
            </a:r>
            <a:r>
              <a:rPr lang="de-DE" dirty="0"/>
              <a:t> </a:t>
            </a:r>
            <a:r>
              <a:rPr lang="de-DE" dirty="0" err="1"/>
              <a:t>workshop</a:t>
            </a:r>
            <a:endParaRPr lang="de-DE" dirty="0"/>
          </a:p>
        </p:txBody>
      </p:sp>
      <p:sp>
        <p:nvSpPr>
          <p:cNvPr id="4" name="Inhaltsplatzhalter 3">
            <a:extLst>
              <a:ext uri="{FF2B5EF4-FFF2-40B4-BE49-F238E27FC236}">
                <a16:creationId xmlns:a16="http://schemas.microsoft.com/office/drawing/2014/main" id="{541B3F79-6A83-4501-9AF2-C08A873F7F38}"/>
              </a:ext>
            </a:extLst>
          </p:cNvPr>
          <p:cNvSpPr>
            <a:spLocks noGrp="1"/>
          </p:cNvSpPr>
          <p:nvPr>
            <p:ph sz="quarter" idx="10"/>
          </p:nvPr>
        </p:nvSpPr>
        <p:spPr>
          <a:xfrm>
            <a:off x="584200" y="1435100"/>
            <a:ext cx="11018838" cy="4481227"/>
          </a:xfrm>
        </p:spPr>
        <p:txBody>
          <a:bodyPr/>
          <a:lstStyle/>
          <a:p>
            <a:r>
              <a:rPr lang="de-DE" dirty="0" err="1"/>
              <a:t>We</a:t>
            </a:r>
            <a:r>
              <a:rPr lang="de-DE" dirty="0"/>
              <a:t> </a:t>
            </a:r>
            <a:r>
              <a:rPr lang="de-DE" dirty="0" err="1"/>
              <a:t>recommend</a:t>
            </a:r>
            <a:r>
              <a:rPr lang="de-DE" dirty="0"/>
              <a:t> to </a:t>
            </a:r>
            <a:r>
              <a:rPr lang="de-DE" dirty="0" err="1"/>
              <a:t>have</a:t>
            </a:r>
            <a:r>
              <a:rPr lang="de-DE" dirty="0"/>
              <a:t> at least </a:t>
            </a:r>
            <a:r>
              <a:rPr lang="de-DE" dirty="0" err="1"/>
              <a:t>one</a:t>
            </a:r>
            <a:r>
              <a:rPr lang="de-DE" dirty="0"/>
              <a:t> </a:t>
            </a:r>
            <a:r>
              <a:rPr lang="de-DE" dirty="0" err="1"/>
              <a:t>proctor</a:t>
            </a:r>
            <a:r>
              <a:rPr lang="de-DE" dirty="0"/>
              <a:t> to </a:t>
            </a:r>
            <a:r>
              <a:rPr lang="de-DE" dirty="0" err="1"/>
              <a:t>let</a:t>
            </a:r>
            <a:r>
              <a:rPr lang="de-DE" dirty="0"/>
              <a:t> </a:t>
            </a:r>
            <a:r>
              <a:rPr lang="de-DE" dirty="0" err="1"/>
              <a:t>attendees</a:t>
            </a:r>
            <a:r>
              <a:rPr lang="de-DE" dirty="0"/>
              <a:t> in </a:t>
            </a:r>
            <a:r>
              <a:rPr lang="de-DE" dirty="0" err="1"/>
              <a:t>from</a:t>
            </a:r>
            <a:r>
              <a:rPr lang="de-DE" dirty="0"/>
              <a:t> </a:t>
            </a:r>
            <a:r>
              <a:rPr lang="de-DE" dirty="0" err="1"/>
              <a:t>the</a:t>
            </a:r>
            <a:r>
              <a:rPr lang="de-DE" dirty="0"/>
              <a:t> </a:t>
            </a:r>
            <a:r>
              <a:rPr lang="de-DE" dirty="0" err="1"/>
              <a:t>lobby</a:t>
            </a:r>
            <a:r>
              <a:rPr lang="de-DE" dirty="0"/>
              <a:t> and – </a:t>
            </a:r>
            <a:r>
              <a:rPr lang="de-DE" dirty="0" err="1"/>
              <a:t>more</a:t>
            </a:r>
            <a:r>
              <a:rPr lang="de-DE" dirty="0"/>
              <a:t> </a:t>
            </a:r>
            <a:r>
              <a:rPr lang="de-DE" dirty="0" err="1"/>
              <a:t>important</a:t>
            </a:r>
            <a:r>
              <a:rPr lang="de-DE" dirty="0"/>
              <a:t> – monitor </a:t>
            </a:r>
            <a:r>
              <a:rPr lang="de-DE" dirty="0" err="1"/>
              <a:t>the</a:t>
            </a:r>
            <a:r>
              <a:rPr lang="de-DE" dirty="0"/>
              <a:t> </a:t>
            </a:r>
            <a:r>
              <a:rPr lang="de-DE" dirty="0" err="1"/>
              <a:t>chat</a:t>
            </a:r>
            <a:r>
              <a:rPr lang="de-DE" dirty="0"/>
              <a:t> and </a:t>
            </a:r>
            <a:r>
              <a:rPr lang="de-DE" dirty="0" err="1"/>
              <a:t>answer</a:t>
            </a:r>
            <a:r>
              <a:rPr lang="de-DE" dirty="0"/>
              <a:t> </a:t>
            </a:r>
            <a:r>
              <a:rPr lang="de-DE" dirty="0" err="1"/>
              <a:t>questions</a:t>
            </a:r>
            <a:r>
              <a:rPr lang="de-DE" dirty="0"/>
              <a:t> </a:t>
            </a:r>
            <a:r>
              <a:rPr lang="de-DE" dirty="0" err="1"/>
              <a:t>there</a:t>
            </a:r>
            <a:r>
              <a:rPr lang="de-DE" dirty="0"/>
              <a:t>, so </a:t>
            </a:r>
            <a:r>
              <a:rPr lang="de-DE" dirty="0" err="1"/>
              <a:t>that</a:t>
            </a:r>
            <a:r>
              <a:rPr lang="de-DE" dirty="0"/>
              <a:t> </a:t>
            </a:r>
            <a:r>
              <a:rPr lang="de-DE" dirty="0" err="1"/>
              <a:t>the</a:t>
            </a:r>
            <a:r>
              <a:rPr lang="de-DE" dirty="0"/>
              <a:t> </a:t>
            </a:r>
            <a:r>
              <a:rPr lang="de-DE" dirty="0" err="1"/>
              <a:t>presenter</a:t>
            </a:r>
            <a:r>
              <a:rPr lang="de-DE" dirty="0"/>
              <a:t> </a:t>
            </a:r>
            <a:r>
              <a:rPr lang="de-DE" dirty="0" err="1"/>
              <a:t>does</a:t>
            </a:r>
            <a:r>
              <a:rPr lang="de-DE" dirty="0"/>
              <a:t> not </a:t>
            </a:r>
            <a:r>
              <a:rPr lang="de-DE" dirty="0" err="1"/>
              <a:t>have</a:t>
            </a:r>
            <a:r>
              <a:rPr lang="de-DE" dirty="0"/>
              <a:t> to do </a:t>
            </a:r>
            <a:r>
              <a:rPr lang="de-DE" dirty="0" err="1"/>
              <a:t>this</a:t>
            </a:r>
            <a:r>
              <a:rPr lang="de-DE" dirty="0"/>
              <a:t> </a:t>
            </a:r>
            <a:r>
              <a:rPr lang="de-DE" dirty="0" err="1"/>
              <a:t>job</a:t>
            </a:r>
            <a:r>
              <a:rPr lang="de-DE" dirty="0"/>
              <a:t> in parallel </a:t>
            </a:r>
          </a:p>
          <a:p>
            <a:r>
              <a:rPr lang="de-DE" dirty="0" err="1"/>
              <a:t>For</a:t>
            </a:r>
            <a:r>
              <a:rPr lang="de-DE" dirty="0"/>
              <a:t> </a:t>
            </a:r>
            <a:r>
              <a:rPr lang="de-DE" dirty="0" err="1"/>
              <a:t>the</a:t>
            </a:r>
            <a:r>
              <a:rPr lang="de-DE" dirty="0"/>
              <a:t> </a:t>
            </a:r>
            <a:r>
              <a:rPr lang="de-DE" dirty="0" err="1"/>
              <a:t>labs</a:t>
            </a:r>
            <a:r>
              <a:rPr lang="de-DE" dirty="0"/>
              <a:t> </a:t>
            </a:r>
            <a:r>
              <a:rPr lang="de-DE" dirty="0" err="1"/>
              <a:t>we</a:t>
            </a:r>
            <a:r>
              <a:rPr lang="de-DE" dirty="0"/>
              <a:t> </a:t>
            </a:r>
            <a:r>
              <a:rPr lang="de-DE" dirty="0" err="1"/>
              <a:t>recommend</a:t>
            </a:r>
            <a:r>
              <a:rPr lang="de-DE" dirty="0"/>
              <a:t> to </a:t>
            </a:r>
            <a:r>
              <a:rPr lang="de-DE" dirty="0" err="1"/>
              <a:t>have</a:t>
            </a:r>
            <a:r>
              <a:rPr lang="de-DE" dirty="0"/>
              <a:t> </a:t>
            </a:r>
            <a:r>
              <a:rPr lang="de-DE" dirty="0" err="1"/>
              <a:t>two</a:t>
            </a:r>
            <a:r>
              <a:rPr lang="de-DE" dirty="0"/>
              <a:t> </a:t>
            </a:r>
            <a:r>
              <a:rPr lang="de-DE" dirty="0" err="1"/>
              <a:t>proctors</a:t>
            </a:r>
            <a:r>
              <a:rPr lang="de-DE" dirty="0"/>
              <a:t>, </a:t>
            </a:r>
            <a:r>
              <a:rPr lang="de-DE" dirty="0" err="1"/>
              <a:t>one</a:t>
            </a:r>
            <a:r>
              <a:rPr lang="de-DE" dirty="0"/>
              <a:t> to monitor </a:t>
            </a:r>
            <a:r>
              <a:rPr lang="de-DE" dirty="0" err="1"/>
              <a:t>the</a:t>
            </a:r>
            <a:r>
              <a:rPr lang="de-DE" dirty="0"/>
              <a:t> </a:t>
            </a:r>
            <a:r>
              <a:rPr lang="de-DE" dirty="0" err="1"/>
              <a:t>chat</a:t>
            </a:r>
            <a:r>
              <a:rPr lang="de-DE" dirty="0"/>
              <a:t> (and to </a:t>
            </a:r>
            <a:r>
              <a:rPr lang="de-DE" dirty="0" err="1"/>
              <a:t>contact</a:t>
            </a:r>
            <a:r>
              <a:rPr lang="de-DE" dirty="0"/>
              <a:t> and </a:t>
            </a:r>
            <a:r>
              <a:rPr lang="de-DE" dirty="0" err="1"/>
              <a:t>chat</a:t>
            </a:r>
            <a:r>
              <a:rPr lang="de-DE" dirty="0"/>
              <a:t> </a:t>
            </a:r>
            <a:r>
              <a:rPr lang="de-DE" dirty="0" err="1"/>
              <a:t>with</a:t>
            </a:r>
            <a:r>
              <a:rPr lang="de-DE" dirty="0"/>
              <a:t> </a:t>
            </a:r>
            <a:r>
              <a:rPr lang="de-DE" dirty="0" err="1"/>
              <a:t>Spectra</a:t>
            </a:r>
            <a:r>
              <a:rPr lang="de-DE" dirty="0"/>
              <a:t> in </a:t>
            </a:r>
            <a:r>
              <a:rPr lang="de-DE" dirty="0" err="1"/>
              <a:t>case</a:t>
            </a:r>
            <a:r>
              <a:rPr lang="de-DE" dirty="0"/>
              <a:t> </a:t>
            </a:r>
            <a:r>
              <a:rPr lang="de-DE" dirty="0" err="1"/>
              <a:t>you</a:t>
            </a:r>
            <a:r>
              <a:rPr lang="de-DE" dirty="0"/>
              <a:t> </a:t>
            </a:r>
            <a:r>
              <a:rPr lang="de-DE" dirty="0" err="1"/>
              <a:t>need</a:t>
            </a:r>
            <a:r>
              <a:rPr lang="de-DE" dirty="0"/>
              <a:t> support) – and </a:t>
            </a:r>
            <a:r>
              <a:rPr lang="de-DE" dirty="0" err="1"/>
              <a:t>the</a:t>
            </a:r>
            <a:r>
              <a:rPr lang="de-DE" dirty="0"/>
              <a:t> </a:t>
            </a:r>
            <a:r>
              <a:rPr lang="de-DE" dirty="0" err="1"/>
              <a:t>second</a:t>
            </a:r>
            <a:r>
              <a:rPr lang="de-DE" dirty="0"/>
              <a:t> to pick </a:t>
            </a:r>
            <a:r>
              <a:rPr lang="de-DE" dirty="0" err="1"/>
              <a:t>up</a:t>
            </a:r>
            <a:r>
              <a:rPr lang="de-DE" dirty="0"/>
              <a:t> </a:t>
            </a:r>
            <a:r>
              <a:rPr lang="de-DE" dirty="0" err="1"/>
              <a:t>attendees</a:t>
            </a:r>
            <a:r>
              <a:rPr lang="de-DE" dirty="0"/>
              <a:t> </a:t>
            </a:r>
            <a:r>
              <a:rPr lang="de-DE" dirty="0" err="1"/>
              <a:t>who</a:t>
            </a:r>
            <a:r>
              <a:rPr lang="de-DE" dirty="0"/>
              <a:t> </a:t>
            </a:r>
            <a:r>
              <a:rPr lang="de-DE" dirty="0" err="1"/>
              <a:t>are</a:t>
            </a:r>
            <a:r>
              <a:rPr lang="de-DE" dirty="0"/>
              <a:t> not </a:t>
            </a:r>
            <a:r>
              <a:rPr lang="de-DE" dirty="0" err="1"/>
              <a:t>following</a:t>
            </a:r>
            <a:r>
              <a:rPr lang="de-DE" dirty="0"/>
              <a:t> at </a:t>
            </a:r>
            <a:r>
              <a:rPr lang="de-DE" dirty="0" err="1"/>
              <a:t>the</a:t>
            </a:r>
            <a:r>
              <a:rPr lang="de-DE" dirty="0"/>
              <a:t> same </a:t>
            </a:r>
            <a:r>
              <a:rPr lang="de-DE" dirty="0" err="1"/>
              <a:t>speed</a:t>
            </a:r>
            <a:r>
              <a:rPr lang="de-DE" dirty="0"/>
              <a:t> </a:t>
            </a:r>
            <a:r>
              <a:rPr lang="de-DE" dirty="0" err="1"/>
              <a:t>as</a:t>
            </a:r>
            <a:r>
              <a:rPr lang="de-DE" dirty="0"/>
              <a:t> </a:t>
            </a:r>
            <a:r>
              <a:rPr lang="de-DE" dirty="0" err="1"/>
              <a:t>the</a:t>
            </a:r>
            <a:r>
              <a:rPr lang="de-DE" dirty="0"/>
              <a:t> </a:t>
            </a:r>
            <a:r>
              <a:rPr lang="de-DE" dirty="0" err="1"/>
              <a:t>others</a:t>
            </a:r>
            <a:r>
              <a:rPr lang="de-DE" dirty="0"/>
              <a:t> and do </a:t>
            </a:r>
            <a:r>
              <a:rPr lang="de-DE" dirty="0" err="1"/>
              <a:t>the</a:t>
            </a:r>
            <a:r>
              <a:rPr lang="de-DE" dirty="0"/>
              <a:t> </a:t>
            </a:r>
            <a:r>
              <a:rPr lang="de-DE" dirty="0" err="1"/>
              <a:t>labs</a:t>
            </a:r>
            <a:r>
              <a:rPr lang="de-DE" dirty="0"/>
              <a:t> </a:t>
            </a:r>
            <a:r>
              <a:rPr lang="de-DE" dirty="0" err="1"/>
              <a:t>with</a:t>
            </a:r>
            <a:r>
              <a:rPr lang="de-DE" dirty="0"/>
              <a:t> </a:t>
            </a:r>
            <a:r>
              <a:rPr lang="de-DE" dirty="0" err="1"/>
              <a:t>them</a:t>
            </a:r>
            <a:r>
              <a:rPr lang="de-DE" dirty="0"/>
              <a:t> in a „break-out </a:t>
            </a:r>
            <a:r>
              <a:rPr lang="de-DE" dirty="0" err="1"/>
              <a:t>room</a:t>
            </a:r>
            <a:r>
              <a:rPr lang="de-DE" dirty="0"/>
              <a:t>“ at Teams in a </a:t>
            </a:r>
            <a:r>
              <a:rPr lang="de-DE" dirty="0" err="1"/>
              <a:t>slower</a:t>
            </a:r>
            <a:r>
              <a:rPr lang="de-DE" dirty="0"/>
              <a:t> </a:t>
            </a:r>
            <a:r>
              <a:rPr lang="de-DE"/>
              <a:t>pace</a:t>
            </a:r>
            <a:endParaRPr lang="de-DE" dirty="0"/>
          </a:p>
          <a:p>
            <a:endParaRPr lang="de-DE" dirty="0"/>
          </a:p>
        </p:txBody>
      </p:sp>
    </p:spTree>
    <p:extLst>
      <p:ext uri="{BB962C8B-B14F-4D97-AF65-F5344CB8AC3E}">
        <p14:creationId xmlns:p14="http://schemas.microsoft.com/office/powerpoint/2010/main" val="2449016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B47B56F-6728-4DB3-A45B-F2CEC73C7987}"/>
              </a:ext>
            </a:extLst>
          </p:cNvPr>
          <p:cNvSpPr>
            <a:spLocks noGrp="1"/>
          </p:cNvSpPr>
          <p:nvPr>
            <p:ph type="title"/>
          </p:nvPr>
        </p:nvSpPr>
        <p:spPr/>
        <p:txBody>
          <a:bodyPr/>
          <a:lstStyle/>
          <a:p>
            <a:r>
              <a:rPr lang="de-DE" dirty="0" err="1"/>
              <a:t>Some</a:t>
            </a:r>
            <a:r>
              <a:rPr lang="de-DE" dirty="0"/>
              <a:t> </a:t>
            </a:r>
            <a:r>
              <a:rPr lang="de-DE" dirty="0" err="1"/>
              <a:t>important</a:t>
            </a:r>
            <a:r>
              <a:rPr lang="de-DE" dirty="0"/>
              <a:t> </a:t>
            </a:r>
            <a:r>
              <a:rPr lang="de-DE" dirty="0" err="1"/>
              <a:t>information</a:t>
            </a:r>
            <a:r>
              <a:rPr lang="de-DE" dirty="0"/>
              <a:t> to </a:t>
            </a:r>
            <a:r>
              <a:rPr lang="de-DE" dirty="0" err="1"/>
              <a:t>run</a:t>
            </a:r>
            <a:r>
              <a:rPr lang="de-DE" dirty="0"/>
              <a:t> </a:t>
            </a:r>
            <a:r>
              <a:rPr lang="de-DE" dirty="0" err="1"/>
              <a:t>the</a:t>
            </a:r>
            <a:r>
              <a:rPr lang="de-DE" dirty="0"/>
              <a:t> </a:t>
            </a:r>
            <a:r>
              <a:rPr lang="de-DE" dirty="0" err="1"/>
              <a:t>workshop</a:t>
            </a:r>
            <a:endParaRPr lang="de-DE" dirty="0"/>
          </a:p>
        </p:txBody>
      </p:sp>
      <p:sp>
        <p:nvSpPr>
          <p:cNvPr id="4" name="Inhaltsplatzhalter 3">
            <a:extLst>
              <a:ext uri="{FF2B5EF4-FFF2-40B4-BE49-F238E27FC236}">
                <a16:creationId xmlns:a16="http://schemas.microsoft.com/office/drawing/2014/main" id="{541B3F79-6A83-4501-9AF2-C08A873F7F38}"/>
              </a:ext>
            </a:extLst>
          </p:cNvPr>
          <p:cNvSpPr>
            <a:spLocks noGrp="1"/>
          </p:cNvSpPr>
          <p:nvPr>
            <p:ph sz="quarter" idx="10"/>
          </p:nvPr>
        </p:nvSpPr>
        <p:spPr>
          <a:xfrm>
            <a:off x="584200" y="1435100"/>
            <a:ext cx="11018838" cy="5256824"/>
          </a:xfrm>
        </p:spPr>
        <p:txBody>
          <a:bodyPr/>
          <a:lstStyle/>
          <a:p>
            <a:r>
              <a:rPr lang="de-DE" dirty="0"/>
              <a:t>Inform </a:t>
            </a:r>
            <a:r>
              <a:rPr lang="de-DE" dirty="0" err="1"/>
              <a:t>the</a:t>
            </a:r>
            <a:r>
              <a:rPr lang="de-DE" dirty="0"/>
              <a:t> </a:t>
            </a:r>
            <a:r>
              <a:rPr lang="de-DE" dirty="0" err="1"/>
              <a:t>attendees</a:t>
            </a:r>
            <a:r>
              <a:rPr lang="de-DE" dirty="0"/>
              <a:t> </a:t>
            </a:r>
            <a:r>
              <a:rPr lang="de-DE" dirty="0" err="1"/>
              <a:t>about</a:t>
            </a:r>
            <a:r>
              <a:rPr lang="de-DE" dirty="0"/>
              <a:t> </a:t>
            </a:r>
            <a:r>
              <a:rPr lang="de-DE" dirty="0" err="1"/>
              <a:t>the</a:t>
            </a:r>
            <a:r>
              <a:rPr lang="de-DE" dirty="0"/>
              <a:t> </a:t>
            </a:r>
            <a:r>
              <a:rPr lang="de-DE" dirty="0" err="1"/>
              <a:t>key</a:t>
            </a:r>
            <a:r>
              <a:rPr lang="de-DE" dirty="0"/>
              <a:t> </a:t>
            </a:r>
            <a:r>
              <a:rPr lang="de-DE" dirty="0" err="1"/>
              <a:t>functions</a:t>
            </a:r>
            <a:r>
              <a:rPr lang="de-DE" dirty="0"/>
              <a:t> of Teams (</a:t>
            </a:r>
            <a:r>
              <a:rPr lang="de-DE" dirty="0" err="1"/>
              <a:t>slides</a:t>
            </a:r>
            <a:r>
              <a:rPr lang="de-DE" dirty="0"/>
              <a:t> 4-5)</a:t>
            </a:r>
          </a:p>
          <a:p>
            <a:r>
              <a:rPr lang="de-DE" dirty="0"/>
              <a:t>Inform </a:t>
            </a:r>
            <a:r>
              <a:rPr lang="de-DE" dirty="0" err="1"/>
              <a:t>the</a:t>
            </a:r>
            <a:r>
              <a:rPr lang="de-DE" dirty="0"/>
              <a:t> </a:t>
            </a:r>
            <a:r>
              <a:rPr lang="de-DE" dirty="0" err="1"/>
              <a:t>attendees</a:t>
            </a:r>
            <a:r>
              <a:rPr lang="de-DE" dirty="0"/>
              <a:t> </a:t>
            </a:r>
            <a:r>
              <a:rPr lang="de-DE" dirty="0" err="1"/>
              <a:t>that</a:t>
            </a:r>
            <a:r>
              <a:rPr lang="de-DE" dirty="0"/>
              <a:t> </a:t>
            </a:r>
            <a:r>
              <a:rPr lang="de-DE" dirty="0" err="1"/>
              <a:t>the</a:t>
            </a:r>
            <a:r>
              <a:rPr lang="de-DE" dirty="0"/>
              <a:t> </a:t>
            </a:r>
            <a:r>
              <a:rPr lang="de-DE" dirty="0" err="1"/>
              <a:t>morning</a:t>
            </a:r>
            <a:r>
              <a:rPr lang="de-DE" dirty="0"/>
              <a:t> </a:t>
            </a:r>
            <a:r>
              <a:rPr lang="de-DE" dirty="0" err="1"/>
              <a:t>presentations</a:t>
            </a:r>
            <a:r>
              <a:rPr lang="de-DE" dirty="0"/>
              <a:t> will </a:t>
            </a:r>
            <a:r>
              <a:rPr lang="de-DE" dirty="0" err="1"/>
              <a:t>be</a:t>
            </a:r>
            <a:r>
              <a:rPr lang="de-DE" dirty="0"/>
              <a:t> </a:t>
            </a:r>
            <a:r>
              <a:rPr lang="de-DE" dirty="0" err="1"/>
              <a:t>made</a:t>
            </a:r>
            <a:r>
              <a:rPr lang="de-DE" dirty="0"/>
              <a:t> </a:t>
            </a:r>
            <a:r>
              <a:rPr lang="de-DE" dirty="0" err="1"/>
              <a:t>available</a:t>
            </a:r>
            <a:r>
              <a:rPr lang="de-DE" dirty="0"/>
              <a:t> after </a:t>
            </a:r>
            <a:r>
              <a:rPr lang="de-DE" dirty="0" err="1"/>
              <a:t>the</a:t>
            </a:r>
            <a:r>
              <a:rPr lang="de-DE" dirty="0"/>
              <a:t> </a:t>
            </a:r>
            <a:r>
              <a:rPr lang="de-DE" dirty="0" err="1"/>
              <a:t>workshop</a:t>
            </a:r>
            <a:endParaRPr lang="de-DE" dirty="0"/>
          </a:p>
          <a:p>
            <a:r>
              <a:rPr lang="de-DE" dirty="0"/>
              <a:t>The </a:t>
            </a:r>
            <a:r>
              <a:rPr lang="de-DE" dirty="0" err="1"/>
              <a:t>attendees</a:t>
            </a:r>
            <a:r>
              <a:rPr lang="de-DE" dirty="0"/>
              <a:t> will also </a:t>
            </a:r>
            <a:r>
              <a:rPr lang="de-DE" dirty="0" err="1"/>
              <a:t>receive</a:t>
            </a:r>
            <a:r>
              <a:rPr lang="de-DE" dirty="0"/>
              <a:t> a link to a </a:t>
            </a:r>
            <a:r>
              <a:rPr lang="de-DE" dirty="0" err="1"/>
              <a:t>feedback</a:t>
            </a:r>
            <a:r>
              <a:rPr lang="de-DE" dirty="0"/>
              <a:t> form after </a:t>
            </a:r>
            <a:r>
              <a:rPr lang="de-DE" dirty="0" err="1"/>
              <a:t>the</a:t>
            </a:r>
            <a:r>
              <a:rPr lang="de-DE" dirty="0"/>
              <a:t> </a:t>
            </a:r>
            <a:r>
              <a:rPr lang="de-DE" dirty="0" err="1"/>
              <a:t>workshop</a:t>
            </a:r>
            <a:r>
              <a:rPr lang="de-DE" dirty="0"/>
              <a:t> – </a:t>
            </a:r>
            <a:r>
              <a:rPr lang="de-DE" dirty="0" err="1"/>
              <a:t>feedback</a:t>
            </a:r>
            <a:r>
              <a:rPr lang="de-DE" dirty="0"/>
              <a:t> </a:t>
            </a:r>
            <a:r>
              <a:rPr lang="de-DE" dirty="0" err="1"/>
              <a:t>is</a:t>
            </a:r>
            <a:r>
              <a:rPr lang="de-DE" dirty="0"/>
              <a:t> </a:t>
            </a:r>
            <a:r>
              <a:rPr lang="de-DE" dirty="0" err="1"/>
              <a:t>highly</a:t>
            </a:r>
            <a:r>
              <a:rPr lang="de-DE" dirty="0"/>
              <a:t> </a:t>
            </a:r>
            <a:r>
              <a:rPr lang="de-DE" dirty="0" err="1"/>
              <a:t>appreciated</a:t>
            </a:r>
            <a:endParaRPr lang="de-DE" dirty="0"/>
          </a:p>
          <a:p>
            <a:endParaRPr lang="de-DE" dirty="0"/>
          </a:p>
          <a:p>
            <a:r>
              <a:rPr lang="de-DE" dirty="0"/>
              <a:t>IMPORTANT: </a:t>
            </a:r>
            <a:r>
              <a:rPr lang="de-DE" dirty="0" err="1"/>
              <a:t>Please</a:t>
            </a:r>
            <a:r>
              <a:rPr lang="de-DE" dirty="0"/>
              <a:t> </a:t>
            </a:r>
            <a:r>
              <a:rPr lang="de-DE" dirty="0" err="1"/>
              <a:t>count</a:t>
            </a:r>
            <a:r>
              <a:rPr lang="de-DE" dirty="0"/>
              <a:t> </a:t>
            </a:r>
            <a:r>
              <a:rPr lang="de-DE" dirty="0" err="1"/>
              <a:t>the</a:t>
            </a:r>
            <a:r>
              <a:rPr lang="de-DE" dirty="0"/>
              <a:t> </a:t>
            </a:r>
            <a:r>
              <a:rPr lang="de-DE" dirty="0" err="1"/>
              <a:t>number</a:t>
            </a:r>
            <a:r>
              <a:rPr lang="de-DE" dirty="0"/>
              <a:t> of </a:t>
            </a:r>
            <a:r>
              <a:rPr lang="de-DE" dirty="0" err="1"/>
              <a:t>attendees</a:t>
            </a:r>
            <a:r>
              <a:rPr lang="de-DE" dirty="0"/>
              <a:t> and send </a:t>
            </a:r>
            <a:r>
              <a:rPr lang="de-DE" dirty="0" err="1"/>
              <a:t>this</a:t>
            </a:r>
            <a:r>
              <a:rPr lang="de-DE" dirty="0"/>
              <a:t> </a:t>
            </a:r>
            <a:r>
              <a:rPr lang="de-DE" dirty="0" err="1"/>
              <a:t>number</a:t>
            </a:r>
            <a:r>
              <a:rPr lang="de-DE" dirty="0"/>
              <a:t> </a:t>
            </a:r>
            <a:r>
              <a:rPr lang="de-DE" dirty="0" err="1"/>
              <a:t>together</a:t>
            </a:r>
            <a:r>
              <a:rPr lang="de-DE" dirty="0"/>
              <a:t> </a:t>
            </a:r>
            <a:r>
              <a:rPr lang="de-DE" dirty="0" err="1"/>
              <a:t>with</a:t>
            </a:r>
            <a:r>
              <a:rPr lang="de-DE" dirty="0"/>
              <a:t> a </a:t>
            </a:r>
            <a:r>
              <a:rPr lang="de-DE" dirty="0" err="1"/>
              <a:t>screenshot</a:t>
            </a:r>
            <a:r>
              <a:rPr lang="de-DE" dirty="0"/>
              <a:t> of </a:t>
            </a:r>
            <a:r>
              <a:rPr lang="de-DE" dirty="0" err="1"/>
              <a:t>the</a:t>
            </a:r>
            <a:r>
              <a:rPr lang="de-DE" dirty="0"/>
              <a:t> </a:t>
            </a:r>
            <a:r>
              <a:rPr lang="de-DE" dirty="0" err="1"/>
              <a:t>meeting</a:t>
            </a:r>
            <a:r>
              <a:rPr lang="de-DE" dirty="0"/>
              <a:t> </a:t>
            </a:r>
            <a:r>
              <a:rPr lang="de-DE" dirty="0" err="1"/>
              <a:t>as</a:t>
            </a:r>
            <a:r>
              <a:rPr lang="de-DE"/>
              <a:t> POE after </a:t>
            </a:r>
            <a:r>
              <a:rPr lang="de-DE" dirty="0" err="1"/>
              <a:t>the</a:t>
            </a:r>
            <a:r>
              <a:rPr lang="de-DE" dirty="0"/>
              <a:t> </a:t>
            </a:r>
            <a:r>
              <a:rPr lang="de-DE" dirty="0" err="1"/>
              <a:t>event</a:t>
            </a:r>
            <a:r>
              <a:rPr lang="de-DE" dirty="0"/>
              <a:t> to </a:t>
            </a:r>
            <a:r>
              <a:rPr lang="de-DE" dirty="0">
                <a:hlinkClick r:id="rId2"/>
              </a:rPr>
              <a:t>eva.lehrke@text-event.de</a:t>
            </a:r>
            <a:r>
              <a:rPr lang="de-DE" dirty="0"/>
              <a:t> and </a:t>
            </a:r>
            <a:r>
              <a:rPr lang="de-DE" dirty="0">
                <a:hlinkClick r:id="rId3"/>
              </a:rPr>
              <a:t>v-chmad@microsoft.com</a:t>
            </a:r>
            <a:r>
              <a:rPr lang="de-DE" dirty="0"/>
              <a:t> </a:t>
            </a:r>
          </a:p>
          <a:p>
            <a:endParaRPr lang="de-DE" dirty="0"/>
          </a:p>
          <a:p>
            <a:endParaRPr lang="de-DE" dirty="0"/>
          </a:p>
        </p:txBody>
      </p:sp>
    </p:spTree>
    <p:extLst>
      <p:ext uri="{BB962C8B-B14F-4D97-AF65-F5344CB8AC3E}">
        <p14:creationId xmlns:p14="http://schemas.microsoft.com/office/powerpoint/2010/main" val="27664565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id="{261D7554-1A34-4B7B-B878-D4FE3F86D421}"/>
              </a:ext>
            </a:extLst>
          </p:cNvPr>
          <p:cNvSpPr>
            <a:spLocks noGrp="1"/>
          </p:cNvSpPr>
          <p:nvPr>
            <p:ph type="title"/>
          </p:nvPr>
        </p:nvSpPr>
        <p:spPr>
          <a:xfrm>
            <a:off x="588263" y="457200"/>
            <a:ext cx="11018520" cy="430887"/>
          </a:xfrm>
        </p:spPr>
        <p:txBody>
          <a:bodyPr/>
          <a:lstStyle/>
          <a:p>
            <a:r>
              <a:rPr lang="en-US" sz="2800" dirty="0">
                <a:cs typeface="Segoe UI"/>
              </a:rPr>
              <a:t>Please inform the attendees about Teams functions</a:t>
            </a:r>
            <a:endParaRPr lang="en-US" dirty="0"/>
          </a:p>
        </p:txBody>
      </p:sp>
      <p:grpSp>
        <p:nvGrpSpPr>
          <p:cNvPr id="16" name="Group 15">
            <a:extLst>
              <a:ext uri="{FF2B5EF4-FFF2-40B4-BE49-F238E27FC236}">
                <a16:creationId xmlns:a16="http://schemas.microsoft.com/office/drawing/2014/main" id="{60AB9913-CDAA-4AD7-80ED-85FE512C5CF2}"/>
              </a:ext>
            </a:extLst>
          </p:cNvPr>
          <p:cNvGrpSpPr/>
          <p:nvPr/>
        </p:nvGrpSpPr>
        <p:grpSpPr>
          <a:xfrm>
            <a:off x="598517" y="1149507"/>
            <a:ext cx="11092619" cy="2538318"/>
            <a:chOff x="598517" y="1149507"/>
            <a:chExt cx="11092619" cy="2538318"/>
          </a:xfrm>
        </p:grpSpPr>
        <p:sp>
          <p:nvSpPr>
            <p:cNvPr id="7" name="Textplatzhalter 2">
              <a:extLst>
                <a:ext uri="{FF2B5EF4-FFF2-40B4-BE49-F238E27FC236}">
                  <a16:creationId xmlns:a16="http://schemas.microsoft.com/office/drawing/2014/main" id="{5D615B46-FC03-4E28-83AF-DA4BF8FC7C3D}"/>
                </a:ext>
              </a:extLst>
            </p:cNvPr>
            <p:cNvSpPr txBox="1">
              <a:spLocks/>
            </p:cNvSpPr>
            <p:nvPr/>
          </p:nvSpPr>
          <p:spPr>
            <a:xfrm>
              <a:off x="598517" y="1149507"/>
              <a:ext cx="11092619" cy="1538883"/>
            </a:xfrm>
            <a:prstGeom prst="rect">
              <a:avLst/>
            </a:prstGeom>
            <a:noFill/>
          </p:spPr>
          <p:txBody>
            <a:bodyPr vert="horz" wrap="square" lIns="0" tIns="0" rIns="0" bIns="0" numCol="1"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Aft>
                  <a:spcPts val="600"/>
                </a:spcAft>
                <a:buSzPct val="110000"/>
                <a:buFont typeface="Arial" panose="05000000000000000000" pitchFamily="2" charset="2"/>
                <a:buChar char="•"/>
              </a:pPr>
              <a:r>
                <a:rPr lang="en-US" sz="1800" spc="-50" dirty="0">
                  <a:ln w="3175">
                    <a:noFill/>
                  </a:ln>
                  <a:solidFill>
                    <a:schemeClr val="tx1"/>
                  </a:solidFill>
                  <a:cs typeface="Segoe UI"/>
                </a:rPr>
                <a:t>Attendees should mute themselves (otherwise please do it yourself in the “attendee” section)</a:t>
              </a:r>
            </a:p>
            <a:p>
              <a:pPr marL="285750" indent="-285750">
                <a:spcAft>
                  <a:spcPts val="600"/>
                </a:spcAft>
                <a:buSzPct val="110000"/>
                <a:buFont typeface="Arial" panose="05000000000000000000" pitchFamily="2" charset="2"/>
                <a:buChar char="•"/>
              </a:pPr>
              <a:r>
                <a:rPr lang="en-US" sz="1800" spc="-50" dirty="0">
                  <a:ln w="3175">
                    <a:noFill/>
                  </a:ln>
                  <a:solidFill>
                    <a:schemeClr val="tx1"/>
                  </a:solidFill>
                  <a:cs typeface="Segoe UI"/>
                </a:rPr>
                <a:t>Please inform in the beginning that they could always use the chat (that has to be monitored by you or your proctors – we recommend to have at least one proctor for chat communication only, so that the presenter does not have to do the job in </a:t>
              </a:r>
              <a:r>
                <a:rPr lang="en-US" sz="1800" spc="-50">
                  <a:ln w="3175">
                    <a:noFill/>
                  </a:ln>
                  <a:solidFill>
                    <a:schemeClr val="tx1"/>
                  </a:solidFill>
                  <a:cs typeface="Segoe UI"/>
                </a:rPr>
                <a:t>parallel)…</a:t>
              </a:r>
              <a:endParaRPr lang="en-US" sz="1800" spc="-50" dirty="0">
                <a:ln w="3175">
                  <a:noFill/>
                </a:ln>
                <a:solidFill>
                  <a:schemeClr val="tx1"/>
                </a:solidFill>
                <a:cs typeface="Segoe UI"/>
              </a:endParaRPr>
            </a:p>
            <a:p>
              <a:pPr marL="285750" indent="-285750">
                <a:spcAft>
                  <a:spcPts val="600"/>
                </a:spcAft>
                <a:buSzPct val="110000"/>
                <a:buFont typeface="Arial" panose="05000000000000000000" pitchFamily="2" charset="2"/>
                <a:buChar char="•"/>
              </a:pPr>
              <a:endParaRPr lang="en-US" sz="1800" spc="-50" dirty="0">
                <a:ln w="3175">
                  <a:noFill/>
                </a:ln>
                <a:solidFill>
                  <a:schemeClr val="tx1"/>
                </a:solidFill>
                <a:cs typeface="Segoe UI"/>
              </a:endParaRPr>
            </a:p>
          </p:txBody>
        </p:sp>
        <p:grpSp>
          <p:nvGrpSpPr>
            <p:cNvPr id="14" name="Group 13">
              <a:extLst>
                <a:ext uri="{FF2B5EF4-FFF2-40B4-BE49-F238E27FC236}">
                  <a16:creationId xmlns:a16="http://schemas.microsoft.com/office/drawing/2014/main" id="{BD173BD5-FDBA-43E3-AB77-D003D25C7193}"/>
                </a:ext>
              </a:extLst>
            </p:cNvPr>
            <p:cNvGrpSpPr/>
            <p:nvPr/>
          </p:nvGrpSpPr>
          <p:grpSpPr>
            <a:xfrm>
              <a:off x="850669" y="2451473"/>
              <a:ext cx="9010996" cy="1236352"/>
              <a:chOff x="850669" y="2451473"/>
              <a:chExt cx="9010996" cy="1236352"/>
            </a:xfrm>
          </p:grpSpPr>
          <p:pic>
            <p:nvPicPr>
              <p:cNvPr id="4" name="Picture 7">
                <a:extLst>
                  <a:ext uri="{FF2B5EF4-FFF2-40B4-BE49-F238E27FC236}">
                    <a16:creationId xmlns:a16="http://schemas.microsoft.com/office/drawing/2014/main" id="{AD41D0DE-61BE-4B12-8358-E29CCDFA5065}"/>
                  </a:ext>
                </a:extLst>
              </p:cNvPr>
              <p:cNvPicPr>
                <a:picLocks noChangeAspect="1"/>
              </p:cNvPicPr>
              <p:nvPr/>
            </p:nvPicPr>
            <p:blipFill rotWithShape="1">
              <a:blip r:embed="rId2"/>
              <a:srcRect l="62667" t="3709" r="-1539" b="88418"/>
              <a:stretch/>
            </p:blipFill>
            <p:spPr>
              <a:xfrm>
                <a:off x="850669" y="2451473"/>
                <a:ext cx="9010996" cy="1236352"/>
              </a:xfrm>
              <a:prstGeom prst="rect">
                <a:avLst/>
              </a:prstGeom>
            </p:spPr>
          </p:pic>
          <p:sp>
            <p:nvSpPr>
              <p:cNvPr id="11" name="Rectangle 10">
                <a:extLst>
                  <a:ext uri="{FF2B5EF4-FFF2-40B4-BE49-F238E27FC236}">
                    <a16:creationId xmlns:a16="http://schemas.microsoft.com/office/drawing/2014/main" id="{E791B61D-9A36-4531-A85B-F335EDF13869}"/>
                  </a:ext>
                </a:extLst>
              </p:cNvPr>
              <p:cNvSpPr/>
              <p:nvPr/>
            </p:nvSpPr>
            <p:spPr bwMode="auto">
              <a:xfrm>
                <a:off x="1820487" y="2640747"/>
                <a:ext cx="798022" cy="79891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8" name="Group 17">
            <a:extLst>
              <a:ext uri="{FF2B5EF4-FFF2-40B4-BE49-F238E27FC236}">
                <a16:creationId xmlns:a16="http://schemas.microsoft.com/office/drawing/2014/main" id="{1768955F-37F1-4FEA-91FF-9AB64E55E051}"/>
              </a:ext>
            </a:extLst>
          </p:cNvPr>
          <p:cNvGrpSpPr/>
          <p:nvPr/>
        </p:nvGrpSpPr>
        <p:grpSpPr>
          <a:xfrm>
            <a:off x="598517" y="4074662"/>
            <a:ext cx="11092619" cy="2045875"/>
            <a:chOff x="598517" y="3356907"/>
            <a:chExt cx="11092619" cy="2045875"/>
          </a:xfrm>
        </p:grpSpPr>
        <p:pic>
          <p:nvPicPr>
            <p:cNvPr id="12" name="Picture 7">
              <a:extLst>
                <a:ext uri="{FF2B5EF4-FFF2-40B4-BE49-F238E27FC236}">
                  <a16:creationId xmlns:a16="http://schemas.microsoft.com/office/drawing/2014/main" id="{226C2E02-143C-406D-B86C-D76E051AD877}"/>
                </a:ext>
              </a:extLst>
            </p:cNvPr>
            <p:cNvPicPr>
              <a:picLocks noChangeAspect="1"/>
            </p:cNvPicPr>
            <p:nvPr/>
          </p:nvPicPr>
          <p:blipFill rotWithShape="1">
            <a:blip r:embed="rId2"/>
            <a:srcRect l="62667" t="3709" r="-1539" b="88418"/>
            <a:stretch/>
          </p:blipFill>
          <p:spPr>
            <a:xfrm>
              <a:off x="850669" y="4166430"/>
              <a:ext cx="9010996" cy="1236352"/>
            </a:xfrm>
            <a:prstGeom prst="rect">
              <a:avLst/>
            </a:prstGeom>
          </p:spPr>
        </p:pic>
        <p:sp>
          <p:nvSpPr>
            <p:cNvPr id="13" name="Rectangle 12">
              <a:extLst>
                <a:ext uri="{FF2B5EF4-FFF2-40B4-BE49-F238E27FC236}">
                  <a16:creationId xmlns:a16="http://schemas.microsoft.com/office/drawing/2014/main" id="{BB1F8D4D-4E8D-4824-B5F6-FC4E8D797FF7}"/>
                </a:ext>
              </a:extLst>
            </p:cNvPr>
            <p:cNvSpPr/>
            <p:nvPr/>
          </p:nvSpPr>
          <p:spPr bwMode="auto">
            <a:xfrm>
              <a:off x="2618509" y="4397260"/>
              <a:ext cx="798022" cy="79891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platzhalter 2">
              <a:extLst>
                <a:ext uri="{FF2B5EF4-FFF2-40B4-BE49-F238E27FC236}">
                  <a16:creationId xmlns:a16="http://schemas.microsoft.com/office/drawing/2014/main" id="{C0C4686C-638A-4FCA-8440-024DA7881E4D}"/>
                </a:ext>
              </a:extLst>
            </p:cNvPr>
            <p:cNvSpPr txBox="1">
              <a:spLocks/>
            </p:cNvSpPr>
            <p:nvPr/>
          </p:nvSpPr>
          <p:spPr>
            <a:xfrm>
              <a:off x="598517" y="3356907"/>
              <a:ext cx="11092619" cy="553998"/>
            </a:xfrm>
            <a:prstGeom prst="rect">
              <a:avLst/>
            </a:prstGeom>
            <a:noFill/>
          </p:spPr>
          <p:txBody>
            <a:bodyPr vert="horz" wrap="square" lIns="0" tIns="0" rIns="0" bIns="0" numCol="1"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Aft>
                  <a:spcPts val="600"/>
                </a:spcAft>
                <a:buSzPct val="110000"/>
                <a:buFont typeface="Arial" panose="05000000000000000000" pitchFamily="2" charset="2"/>
                <a:buChar char="•"/>
              </a:pPr>
              <a:r>
                <a:rPr lang="en-US" sz="1800" spc="-50" dirty="0">
                  <a:ln w="3175">
                    <a:noFill/>
                  </a:ln>
                  <a:solidFill>
                    <a:schemeClr val="tx1"/>
                  </a:solidFill>
                  <a:cs typeface="Segoe UI"/>
                </a:rPr>
                <a:t>… or that they could leverage on the ‘Hand’ icon to catch the attention and the presenter will invite to ask the question on the 2-way audio (attendee has to unmute himself for that)</a:t>
              </a:r>
            </a:p>
          </p:txBody>
        </p:sp>
      </p:grpSp>
    </p:spTree>
    <p:extLst>
      <p:ext uri="{BB962C8B-B14F-4D97-AF65-F5344CB8AC3E}">
        <p14:creationId xmlns:p14="http://schemas.microsoft.com/office/powerpoint/2010/main" val="1056524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id="{261D7554-1A34-4B7B-B878-D4FE3F86D421}"/>
              </a:ext>
            </a:extLst>
          </p:cNvPr>
          <p:cNvSpPr>
            <a:spLocks noGrp="1"/>
          </p:cNvSpPr>
          <p:nvPr>
            <p:ph type="title"/>
          </p:nvPr>
        </p:nvSpPr>
        <p:spPr>
          <a:xfrm>
            <a:off x="588263" y="457200"/>
            <a:ext cx="11018520" cy="553998"/>
          </a:xfrm>
        </p:spPr>
        <p:txBody>
          <a:bodyPr/>
          <a:lstStyle/>
          <a:p>
            <a:r>
              <a:rPr lang="en-US" sz="2800" dirty="0">
                <a:cs typeface="Segoe UI"/>
              </a:rPr>
              <a:t>Please</a:t>
            </a:r>
            <a:r>
              <a:rPr lang="en-US" sz="3600" dirty="0">
                <a:cs typeface="Segoe UI"/>
              </a:rPr>
              <a:t> </a:t>
            </a:r>
            <a:r>
              <a:rPr lang="en-US" sz="2800" dirty="0">
                <a:cs typeface="Segoe UI"/>
              </a:rPr>
              <a:t>inform the attendees about Teams functions</a:t>
            </a:r>
          </a:p>
        </p:txBody>
      </p:sp>
      <p:sp>
        <p:nvSpPr>
          <p:cNvPr id="7" name="Textplatzhalter 2">
            <a:extLst>
              <a:ext uri="{FF2B5EF4-FFF2-40B4-BE49-F238E27FC236}">
                <a16:creationId xmlns:a16="http://schemas.microsoft.com/office/drawing/2014/main" id="{5D615B46-FC03-4E28-83AF-DA4BF8FC7C3D}"/>
              </a:ext>
            </a:extLst>
          </p:cNvPr>
          <p:cNvSpPr txBox="1">
            <a:spLocks/>
          </p:cNvSpPr>
          <p:nvPr/>
        </p:nvSpPr>
        <p:spPr>
          <a:xfrm>
            <a:off x="598517" y="1353540"/>
            <a:ext cx="11092619" cy="630942"/>
          </a:xfrm>
          <a:prstGeom prst="rect">
            <a:avLst/>
          </a:prstGeom>
          <a:noFill/>
        </p:spPr>
        <p:txBody>
          <a:bodyPr vert="horz" wrap="square" lIns="0" tIns="0" rIns="0" bIns="0" numCol="1"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Aft>
                <a:spcPts val="600"/>
              </a:spcAft>
              <a:buSzPct val="110000"/>
              <a:buFont typeface="Arial" panose="020B0604020202020204" pitchFamily="34" charset="0"/>
              <a:buChar char="•"/>
            </a:pPr>
            <a:r>
              <a:rPr lang="en-US" sz="1800" spc="-50" dirty="0">
                <a:ln w="3175">
                  <a:noFill/>
                </a:ln>
                <a:solidFill>
                  <a:schemeClr val="tx1"/>
                </a:solidFill>
                <a:cs typeface="Segoe UI"/>
              </a:rPr>
              <a:t>For English subtitles the attendees could use the option to turn on / turn off live captions</a:t>
            </a:r>
          </a:p>
          <a:p>
            <a:pPr marL="285750" indent="-285750">
              <a:spcAft>
                <a:spcPts val="600"/>
              </a:spcAft>
              <a:buSzPct val="110000"/>
              <a:buFont typeface="Arial" panose="05000000000000000000" pitchFamily="2" charset="2"/>
              <a:buChar char="•"/>
            </a:pPr>
            <a:endParaRPr lang="en-US" sz="1800" spc="-50" dirty="0">
              <a:ln w="3175">
                <a:noFill/>
              </a:ln>
              <a:solidFill>
                <a:schemeClr val="tx1"/>
              </a:solidFill>
              <a:cs typeface="Segoe UI"/>
            </a:endParaRPr>
          </a:p>
        </p:txBody>
      </p:sp>
      <p:pic>
        <p:nvPicPr>
          <p:cNvPr id="3" name="Picture 2" descr="A screenshot of a computer&#10;&#10;Description automatically generated">
            <a:extLst>
              <a:ext uri="{FF2B5EF4-FFF2-40B4-BE49-F238E27FC236}">
                <a16:creationId xmlns:a16="http://schemas.microsoft.com/office/drawing/2014/main" id="{64D26BEE-D421-425E-9F47-DC057ADDC8E1}"/>
              </a:ext>
            </a:extLst>
          </p:cNvPr>
          <p:cNvPicPr>
            <a:picLocks noChangeAspect="1"/>
          </p:cNvPicPr>
          <p:nvPr/>
        </p:nvPicPr>
        <p:blipFill>
          <a:blip r:embed="rId2"/>
          <a:stretch>
            <a:fillRect/>
          </a:stretch>
        </p:blipFill>
        <p:spPr>
          <a:xfrm>
            <a:off x="933531" y="2173775"/>
            <a:ext cx="3387966" cy="3489605"/>
          </a:xfrm>
          <a:prstGeom prst="rect">
            <a:avLst/>
          </a:prstGeom>
        </p:spPr>
      </p:pic>
    </p:spTree>
    <p:extLst>
      <p:ext uri="{BB962C8B-B14F-4D97-AF65-F5344CB8AC3E}">
        <p14:creationId xmlns:p14="http://schemas.microsoft.com/office/powerpoint/2010/main" val="48597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38B4141F-19E8-4729-A392-CD2A2D913255}"/>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B0165121-FD4C-4FB2-AB8E-131DE748EDF5}" vid="{E287DDCA-B82E-4586-8155-E9EA4E5FA181}"/>
    </a:ext>
  </a:extLst>
</a:theme>
</file>

<file path=ppt/theme/theme3.xml><?xml version="1.0" encoding="utf-8"?>
<a:theme xmlns:a="http://schemas.openxmlformats.org/drawingml/2006/main" name="Ignite 2019 Black">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Breakout_Template_FINAL.potx" id="{F8CBCD3C-F346-4704-9E55-7681191E3DC9}" vid="{9B198E64-13BA-4121-B286-122848D264C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05dcb50-a629-4af1-99bb-e39a38b33e26" xsi:nil="true"/>
    <SharedWithUsers xmlns="bb959fc8-b5b0-4d13-ac3f-bd4b204cb4e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0D332E5881CC498711EF399B2331B3" ma:contentTypeVersion="12" ma:contentTypeDescription="Create a new document." ma:contentTypeScope="" ma:versionID="00dd929722c66b34056ebae110d9eb4e">
  <xsd:schema xmlns:xsd="http://www.w3.org/2001/XMLSchema" xmlns:xs="http://www.w3.org/2001/XMLSchema" xmlns:p="http://schemas.microsoft.com/office/2006/metadata/properties" xmlns:ns2="a05dcb50-a629-4af1-99bb-e39a38b33e26" xmlns:ns3="bb959fc8-b5b0-4d13-ac3f-bd4b204cb4ef" targetNamespace="http://schemas.microsoft.com/office/2006/metadata/properties" ma:root="true" ma:fieldsID="2af48080aecee4f5cae501d6080ca21a" ns2:_="" ns3:_="">
    <xsd:import namespace="a05dcb50-a629-4af1-99bb-e39a38b33e26"/>
    <xsd:import namespace="bb959fc8-b5b0-4d13-ac3f-bd4b204cb4e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5dcb50-a629-4af1-99bb-e39a38b33e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959fc8-b5b0-4d13-ac3f-bd4b204cb4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bb959fc8-b5b0-4d13-ac3f-bd4b204cb4ef"/>
    <ds:schemaRef ds:uri="http://purl.org/dc/terms/"/>
    <ds:schemaRef ds:uri="http://schemas.microsoft.com/office/2006/metadata/properties"/>
    <ds:schemaRef ds:uri="http://schemas.microsoft.com/office/2006/documentManagement/types"/>
    <ds:schemaRef ds:uri="a05dcb50-a629-4af1-99bb-e39a38b33e26"/>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50300FE-57F6-468D-BB8C-4ED46E3643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5dcb50-a629-4af1-99bb-e39a38b33e26"/>
    <ds:schemaRef ds:uri="bb959fc8-b5b0-4d13-ac3f-bd4b204cb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16-9_Blue_Business_2019_01</Template>
  <TotalTime>3</TotalTime>
  <Words>497</Words>
  <Application>Microsoft Office PowerPoint</Application>
  <PresentationFormat>Widescreen</PresentationFormat>
  <Paragraphs>29</Paragraphs>
  <Slides>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Consolas</vt:lpstr>
      <vt:lpstr>Segoe UI</vt:lpstr>
      <vt:lpstr>Segoe UI Semibold</vt:lpstr>
      <vt:lpstr>Wingdings</vt:lpstr>
      <vt:lpstr>White Template</vt:lpstr>
      <vt:lpstr>Black Template</vt:lpstr>
      <vt:lpstr>Ignite 2019 Black</vt:lpstr>
      <vt:lpstr>PowerPoint Presentation</vt:lpstr>
      <vt:lpstr>Some important information to run the workshop</vt:lpstr>
      <vt:lpstr>Some important information to run the workshop</vt:lpstr>
      <vt:lpstr>Some important information to run the workshop</vt:lpstr>
      <vt:lpstr>Please inform the attendees about Teams functions</vt:lpstr>
      <vt:lpstr>Please inform the attendees about Teams functions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Sphere      Virtual Bootcamp   If you choose to participate in this session using Microsoft Teams, your name, email address, phone number, and/or title may be viewable by other session participants.</dc:title>
  <dc:subject>&lt;Event name&gt;</dc:subject>
  <dc:creator>Patricia Chong</dc:creator>
  <cp:keywords/>
  <dc:description/>
  <cp:lastModifiedBy>Diana Phillips</cp:lastModifiedBy>
  <cp:revision>18</cp:revision>
  <cp:lastPrinted>2020-03-16T06:42:01Z</cp:lastPrinted>
  <dcterms:created xsi:type="dcterms:W3CDTF">2019-02-15T11:17:27Z</dcterms:created>
  <dcterms:modified xsi:type="dcterms:W3CDTF">2020-11-02T20:01:06Z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0x0101005D0D332E5881CC498711EF399B2331B3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AuthorIds_UIVersion_1536">
    <vt:lpwstr>148</vt:lpwstr>
  </property>
  <property fmtid="{D5CDD505-2E9C-101B-9397-08002B2CF9AE}" pid="21" name="AuthorIds_UIVersion_2048">
    <vt:lpwstr>148</vt:lpwstr>
  </property>
  <property fmtid="{D5CDD505-2E9C-101B-9397-08002B2CF9AE}" pid="22" name="AuthorIds_UIVersion_2560">
    <vt:lpwstr>119</vt:lpwstr>
  </property>
  <property fmtid="{D5CDD505-2E9C-101B-9397-08002B2CF9AE}" pid="23" name="AuthorIds_UIVersion_8192">
    <vt:lpwstr>119</vt:lpwstr>
  </property>
  <property fmtid="{D5CDD505-2E9C-101B-9397-08002B2CF9AE}" pid="24" name="AuthorIds_UIVersion_14336">
    <vt:lpwstr>119</vt:lpwstr>
  </property>
  <property fmtid="{D5CDD505-2E9C-101B-9397-08002B2CF9AE}" pid="25" name="AuthorIds_UIVersion_14848">
    <vt:lpwstr>119</vt:lpwstr>
  </property>
  <property fmtid="{D5CDD505-2E9C-101B-9397-08002B2CF9AE}" pid="26" name="AuthorIds_UIVersion_15360">
    <vt:lpwstr>119</vt:lpwstr>
  </property>
  <property fmtid="{D5CDD505-2E9C-101B-9397-08002B2CF9AE}" pid="27" name="AuthorIds_UIVersion_15872">
    <vt:lpwstr>119</vt:lpwstr>
  </property>
  <property fmtid="{D5CDD505-2E9C-101B-9397-08002B2CF9AE}" pid="28" name="AuthorIds_UIVersion_16384">
    <vt:lpwstr>119,68</vt:lpwstr>
  </property>
  <property fmtid="{D5CDD505-2E9C-101B-9397-08002B2CF9AE}" pid="29" name="AuthorIds_UIVersion_16896">
    <vt:lpwstr>119</vt:lpwstr>
  </property>
  <property fmtid="{D5CDD505-2E9C-101B-9397-08002B2CF9AE}" pid="30" name="AuthorIds_UIVersion_26112">
    <vt:lpwstr>119,118</vt:lpwstr>
  </property>
  <property fmtid="{D5CDD505-2E9C-101B-9397-08002B2CF9AE}" pid="31" name="Order">
    <vt:r8>241900</vt:r8>
  </property>
  <property fmtid="{D5CDD505-2E9C-101B-9397-08002B2CF9AE}" pid="32" name="ComplianceAssetId">
    <vt:lpwstr/>
  </property>
</Properties>
</file>