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3319" r:id="rId5"/>
    <p:sldId id="4082" r:id="rId6"/>
    <p:sldId id="4117" r:id="rId7"/>
    <p:sldId id="4093" r:id="rId8"/>
    <p:sldId id="4094" r:id="rId9"/>
    <p:sldId id="4116" r:id="rId10"/>
    <p:sldId id="4096" r:id="rId11"/>
    <p:sldId id="4101" r:id="rId12"/>
    <p:sldId id="4102" r:id="rId13"/>
    <p:sldId id="4104" r:id="rId14"/>
    <p:sldId id="4105" r:id="rId15"/>
    <p:sldId id="4107" r:id="rId16"/>
    <p:sldId id="4086" r:id="rId17"/>
    <p:sldId id="41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4781A-4EFE-4C7A-94BB-7289E26432B7}" v="160" dt="2020-09-17T13:23:57.955"/>
    <p1510:client id="{2489CA4D-8BA9-4615-81D3-3615C2BAEB9B}" v="431" dt="2020-09-17T12:42:05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Anil" userId="9b91a5d8-721f-4bc8-82dc-75e20073f2bf" providerId="ADAL" clId="{2489CA4D-8BA9-4615-81D3-3615C2BAEB9B}"/>
    <pc:docChg chg="undo custSel addSld delSld modSld sldOrd">
      <pc:chgData name="Praveen Anil" userId="9b91a5d8-721f-4bc8-82dc-75e20073f2bf" providerId="ADAL" clId="{2489CA4D-8BA9-4615-81D3-3615C2BAEB9B}" dt="2020-09-17T12:42:05.143" v="603" actId="20577"/>
      <pc:docMkLst>
        <pc:docMk/>
      </pc:docMkLst>
      <pc:sldChg chg="del">
        <pc:chgData name="Praveen Anil" userId="9b91a5d8-721f-4bc8-82dc-75e20073f2bf" providerId="ADAL" clId="{2489CA4D-8BA9-4615-81D3-3615C2BAEB9B}" dt="2020-09-17T10:26:30.354" v="0" actId="47"/>
        <pc:sldMkLst>
          <pc:docMk/>
          <pc:sldMk cId="2903943772" sldId="3339"/>
        </pc:sldMkLst>
      </pc:sldChg>
      <pc:sldChg chg="del">
        <pc:chgData name="Praveen Anil" userId="9b91a5d8-721f-4bc8-82dc-75e20073f2bf" providerId="ADAL" clId="{2489CA4D-8BA9-4615-81D3-3615C2BAEB9B}" dt="2020-09-17T10:30:34.163" v="12" actId="47"/>
        <pc:sldMkLst>
          <pc:docMk/>
          <pc:sldMk cId="3092231122" sldId="3344"/>
        </pc:sldMkLst>
      </pc:sldChg>
      <pc:sldChg chg="delSp modSp mod">
        <pc:chgData name="Praveen Anil" userId="9b91a5d8-721f-4bc8-82dc-75e20073f2bf" providerId="ADAL" clId="{2489CA4D-8BA9-4615-81D3-3615C2BAEB9B}" dt="2020-09-17T10:35:16.609" v="85" actId="1076"/>
        <pc:sldMkLst>
          <pc:docMk/>
          <pc:sldMk cId="3042612571" sldId="4074"/>
        </pc:sldMkLst>
        <pc:spChg chg="mod">
          <ac:chgData name="Praveen Anil" userId="9b91a5d8-721f-4bc8-82dc-75e20073f2bf" providerId="ADAL" clId="{2489CA4D-8BA9-4615-81D3-3615C2BAEB9B}" dt="2020-09-17T10:33:47.378" v="68" actId="20577"/>
          <ac:spMkLst>
            <pc:docMk/>
            <pc:sldMk cId="3042612571" sldId="4074"/>
            <ac:spMk id="19" creationId="{D671B36E-E811-BE46-BAA7-E8836912EA6F}"/>
          </ac:spMkLst>
        </pc:spChg>
        <pc:spChg chg="mod">
          <ac:chgData name="Praveen Anil" userId="9b91a5d8-721f-4bc8-82dc-75e20073f2bf" providerId="ADAL" clId="{2489CA4D-8BA9-4615-81D3-3615C2BAEB9B}" dt="2020-09-17T10:35:16.609" v="85" actId="1076"/>
          <ac:spMkLst>
            <pc:docMk/>
            <pc:sldMk cId="3042612571" sldId="4074"/>
            <ac:spMk id="29" creationId="{CF9D4156-9C63-574D-880E-6B12A5AF8F44}"/>
          </ac:spMkLst>
        </pc:spChg>
        <pc:picChg chg="del">
          <ac:chgData name="Praveen Anil" userId="9b91a5d8-721f-4bc8-82dc-75e20073f2bf" providerId="ADAL" clId="{2489CA4D-8BA9-4615-81D3-3615C2BAEB9B}" dt="2020-09-17T10:34:16.402" v="74" actId="478"/>
          <ac:picMkLst>
            <pc:docMk/>
            <pc:sldMk cId="3042612571" sldId="4074"/>
            <ac:picMk id="2" creationId="{CFFC45B3-8353-4999-9170-8BC829E794F9}"/>
          </ac:picMkLst>
        </pc:picChg>
      </pc:sldChg>
      <pc:sldChg chg="del">
        <pc:chgData name="Praveen Anil" userId="9b91a5d8-721f-4bc8-82dc-75e20073f2bf" providerId="ADAL" clId="{2489CA4D-8BA9-4615-81D3-3615C2BAEB9B}" dt="2020-09-17T10:28:38.937" v="4" actId="2696"/>
        <pc:sldMkLst>
          <pc:docMk/>
          <pc:sldMk cId="2860045180" sldId="4083"/>
        </pc:sldMkLst>
      </pc:sldChg>
      <pc:sldChg chg="del">
        <pc:chgData name="Praveen Anil" userId="9b91a5d8-721f-4bc8-82dc-75e20073f2bf" providerId="ADAL" clId="{2489CA4D-8BA9-4615-81D3-3615C2BAEB9B}" dt="2020-09-17T10:29:02.548" v="6" actId="2696"/>
        <pc:sldMkLst>
          <pc:docMk/>
          <pc:sldMk cId="2422224795" sldId="4084"/>
        </pc:sldMkLst>
      </pc:sldChg>
      <pc:sldChg chg="del">
        <pc:chgData name="Praveen Anil" userId="9b91a5d8-721f-4bc8-82dc-75e20073f2bf" providerId="ADAL" clId="{2489CA4D-8BA9-4615-81D3-3615C2BAEB9B}" dt="2020-09-17T10:28:42.098" v="5" actId="2696"/>
        <pc:sldMkLst>
          <pc:docMk/>
          <pc:sldMk cId="2531479063" sldId="4085"/>
        </pc:sldMkLst>
      </pc:sldChg>
      <pc:sldChg chg="addSp delSp modSp mod ord">
        <pc:chgData name="Praveen Anil" userId="9b91a5d8-721f-4bc8-82dc-75e20073f2bf" providerId="ADAL" clId="{2489CA4D-8BA9-4615-81D3-3615C2BAEB9B}" dt="2020-09-17T11:40:10.443" v="184"/>
        <pc:sldMkLst>
          <pc:docMk/>
          <pc:sldMk cId="2661605874" sldId="4086"/>
        </pc:sldMkLst>
        <pc:spChg chg="mod">
          <ac:chgData name="Praveen Anil" userId="9b91a5d8-721f-4bc8-82dc-75e20073f2bf" providerId="ADAL" clId="{2489CA4D-8BA9-4615-81D3-3615C2BAEB9B}" dt="2020-09-17T10:36:47.346" v="137" actId="20577"/>
          <ac:spMkLst>
            <pc:docMk/>
            <pc:sldMk cId="2661605874" sldId="4086"/>
            <ac:spMk id="19" creationId="{D671B36E-E811-BE46-BAA7-E8836912EA6F}"/>
          </ac:spMkLst>
        </pc:spChg>
        <pc:spChg chg="mod">
          <ac:chgData name="Praveen Anil" userId="9b91a5d8-721f-4bc8-82dc-75e20073f2bf" providerId="ADAL" clId="{2489CA4D-8BA9-4615-81D3-3615C2BAEB9B}" dt="2020-09-17T10:38:43.114" v="142" actId="1076"/>
          <ac:spMkLst>
            <pc:docMk/>
            <pc:sldMk cId="2661605874" sldId="4086"/>
            <ac:spMk id="29" creationId="{CF9D4156-9C63-574D-880E-6B12A5AF8F44}"/>
          </ac:spMkLst>
        </pc:spChg>
        <pc:picChg chg="add del">
          <ac:chgData name="Praveen Anil" userId="9b91a5d8-721f-4bc8-82dc-75e20073f2bf" providerId="ADAL" clId="{2489CA4D-8BA9-4615-81D3-3615C2BAEB9B}" dt="2020-09-17T11:37:29.481" v="180"/>
          <ac:picMkLst>
            <pc:docMk/>
            <pc:sldMk cId="2661605874" sldId="4086"/>
            <ac:picMk id="2" creationId="{97384343-D78E-4705-AE60-3B3DB7E1D6F4}"/>
          </ac:picMkLst>
        </pc:picChg>
      </pc:sldChg>
      <pc:sldChg chg="del">
        <pc:chgData name="Praveen Anil" userId="9b91a5d8-721f-4bc8-82dc-75e20073f2bf" providerId="ADAL" clId="{2489CA4D-8BA9-4615-81D3-3615C2BAEB9B}" dt="2020-09-17T10:30:16.553" v="11" actId="47"/>
        <pc:sldMkLst>
          <pc:docMk/>
          <pc:sldMk cId="1220081740" sldId="4087"/>
        </pc:sldMkLst>
      </pc:sldChg>
      <pc:sldChg chg="del">
        <pc:chgData name="Praveen Anil" userId="9b91a5d8-721f-4bc8-82dc-75e20073f2bf" providerId="ADAL" clId="{2489CA4D-8BA9-4615-81D3-3615C2BAEB9B}" dt="2020-09-17T10:29:05.332" v="7" actId="47"/>
        <pc:sldMkLst>
          <pc:docMk/>
          <pc:sldMk cId="500401778" sldId="4088"/>
        </pc:sldMkLst>
      </pc:sldChg>
      <pc:sldChg chg="modSp del mod">
        <pc:chgData name="Praveen Anil" userId="9b91a5d8-721f-4bc8-82dc-75e20073f2bf" providerId="ADAL" clId="{2489CA4D-8BA9-4615-81D3-3615C2BAEB9B}" dt="2020-09-17T10:33:37.462" v="36" actId="47"/>
        <pc:sldMkLst>
          <pc:docMk/>
          <pc:sldMk cId="2773115288" sldId="4089"/>
        </pc:sldMkLst>
        <pc:spChg chg="mod">
          <ac:chgData name="Praveen Anil" userId="9b91a5d8-721f-4bc8-82dc-75e20073f2bf" providerId="ADAL" clId="{2489CA4D-8BA9-4615-81D3-3615C2BAEB9B}" dt="2020-09-17T10:27:57.950" v="3" actId="6549"/>
          <ac:spMkLst>
            <pc:docMk/>
            <pc:sldMk cId="2773115288" sldId="4089"/>
            <ac:spMk id="4" creationId="{44196473-02E7-438C-8546-9E389B0DD2B8}"/>
          </ac:spMkLst>
        </pc:spChg>
      </pc:sldChg>
      <pc:sldChg chg="modSp del mod">
        <pc:chgData name="Praveen Anil" userId="9b91a5d8-721f-4bc8-82dc-75e20073f2bf" providerId="ADAL" clId="{2489CA4D-8BA9-4615-81D3-3615C2BAEB9B}" dt="2020-09-17T10:35:21.141" v="86" actId="47"/>
        <pc:sldMkLst>
          <pc:docMk/>
          <pc:sldMk cId="3499642573" sldId="4090"/>
        </pc:sldMkLst>
        <pc:spChg chg="mod">
          <ac:chgData name="Praveen Anil" userId="9b91a5d8-721f-4bc8-82dc-75e20073f2bf" providerId="ADAL" clId="{2489CA4D-8BA9-4615-81D3-3615C2BAEB9B}" dt="2020-09-17T10:29:50.101" v="10" actId="6549"/>
          <ac:spMkLst>
            <pc:docMk/>
            <pc:sldMk cId="3499642573" sldId="4090"/>
            <ac:spMk id="32" creationId="{8FC93977-B1B0-084C-9B28-F21304DC1E84}"/>
          </ac:spMkLst>
        </pc:spChg>
      </pc:sldChg>
      <pc:sldChg chg="del">
        <pc:chgData name="Praveen Anil" userId="9b91a5d8-721f-4bc8-82dc-75e20073f2bf" providerId="ADAL" clId="{2489CA4D-8BA9-4615-81D3-3615C2BAEB9B}" dt="2020-09-17T10:29:12.506" v="8" actId="47"/>
        <pc:sldMkLst>
          <pc:docMk/>
          <pc:sldMk cId="1180943276" sldId="4091"/>
        </pc:sldMkLst>
      </pc:sldChg>
      <pc:sldChg chg="del">
        <pc:chgData name="Praveen Anil" userId="9b91a5d8-721f-4bc8-82dc-75e20073f2bf" providerId="ADAL" clId="{2489CA4D-8BA9-4615-81D3-3615C2BAEB9B}" dt="2020-09-17T10:29:24.912" v="9" actId="47"/>
        <pc:sldMkLst>
          <pc:docMk/>
          <pc:sldMk cId="2200133098" sldId="4092"/>
        </pc:sldMkLst>
      </pc:sldChg>
      <pc:sldChg chg="del ord">
        <pc:chgData name="Praveen Anil" userId="9b91a5d8-721f-4bc8-82dc-75e20073f2bf" providerId="ADAL" clId="{2489CA4D-8BA9-4615-81D3-3615C2BAEB9B}" dt="2020-09-17T10:35:36.489" v="90" actId="47"/>
        <pc:sldMkLst>
          <pc:docMk/>
          <pc:sldMk cId="3654856411" sldId="4095"/>
        </pc:sldMkLst>
      </pc:sldChg>
      <pc:sldChg chg="addSp delSp modSp mod ord">
        <pc:chgData name="Praveen Anil" userId="9b91a5d8-721f-4bc8-82dc-75e20073f2bf" providerId="ADAL" clId="{2489CA4D-8BA9-4615-81D3-3615C2BAEB9B}" dt="2020-09-17T10:40:12.074" v="178" actId="20577"/>
        <pc:sldMkLst>
          <pc:docMk/>
          <pc:sldMk cId="3076309102" sldId="4096"/>
        </pc:sldMkLst>
        <pc:spChg chg="mod">
          <ac:chgData name="Praveen Anil" userId="9b91a5d8-721f-4bc8-82dc-75e20073f2bf" providerId="ADAL" clId="{2489CA4D-8BA9-4615-81D3-3615C2BAEB9B}" dt="2020-09-17T10:36:34.308" v="129" actId="1076"/>
          <ac:spMkLst>
            <pc:docMk/>
            <pc:sldMk cId="3076309102" sldId="4096"/>
            <ac:spMk id="3" creationId="{CE4EF7E6-AEE8-4972-92EA-DB5B1276D03F}"/>
          </ac:spMkLst>
        </pc:spChg>
        <pc:spChg chg="del mod">
          <ac:chgData name="Praveen Anil" userId="9b91a5d8-721f-4bc8-82dc-75e20073f2bf" providerId="ADAL" clId="{2489CA4D-8BA9-4615-81D3-3615C2BAEB9B}" dt="2020-09-17T10:35:57.457" v="93" actId="478"/>
          <ac:spMkLst>
            <pc:docMk/>
            <pc:sldMk cId="3076309102" sldId="4096"/>
            <ac:spMk id="4" creationId="{7202411E-C5FF-487B-A2B9-CA49D4AF7856}"/>
          </ac:spMkLst>
        </pc:spChg>
        <pc:spChg chg="del">
          <ac:chgData name="Praveen Anil" userId="9b91a5d8-721f-4bc8-82dc-75e20073f2bf" providerId="ADAL" clId="{2489CA4D-8BA9-4615-81D3-3615C2BAEB9B}" dt="2020-09-17T10:35:55.595" v="91" actId="478"/>
          <ac:spMkLst>
            <pc:docMk/>
            <pc:sldMk cId="3076309102" sldId="4096"/>
            <ac:spMk id="5" creationId="{B0B01AB9-D199-428A-9480-5FCCBEB9A8CD}"/>
          </ac:spMkLst>
        </pc:spChg>
        <pc:spChg chg="add mod">
          <ac:chgData name="Praveen Anil" userId="9b91a5d8-721f-4bc8-82dc-75e20073f2bf" providerId="ADAL" clId="{2489CA4D-8BA9-4615-81D3-3615C2BAEB9B}" dt="2020-09-17T10:40:12.074" v="178" actId="20577"/>
          <ac:spMkLst>
            <pc:docMk/>
            <pc:sldMk cId="3076309102" sldId="4096"/>
            <ac:spMk id="6" creationId="{0CC888C7-DDB8-4B16-B572-83D6EA00EEA4}"/>
          </ac:spMkLst>
        </pc:spChg>
        <pc:spChg chg="add del">
          <ac:chgData name="Praveen Anil" userId="9b91a5d8-721f-4bc8-82dc-75e20073f2bf" providerId="ADAL" clId="{2489CA4D-8BA9-4615-81D3-3615C2BAEB9B}" dt="2020-09-17T10:38:53.956" v="144" actId="22"/>
          <ac:spMkLst>
            <pc:docMk/>
            <pc:sldMk cId="3076309102" sldId="4096"/>
            <ac:spMk id="9" creationId="{B1788C98-E8BD-40E5-B11A-F2BB2DA240A0}"/>
          </ac:spMkLst>
        </pc:spChg>
        <pc:spChg chg="mod">
          <ac:chgData name="Praveen Anil" userId="9b91a5d8-721f-4bc8-82dc-75e20073f2bf" providerId="ADAL" clId="{2489CA4D-8BA9-4615-81D3-3615C2BAEB9B}" dt="2020-09-17T10:36:39.026" v="130" actId="1076"/>
          <ac:spMkLst>
            <pc:docMk/>
            <pc:sldMk cId="3076309102" sldId="4096"/>
            <ac:spMk id="29" creationId="{CF9D4156-9C63-574D-880E-6B12A5AF8F44}"/>
          </ac:spMkLst>
        </pc:spChg>
      </pc:sldChg>
      <pc:sldChg chg="del">
        <pc:chgData name="Praveen Anil" userId="9b91a5d8-721f-4bc8-82dc-75e20073f2bf" providerId="ADAL" clId="{2489CA4D-8BA9-4615-81D3-3615C2BAEB9B}" dt="2020-09-17T10:31:09.465" v="30" actId="47"/>
        <pc:sldMkLst>
          <pc:docMk/>
          <pc:sldMk cId="3271500159" sldId="4097"/>
        </pc:sldMkLst>
      </pc:sldChg>
      <pc:sldChg chg="del">
        <pc:chgData name="Praveen Anil" userId="9b91a5d8-721f-4bc8-82dc-75e20073f2bf" providerId="ADAL" clId="{2489CA4D-8BA9-4615-81D3-3615C2BAEB9B}" dt="2020-09-17T10:31:05.543" v="29" actId="47"/>
        <pc:sldMkLst>
          <pc:docMk/>
          <pc:sldMk cId="1549350415" sldId="4098"/>
        </pc:sldMkLst>
      </pc:sldChg>
      <pc:sldChg chg="del">
        <pc:chgData name="Praveen Anil" userId="9b91a5d8-721f-4bc8-82dc-75e20073f2bf" providerId="ADAL" clId="{2489CA4D-8BA9-4615-81D3-3615C2BAEB9B}" dt="2020-09-17T10:30:51.875" v="28" actId="47"/>
        <pc:sldMkLst>
          <pc:docMk/>
          <pc:sldMk cId="3129647270" sldId="4099"/>
        </pc:sldMkLst>
      </pc:sldChg>
      <pc:sldChg chg="del">
        <pc:chgData name="Praveen Anil" userId="9b91a5d8-721f-4bc8-82dc-75e20073f2bf" providerId="ADAL" clId="{2489CA4D-8BA9-4615-81D3-3615C2BAEB9B}" dt="2020-09-17T10:30:50.796" v="27" actId="47"/>
        <pc:sldMkLst>
          <pc:docMk/>
          <pc:sldMk cId="1310393102" sldId="4100"/>
        </pc:sldMkLst>
      </pc:sldChg>
      <pc:sldChg chg="del ord">
        <pc:chgData name="Praveen Anil" userId="9b91a5d8-721f-4bc8-82dc-75e20073f2bf" providerId="ADAL" clId="{2489CA4D-8BA9-4615-81D3-3615C2BAEB9B}" dt="2020-09-17T11:37:38.535" v="182"/>
        <pc:sldMkLst>
          <pc:docMk/>
          <pc:sldMk cId="4240751593" sldId="4101"/>
        </pc:sldMkLst>
      </pc:sldChg>
      <pc:sldChg chg="del">
        <pc:chgData name="Praveen Anil" userId="9b91a5d8-721f-4bc8-82dc-75e20073f2bf" providerId="ADAL" clId="{2489CA4D-8BA9-4615-81D3-3615C2BAEB9B}" dt="2020-09-17T10:30:47.009" v="24" actId="47"/>
        <pc:sldMkLst>
          <pc:docMk/>
          <pc:sldMk cId="588948044" sldId="4102"/>
        </pc:sldMkLst>
      </pc:sldChg>
      <pc:sldChg chg="del">
        <pc:chgData name="Praveen Anil" userId="9b91a5d8-721f-4bc8-82dc-75e20073f2bf" providerId="ADAL" clId="{2489CA4D-8BA9-4615-81D3-3615C2BAEB9B}" dt="2020-09-17T10:30:47.703" v="25" actId="47"/>
        <pc:sldMkLst>
          <pc:docMk/>
          <pc:sldMk cId="1067468809" sldId="4103"/>
        </pc:sldMkLst>
      </pc:sldChg>
      <pc:sldChg chg="del">
        <pc:chgData name="Praveen Anil" userId="9b91a5d8-721f-4bc8-82dc-75e20073f2bf" providerId="ADAL" clId="{2489CA4D-8BA9-4615-81D3-3615C2BAEB9B}" dt="2020-09-17T10:30:46.051" v="23" actId="47"/>
        <pc:sldMkLst>
          <pc:docMk/>
          <pc:sldMk cId="1667255823" sldId="4104"/>
        </pc:sldMkLst>
      </pc:sldChg>
      <pc:sldChg chg="del">
        <pc:chgData name="Praveen Anil" userId="9b91a5d8-721f-4bc8-82dc-75e20073f2bf" providerId="ADAL" clId="{2489CA4D-8BA9-4615-81D3-3615C2BAEB9B}" dt="2020-09-17T10:30:44.018" v="22" actId="47"/>
        <pc:sldMkLst>
          <pc:docMk/>
          <pc:sldMk cId="1317967247" sldId="4105"/>
        </pc:sldMkLst>
      </pc:sldChg>
      <pc:sldChg chg="del">
        <pc:chgData name="Praveen Anil" userId="9b91a5d8-721f-4bc8-82dc-75e20073f2bf" providerId="ADAL" clId="{2489CA4D-8BA9-4615-81D3-3615C2BAEB9B}" dt="2020-09-17T10:30:43.139" v="21" actId="47"/>
        <pc:sldMkLst>
          <pc:docMk/>
          <pc:sldMk cId="121599617" sldId="4106"/>
        </pc:sldMkLst>
      </pc:sldChg>
      <pc:sldChg chg="del">
        <pc:chgData name="Praveen Anil" userId="9b91a5d8-721f-4bc8-82dc-75e20073f2bf" providerId="ADAL" clId="{2489CA4D-8BA9-4615-81D3-3615C2BAEB9B}" dt="2020-09-17T10:30:42.017" v="20" actId="47"/>
        <pc:sldMkLst>
          <pc:docMk/>
          <pc:sldMk cId="2100879469" sldId="4107"/>
        </pc:sldMkLst>
      </pc:sldChg>
      <pc:sldChg chg="del">
        <pc:chgData name="Praveen Anil" userId="9b91a5d8-721f-4bc8-82dc-75e20073f2bf" providerId="ADAL" clId="{2489CA4D-8BA9-4615-81D3-3615C2BAEB9B}" dt="2020-09-17T10:30:41.246" v="19" actId="47"/>
        <pc:sldMkLst>
          <pc:docMk/>
          <pc:sldMk cId="3724610697" sldId="4108"/>
        </pc:sldMkLst>
      </pc:sldChg>
      <pc:sldChg chg="del">
        <pc:chgData name="Praveen Anil" userId="9b91a5d8-721f-4bc8-82dc-75e20073f2bf" providerId="ADAL" clId="{2489CA4D-8BA9-4615-81D3-3615C2BAEB9B}" dt="2020-09-17T10:30:40.578" v="18" actId="47"/>
        <pc:sldMkLst>
          <pc:docMk/>
          <pc:sldMk cId="4087651861" sldId="4109"/>
        </pc:sldMkLst>
      </pc:sldChg>
      <pc:sldChg chg="del">
        <pc:chgData name="Praveen Anil" userId="9b91a5d8-721f-4bc8-82dc-75e20073f2bf" providerId="ADAL" clId="{2489CA4D-8BA9-4615-81D3-3615C2BAEB9B}" dt="2020-09-17T10:30:39.859" v="17" actId="47"/>
        <pc:sldMkLst>
          <pc:docMk/>
          <pc:sldMk cId="1668032061" sldId="4110"/>
        </pc:sldMkLst>
      </pc:sldChg>
      <pc:sldChg chg="del">
        <pc:chgData name="Praveen Anil" userId="9b91a5d8-721f-4bc8-82dc-75e20073f2bf" providerId="ADAL" clId="{2489CA4D-8BA9-4615-81D3-3615C2BAEB9B}" dt="2020-09-17T10:30:38.772" v="16" actId="47"/>
        <pc:sldMkLst>
          <pc:docMk/>
          <pc:sldMk cId="2168118757" sldId="4111"/>
        </pc:sldMkLst>
      </pc:sldChg>
      <pc:sldChg chg="del">
        <pc:chgData name="Praveen Anil" userId="9b91a5d8-721f-4bc8-82dc-75e20073f2bf" providerId="ADAL" clId="{2489CA4D-8BA9-4615-81D3-3615C2BAEB9B}" dt="2020-09-17T10:30:35.777" v="13" actId="47"/>
        <pc:sldMkLst>
          <pc:docMk/>
          <pc:sldMk cId="1757902344" sldId="4112"/>
        </pc:sldMkLst>
      </pc:sldChg>
      <pc:sldChg chg="del">
        <pc:chgData name="Praveen Anil" userId="9b91a5d8-721f-4bc8-82dc-75e20073f2bf" providerId="ADAL" clId="{2489CA4D-8BA9-4615-81D3-3615C2BAEB9B}" dt="2020-09-17T10:30:37.947" v="15" actId="47"/>
        <pc:sldMkLst>
          <pc:docMk/>
          <pc:sldMk cId="3054926425" sldId="4113"/>
        </pc:sldMkLst>
      </pc:sldChg>
      <pc:sldChg chg="del">
        <pc:chgData name="Praveen Anil" userId="9b91a5d8-721f-4bc8-82dc-75e20073f2bf" providerId="ADAL" clId="{2489CA4D-8BA9-4615-81D3-3615C2BAEB9B}" dt="2020-09-17T10:30:36.905" v="14" actId="47"/>
        <pc:sldMkLst>
          <pc:docMk/>
          <pc:sldMk cId="1212421329" sldId="4114"/>
        </pc:sldMkLst>
      </pc:sldChg>
      <pc:sldChg chg="del">
        <pc:chgData name="Praveen Anil" userId="9b91a5d8-721f-4bc8-82dc-75e20073f2bf" providerId="ADAL" clId="{2489CA4D-8BA9-4615-81D3-3615C2BAEB9B}" dt="2020-09-17T10:35:31.787" v="89" actId="47"/>
        <pc:sldMkLst>
          <pc:docMk/>
          <pc:sldMk cId="3773950080" sldId="4115"/>
        </pc:sldMkLst>
      </pc:sldChg>
      <pc:sldChg chg="add">
        <pc:chgData name="Praveen Anil" userId="9b91a5d8-721f-4bc8-82dc-75e20073f2bf" providerId="ADAL" clId="{2489CA4D-8BA9-4615-81D3-3615C2BAEB9B}" dt="2020-09-17T10:33:35.501" v="35" actId="2890"/>
        <pc:sldMkLst>
          <pc:docMk/>
          <pc:sldMk cId="2309307604" sldId="4117"/>
        </pc:sldMkLst>
      </pc:sldChg>
      <pc:sldChg chg="addSp delSp modSp add mod ord">
        <pc:chgData name="Praveen Anil" userId="9b91a5d8-721f-4bc8-82dc-75e20073f2bf" providerId="ADAL" clId="{2489CA4D-8BA9-4615-81D3-3615C2BAEB9B}" dt="2020-09-17T12:42:05.143" v="603" actId="20577"/>
        <pc:sldMkLst>
          <pc:docMk/>
          <pc:sldMk cId="722218353" sldId="4118"/>
        </pc:sldMkLst>
        <pc:spChg chg="add del mod">
          <ac:chgData name="Praveen Anil" userId="9b91a5d8-721f-4bc8-82dc-75e20073f2bf" providerId="ADAL" clId="{2489CA4D-8BA9-4615-81D3-3615C2BAEB9B}" dt="2020-09-17T11:49:17.626" v="502" actId="478"/>
          <ac:spMkLst>
            <pc:docMk/>
            <pc:sldMk cId="722218353" sldId="4118"/>
            <ac:spMk id="2" creationId="{7BAE19DF-5BE5-45B8-8553-89D5498D2A9C}"/>
          </ac:spMkLst>
        </pc:spChg>
        <pc:spChg chg="mod">
          <ac:chgData name="Praveen Anil" userId="9b91a5d8-721f-4bc8-82dc-75e20073f2bf" providerId="ADAL" clId="{2489CA4D-8BA9-4615-81D3-3615C2BAEB9B}" dt="2020-09-17T12:42:05.143" v="603" actId="20577"/>
          <ac:spMkLst>
            <pc:docMk/>
            <pc:sldMk cId="722218353" sldId="4118"/>
            <ac:spMk id="3" creationId="{CE4EF7E6-AEE8-4972-92EA-DB5B1276D03F}"/>
          </ac:spMkLst>
        </pc:spChg>
        <pc:spChg chg="del mod">
          <ac:chgData name="Praveen Anil" userId="9b91a5d8-721f-4bc8-82dc-75e20073f2bf" providerId="ADAL" clId="{2489CA4D-8BA9-4615-81D3-3615C2BAEB9B}" dt="2020-09-17T11:48:14.129" v="311" actId="478"/>
          <ac:spMkLst>
            <pc:docMk/>
            <pc:sldMk cId="722218353" sldId="4118"/>
            <ac:spMk id="6" creationId="{0CC888C7-DDB8-4B16-B572-83D6EA00EEA4}"/>
          </ac:spMkLst>
        </pc:spChg>
        <pc:spChg chg="add del mod">
          <ac:chgData name="Praveen Anil" userId="9b91a5d8-721f-4bc8-82dc-75e20073f2bf" providerId="ADAL" clId="{2489CA4D-8BA9-4615-81D3-3615C2BAEB9B}" dt="2020-09-17T12:41:43.464" v="583" actId="20577"/>
          <ac:spMkLst>
            <pc:docMk/>
            <pc:sldMk cId="722218353" sldId="4118"/>
            <ac:spMk id="29" creationId="{CF9D4156-9C63-574D-880E-6B12A5AF8F44}"/>
          </ac:spMkLst>
        </pc:spChg>
        <pc:picChg chg="add mod">
          <ac:chgData name="Praveen Anil" userId="9b91a5d8-721f-4bc8-82dc-75e20073f2bf" providerId="ADAL" clId="{2489CA4D-8BA9-4615-81D3-3615C2BAEB9B}" dt="2020-09-17T11:53:34.381" v="519" actId="1076"/>
          <ac:picMkLst>
            <pc:docMk/>
            <pc:sldMk cId="722218353" sldId="4118"/>
            <ac:picMk id="4" creationId="{4065AB44-8CDA-49E1-9FD9-90D15389B3B7}"/>
          </ac:picMkLst>
        </pc:picChg>
        <pc:picChg chg="add mod">
          <ac:chgData name="Praveen Anil" userId="9b91a5d8-721f-4bc8-82dc-75e20073f2bf" providerId="ADAL" clId="{2489CA4D-8BA9-4615-81D3-3615C2BAEB9B}" dt="2020-09-17T12:40:57.004" v="572" actId="1076"/>
          <ac:picMkLst>
            <pc:docMk/>
            <pc:sldMk cId="722218353" sldId="4118"/>
            <ac:picMk id="5" creationId="{88492586-DA5A-48FB-AB60-ABAE09D84545}"/>
          </ac:picMkLst>
        </pc:picChg>
        <pc:picChg chg="add mod">
          <ac:chgData name="Praveen Anil" userId="9b91a5d8-721f-4bc8-82dc-75e20073f2bf" providerId="ADAL" clId="{2489CA4D-8BA9-4615-81D3-3615C2BAEB9B}" dt="2020-09-17T12:41:25.048" v="577" actId="1076"/>
          <ac:picMkLst>
            <pc:docMk/>
            <pc:sldMk cId="722218353" sldId="4118"/>
            <ac:picMk id="11" creationId="{E57076F4-6CB5-4CFB-8418-65956BB98EA4}"/>
          </ac:picMkLst>
        </pc:picChg>
        <pc:cxnChg chg="add mod">
          <ac:chgData name="Praveen Anil" userId="9b91a5d8-721f-4bc8-82dc-75e20073f2bf" providerId="ADAL" clId="{2489CA4D-8BA9-4615-81D3-3615C2BAEB9B}" dt="2020-09-17T12:40:57.004" v="572" actId="1076"/>
          <ac:cxnSpMkLst>
            <pc:docMk/>
            <pc:sldMk cId="722218353" sldId="4118"/>
            <ac:cxnSpMk id="8" creationId="{8B962BB4-38E5-4487-8875-1D4955567012}"/>
          </ac:cxnSpMkLst>
        </pc:cxnChg>
        <pc:cxnChg chg="add mod">
          <ac:chgData name="Praveen Anil" userId="9b91a5d8-721f-4bc8-82dc-75e20073f2bf" providerId="ADAL" clId="{2489CA4D-8BA9-4615-81D3-3615C2BAEB9B}" dt="2020-09-17T12:41:25.048" v="577" actId="1076"/>
          <ac:cxnSpMkLst>
            <pc:docMk/>
            <pc:sldMk cId="722218353" sldId="4118"/>
            <ac:cxnSpMk id="13" creationId="{5C36B4F7-A346-44F9-A836-085B9C714B4A}"/>
          </ac:cxnSpMkLst>
        </pc:cxnChg>
      </pc:sldChg>
    </pc:docChg>
  </pc:docChgLst>
  <pc:docChgLst>
    <pc:chgData name="Amit Malik" userId="015cf301-1465-49d3-ab9f-8adb7ab0d474" providerId="ADAL" clId="{0584781A-4EFE-4C7A-94BB-7289E26432B7}"/>
    <pc:docChg chg="custSel delSld modSld">
      <pc:chgData name="Amit Malik" userId="015cf301-1465-49d3-ab9f-8adb7ab0d474" providerId="ADAL" clId="{0584781A-4EFE-4C7A-94BB-7289E26432B7}" dt="2020-09-17T13:23:57.956" v="157" actId="20577"/>
      <pc:docMkLst>
        <pc:docMk/>
      </pc:docMkLst>
      <pc:sldChg chg="modSp mod">
        <pc:chgData name="Amit Malik" userId="015cf301-1465-49d3-ab9f-8adb7ab0d474" providerId="ADAL" clId="{0584781A-4EFE-4C7A-94BB-7289E26432B7}" dt="2020-09-17T13:23:57.956" v="157" actId="20577"/>
        <pc:sldMkLst>
          <pc:docMk/>
          <pc:sldMk cId="3221118260" sldId="3319"/>
        </pc:sldMkLst>
        <pc:spChg chg="mod">
          <ac:chgData name="Amit Malik" userId="015cf301-1465-49d3-ab9f-8adb7ab0d474" providerId="ADAL" clId="{0584781A-4EFE-4C7A-94BB-7289E26432B7}" dt="2020-09-17T13:23:54.936" v="156" actId="20577"/>
          <ac:spMkLst>
            <pc:docMk/>
            <pc:sldMk cId="3221118260" sldId="3319"/>
            <ac:spMk id="31" creationId="{599DD82B-73E3-504A-8553-98599921D0FC}"/>
          </ac:spMkLst>
        </pc:spChg>
        <pc:spChg chg="mod">
          <ac:chgData name="Amit Malik" userId="015cf301-1465-49d3-ab9f-8adb7ab0d474" providerId="ADAL" clId="{0584781A-4EFE-4C7A-94BB-7289E26432B7}" dt="2020-09-17T13:23:57.956" v="157" actId="20577"/>
          <ac:spMkLst>
            <pc:docMk/>
            <pc:sldMk cId="3221118260" sldId="3319"/>
            <ac:spMk id="32" creationId="{8FC93977-B1B0-084C-9B28-F21304DC1E84}"/>
          </ac:spMkLst>
        </pc:spChg>
      </pc:sldChg>
      <pc:sldChg chg="del">
        <pc:chgData name="Amit Malik" userId="015cf301-1465-49d3-ab9f-8adb7ab0d474" providerId="ADAL" clId="{0584781A-4EFE-4C7A-94BB-7289E26432B7}" dt="2020-09-17T10:41:36.253" v="129" actId="47"/>
        <pc:sldMkLst>
          <pc:docMk/>
          <pc:sldMk cId="3042612571" sldId="4074"/>
        </pc:sldMkLst>
      </pc:sldChg>
      <pc:sldChg chg="delSp modSp mod">
        <pc:chgData name="Amit Malik" userId="015cf301-1465-49d3-ab9f-8adb7ab0d474" providerId="ADAL" clId="{0584781A-4EFE-4C7A-94BB-7289E26432B7}" dt="2020-09-17T10:41:20.972" v="128" actId="1038"/>
        <pc:sldMkLst>
          <pc:docMk/>
          <pc:sldMk cId="28473513" sldId="4082"/>
        </pc:sldMkLst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4" creationId="{1D74DBBB-E8C9-1F4E-965E-58A74944FB60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5" creationId="{C3F2F0B0-92F6-0E49-BB12-242234F57226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6" creationId="{BCBAB736-0344-A345-892B-F9D793A8493A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7" creationId="{1B118C8D-D872-6D46-A14B-F7CDEE60EEBA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8" creationId="{9B4B962A-B756-0E4C-8BAB-F3935856E468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9" creationId="{FFA0FCAE-AC70-5941-8A6D-4CF421A14DEA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10" creationId="{3BB63C2D-0683-1940-B68B-40AEBFA92BF4}"/>
          </ac:spMkLst>
        </pc:spChg>
        <pc:spChg chg="del">
          <ac:chgData name="Amit Malik" userId="015cf301-1465-49d3-ab9f-8adb7ab0d474" providerId="ADAL" clId="{0584781A-4EFE-4C7A-94BB-7289E26432B7}" dt="2020-09-17T10:40:45.839" v="3" actId="478"/>
          <ac:spMkLst>
            <pc:docMk/>
            <pc:sldMk cId="28473513" sldId="4082"/>
            <ac:spMk id="11" creationId="{3BF8B743-F883-CE42-8217-04250D9889F3}"/>
          </ac:spMkLst>
        </pc:spChg>
        <pc:spChg chg="del mod">
          <ac:chgData name="Amit Malik" userId="015cf301-1465-49d3-ab9f-8adb7ab0d474" providerId="ADAL" clId="{0584781A-4EFE-4C7A-94BB-7289E26432B7}" dt="2020-09-17T10:40:42.305" v="2" actId="478"/>
          <ac:spMkLst>
            <pc:docMk/>
            <pc:sldMk cId="28473513" sldId="4082"/>
            <ac:spMk id="12" creationId="{6D9831C3-0ACE-A342-A9AB-BF50922FFC68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13" creationId="{EB47C18B-861E-FB4B-8941-81547D4EDA47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24" creationId="{58F07D01-4FDB-6B40-80A4-D55CC8B92827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25" creationId="{CEEB48F6-01DC-984D-BD4B-C5AE77847950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26" creationId="{100DF682-58AB-7E4A-BA30-BD5E4B1EBBC5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27" creationId="{C0308527-309D-2146-914D-8631C2B058C1}"/>
          </ac:spMkLst>
        </pc:spChg>
        <pc:spChg chg="del">
          <ac:chgData name="Amit Malik" userId="015cf301-1465-49d3-ab9f-8adb7ab0d474" providerId="ADAL" clId="{0584781A-4EFE-4C7A-94BB-7289E26432B7}" dt="2020-09-17T10:40:49.112" v="4" actId="478"/>
          <ac:spMkLst>
            <pc:docMk/>
            <pc:sldMk cId="28473513" sldId="4082"/>
            <ac:spMk id="28" creationId="{2327479B-1636-7C47-8183-6C295CA69305}"/>
          </ac:spMkLst>
        </pc:spChg>
        <pc:spChg chg="del">
          <ac:chgData name="Amit Malik" userId="015cf301-1465-49d3-ab9f-8adb7ab0d474" providerId="ADAL" clId="{0584781A-4EFE-4C7A-94BB-7289E26432B7}" dt="2020-09-17T10:40:51.581" v="5" actId="478"/>
          <ac:spMkLst>
            <pc:docMk/>
            <pc:sldMk cId="28473513" sldId="4082"/>
            <ac:spMk id="29" creationId="{BC45D450-342E-074C-9945-DC84409AAA1E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30" creationId="{59DAC168-E4A3-764C-B3D4-4D51A03DB541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31" creationId="{3DE84B52-743E-3349-AE25-A59E1E226ECB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32" creationId="{2E529C7E-7310-2646-8AF2-8F787C9D0E31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33" creationId="{A4DFD54C-A110-4748-AA74-DA4A83C48376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34" creationId="{61CB8CEE-E904-0E4F-B127-06B4B85FBAFC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35" creationId="{EAEE939D-FA88-ED4D-A8E5-488B13D9D631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36" creationId="{CEABA39B-5674-EB4B-9A35-B18B001EC8AF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37" creationId="{7599B2E7-EE4D-AA49-82A0-D7D788B1B3AF}"/>
          </ac:spMkLst>
        </pc:spChg>
        <pc:spChg chg="mod">
          <ac:chgData name="Amit Malik" userId="015cf301-1465-49d3-ab9f-8adb7ab0d474" providerId="ADAL" clId="{0584781A-4EFE-4C7A-94BB-7289E26432B7}" dt="2020-09-17T10:41:20.972" v="128" actId="1038"/>
          <ac:spMkLst>
            <pc:docMk/>
            <pc:sldMk cId="28473513" sldId="4082"/>
            <ac:spMk id="38" creationId="{9437E644-02F3-D849-ACA1-218A219006A9}"/>
          </ac:spMkLst>
        </pc:spChg>
      </pc:sldChg>
      <pc:sldChg chg="modSp mod">
        <pc:chgData name="Amit Malik" userId="015cf301-1465-49d3-ab9f-8adb7ab0d474" providerId="ADAL" clId="{0584781A-4EFE-4C7A-94BB-7289E26432B7}" dt="2020-09-17T10:43:21.445" v="134" actId="1076"/>
        <pc:sldMkLst>
          <pc:docMk/>
          <pc:sldMk cId="2661605874" sldId="4086"/>
        </pc:sldMkLst>
        <pc:spChg chg="mod">
          <ac:chgData name="Amit Malik" userId="015cf301-1465-49d3-ab9f-8adb7ab0d474" providerId="ADAL" clId="{0584781A-4EFE-4C7A-94BB-7289E26432B7}" dt="2020-09-17T10:43:21.445" v="134" actId="1076"/>
          <ac:spMkLst>
            <pc:docMk/>
            <pc:sldMk cId="2661605874" sldId="4086"/>
            <ac:spMk id="29" creationId="{CF9D4156-9C63-574D-880E-6B12A5AF8F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4D9C5-0A34-4FDD-9366-4869842B0AD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E0F87-9263-46A0-8A42-7BFFE818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9FF49284-A20F-4673-8300-060334E108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4209" y="6374309"/>
            <a:ext cx="1608297" cy="4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1208878" y="453222"/>
            <a:ext cx="189155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1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14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055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ektrasystems.screenconnect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loudlabs-support" TargetMode="External"/><Relationship Id="rId2" Type="http://schemas.openxmlformats.org/officeDocument/2006/relationships/hyperlink" Target="mailto:cloudlabs-support@spektrasystems.co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it.ly/2FPxKy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dmin.cloudlabs.ai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cloudlabs-support@spektasystems.co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noreply@cloudlabs.ai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ktraSystems/IoT-in-a-Day/tree/master/instruction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cloudlabs.a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599DD82B-73E3-504A-8553-98599921D0FC}"/>
              </a:ext>
            </a:extLst>
          </p:cNvPr>
          <p:cNvSpPr txBox="1"/>
          <p:nvPr/>
        </p:nvSpPr>
        <p:spPr>
          <a:xfrm>
            <a:off x="840842" y="1690062"/>
            <a:ext cx="10404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sz="4000" b="1">
                <a:solidFill>
                  <a:srgbClr val="08204C"/>
                </a:solidFill>
                <a:latin typeface="Poppins" pitchFamily="2" charset="77"/>
                <a:cs typeface="Poppins" pitchFamily="2" charset="77"/>
              </a:rPr>
              <a:t>Azure Immersion Workshop: </a:t>
            </a:r>
          </a:p>
          <a:p>
            <a:pPr algn="ctr" defTabSz="914217"/>
            <a:r>
              <a:rPr lang="en-US" sz="4000" b="1">
                <a:solidFill>
                  <a:srgbClr val="08204C"/>
                </a:solidFill>
                <a:latin typeface="Poppins" pitchFamily="2" charset="77"/>
                <a:cs typeface="Poppins" pitchFamily="2" charset="77"/>
              </a:rPr>
              <a:t>Internet of Things – Hands-on Labs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C93977-B1B0-084C-9B28-F21304DC1E84}"/>
              </a:ext>
            </a:extLst>
          </p:cNvPr>
          <p:cNvSpPr txBox="1"/>
          <p:nvPr/>
        </p:nvSpPr>
        <p:spPr>
          <a:xfrm>
            <a:off x="4324074" y="3013501"/>
            <a:ext cx="32429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endParaRPr lang="en-US" sz="3200" b="1" spc="150">
              <a:solidFill>
                <a:schemeClr val="accent6">
                  <a:lumMod val="10000"/>
                </a:schemeClr>
              </a:solidFill>
              <a:latin typeface="Poppins Light" pitchFamily="2" charset="77"/>
              <a:cs typeface="Poppins Light" pitchFamily="2" charset="77"/>
            </a:endParaRPr>
          </a:p>
          <a:p>
            <a:pPr algn="ctr" defTabSz="914217"/>
            <a:r>
              <a:rPr lang="en-US" sz="3200" b="1" spc="150">
                <a:solidFill>
                  <a:schemeClr val="accent6">
                    <a:lumMod val="10000"/>
                  </a:schemeClr>
                </a:solidFill>
                <a:latin typeface="Poppins Light" pitchFamily="2" charset="77"/>
                <a:cs typeface="Poppins Light" pitchFamily="2" charset="77"/>
              </a:rPr>
              <a:t>CloudLabs</a:t>
            </a:r>
          </a:p>
          <a:p>
            <a:pPr algn="ctr" defTabSz="914217"/>
            <a:r>
              <a:rPr lang="en-US" sz="3200" b="1" spc="150">
                <a:solidFill>
                  <a:schemeClr val="accent6">
                    <a:lumMod val="10000"/>
                  </a:schemeClr>
                </a:solidFill>
                <a:latin typeface="Poppins Light" pitchFamily="2" charset="77"/>
                <a:cs typeface="Poppins Light" pitchFamily="2" charset="77"/>
              </a:rPr>
              <a:t>Spektra Systems</a:t>
            </a:r>
          </a:p>
        </p:txBody>
      </p:sp>
    </p:spTree>
    <p:extLst>
      <p:ext uri="{BB962C8B-B14F-4D97-AF65-F5344CB8AC3E}">
        <p14:creationId xmlns:p14="http://schemas.microsoft.com/office/powerpoint/2010/main" val="322111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4138594" y="306186"/>
            <a:ext cx="39148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Spektra CloudLabs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4314122" y="787593"/>
            <a:ext cx="3563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Lato Black" panose="020F0502020204030203" pitchFamily="34" charset="0"/>
                <a:ea typeface="+mn-ea"/>
                <a:cs typeface="+mn-cs"/>
              </a:rPr>
              <a:t>Virtual Lab Experience for Instructors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 Black" panose="020F0502020204030203" pitchFamily="34" charset="0"/>
                <a:ea typeface="+mn-ea"/>
                <a:cs typeface="+mn-cs"/>
              </a:rPr>
              <a:t>3. Shadow Attendee Virtual 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4EC85-5567-40E0-A22C-DB8A95839327}"/>
              </a:ext>
            </a:extLst>
          </p:cNvPr>
          <p:cNvSpPr txBox="1"/>
          <p:nvPr/>
        </p:nvSpPr>
        <p:spPr>
          <a:xfrm>
            <a:off x="392026" y="1434776"/>
            <a:ext cx="10556711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Navigate to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  <a:hlinkClick r:id="rId2"/>
              </a:rPr>
              <a:t>https://spektrasystems.screenconnect.com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Click on 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6F2FFB-8E60-45E1-8038-8303C44E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26" y="1907594"/>
            <a:ext cx="7205858" cy="310163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6725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4138594" y="306186"/>
            <a:ext cx="39148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Spektra CloudLabs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4314122" y="787593"/>
            <a:ext cx="3563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Lato Black" panose="020F0502020204030203" pitchFamily="34" charset="0"/>
                <a:ea typeface="+mn-ea"/>
                <a:cs typeface="+mn-cs"/>
              </a:rPr>
              <a:t>Virtual Lab Experience for Instructors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 Black" panose="020F0502020204030203" pitchFamily="34" charset="0"/>
                <a:ea typeface="+mn-ea"/>
                <a:cs typeface="+mn-cs"/>
              </a:rPr>
              <a:t>3. Shadow Attendee Virtual 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4EC85-5567-40E0-A22C-DB8A95839327}"/>
              </a:ext>
            </a:extLst>
          </p:cNvPr>
          <p:cNvSpPr txBox="1"/>
          <p:nvPr/>
        </p:nvSpPr>
        <p:spPr>
          <a:xfrm>
            <a:off x="392026" y="1307564"/>
            <a:ext cx="10556711" cy="73866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Login with local account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DO NOT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 choose Azure 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Use same username and password provided for Instructor Access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A64642-AD2A-4621-ABE1-ABFBE2D3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25" y="2049895"/>
            <a:ext cx="4510087" cy="224942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6C6BA-9AD1-44B0-B263-53E4D300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26" y="2046228"/>
            <a:ext cx="6125394" cy="352618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31796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4138594" y="306186"/>
            <a:ext cx="39148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Spektra CloudLabs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4314122" y="787593"/>
            <a:ext cx="3563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Lato Black" panose="020F0502020204030203" pitchFamily="34" charset="0"/>
                <a:ea typeface="+mn-ea"/>
                <a:cs typeface="+mn-cs"/>
              </a:rPr>
              <a:t>Virtual Lab Experience for Instructors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 Black" panose="020F0502020204030203" pitchFamily="34" charset="0"/>
                <a:ea typeface="+mn-ea"/>
                <a:cs typeface="+mn-cs"/>
              </a:rPr>
              <a:t>3. Shadow Attendee Virtual 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4EC85-5567-40E0-A22C-DB8A95839327}"/>
              </a:ext>
            </a:extLst>
          </p:cNvPr>
          <p:cNvSpPr txBox="1"/>
          <p:nvPr/>
        </p:nvSpPr>
        <p:spPr>
          <a:xfrm>
            <a:off x="360521" y="1367638"/>
            <a:ext cx="10556711" cy="73866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Search for specific DID if needed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Right Click on Lab User VM (Identified by DID)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Select Shadow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2CE5D-55FD-4138-A542-A1DC2107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" y="2106302"/>
            <a:ext cx="7876454" cy="378158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10087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3785226" y="306186"/>
            <a:ext cx="4621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Azure Immersion Workshop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5662426" y="787593"/>
            <a:ext cx="867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Support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9D4156-9C63-574D-880E-6B12A5AF8F44}"/>
              </a:ext>
            </a:extLst>
          </p:cNvPr>
          <p:cNvSpPr txBox="1"/>
          <p:nvPr/>
        </p:nvSpPr>
        <p:spPr>
          <a:xfrm>
            <a:off x="378962" y="2493678"/>
            <a:ext cx="10716473" cy="156966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How can I reach out to Spektra CloudLabs support team?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Support Hours: 24x7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Email: </a:t>
            </a:r>
            <a:r>
              <a:rPr lang="en-US" sz="2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  <a:hlinkClick r:id="rId2"/>
              </a:rPr>
              <a:t>cloudlabs-support@spektrasystems.com</a:t>
            </a:r>
            <a:r>
              <a:rPr lang="en-US" sz="2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MS Teams: </a:t>
            </a:r>
            <a:r>
              <a:rPr lang="en-US" sz="2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  <a:hlinkClick r:id="rId3"/>
              </a:rPr>
              <a:t>http://bit.ly/cloudlabs-support</a:t>
            </a:r>
            <a:endParaRPr lang="en-US" sz="240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160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3785226" y="306186"/>
            <a:ext cx="4621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Azure Immersion Workshop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5403355" y="78759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tx2"/>
                </a:solidFill>
                <a:latin typeface="Lato Black" panose="020F0502020204030203" pitchFamily="34" charset="0"/>
              </a:rPr>
              <a:t>Hands-on-Lab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9D4156-9C63-574D-880E-6B12A5AF8F44}"/>
              </a:ext>
            </a:extLst>
          </p:cNvPr>
          <p:cNvSpPr txBox="1"/>
          <p:nvPr/>
        </p:nvSpPr>
        <p:spPr>
          <a:xfrm>
            <a:off x="746678" y="2398767"/>
            <a:ext cx="10023315" cy="138499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Sign-up URL: </a:t>
            </a: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  <a:hlinkClick r:id="rId2"/>
              </a:rPr>
              <a:t>https://bit.ly/2FPxKyw</a:t>
            </a: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Activation Code: ACTIVATE8638 </a:t>
            </a:r>
            <a:b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b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b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Note: Once you click on Launch Lab, the environment provisioning will start and will take between 10 to 15 mins to complete</a:t>
            </a:r>
          </a:p>
          <a:p>
            <a:endParaRPr lang="en-US" sz="140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EF7E6-AEE8-4972-92EA-DB5B1276D03F}"/>
              </a:ext>
            </a:extLst>
          </p:cNvPr>
          <p:cNvSpPr txBox="1"/>
          <p:nvPr/>
        </p:nvSpPr>
        <p:spPr>
          <a:xfrm>
            <a:off x="603094" y="1668400"/>
            <a:ext cx="290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Poppins" pitchFamily="2" charset="77"/>
              </a:rPr>
              <a:t>Lab Activation Details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5AB44-8CDA-49E1-9FD9-90D15389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72" y="3783762"/>
            <a:ext cx="3397800" cy="2635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492586-DA5A-48FB-AB60-ABAE09D84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745" y="4184944"/>
            <a:ext cx="2910577" cy="183331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62BB4-38E5-4487-8875-1D495556701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281972" y="5101600"/>
            <a:ext cx="8417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7076F4-6CB5-4CFB-8418-65956BB98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545" y="4219396"/>
            <a:ext cx="3512305" cy="176440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36B4F7-A346-44F9-A836-085B9C714B4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8034322" y="5101599"/>
            <a:ext cx="4872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1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2CC39-D069-254A-AD00-E783E55B8B3D}"/>
              </a:ext>
            </a:extLst>
          </p:cNvPr>
          <p:cNvSpPr txBox="1"/>
          <p:nvPr/>
        </p:nvSpPr>
        <p:spPr>
          <a:xfrm>
            <a:off x="3785229" y="306186"/>
            <a:ext cx="4621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Azure Immersion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EFD82-EFAF-3B4A-877E-E6B4EC0DE414}"/>
              </a:ext>
            </a:extLst>
          </p:cNvPr>
          <p:cNvSpPr txBox="1"/>
          <p:nvPr/>
        </p:nvSpPr>
        <p:spPr>
          <a:xfrm>
            <a:off x="5183734" y="78759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Process Overview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1D74DBBB-E8C9-1F4E-965E-58A74944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614" y="3319305"/>
            <a:ext cx="1436605" cy="1436603"/>
          </a:xfrm>
          <a:custGeom>
            <a:avLst/>
            <a:gdLst>
              <a:gd name="T0" fmla="*/ 1883 w 1884"/>
              <a:gd name="T1" fmla="*/ 942 h 1885"/>
              <a:gd name="T2" fmla="*/ 942 w 1884"/>
              <a:gd name="T3" fmla="*/ 1884 h 1885"/>
              <a:gd name="T4" fmla="*/ 0 w 1884"/>
              <a:gd name="T5" fmla="*/ 942 h 1885"/>
              <a:gd name="T6" fmla="*/ 942 w 1884"/>
              <a:gd name="T7" fmla="*/ 0 h 1885"/>
              <a:gd name="T8" fmla="*/ 1883 w 1884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1885">
                <a:moveTo>
                  <a:pt x="1883" y="942"/>
                </a:moveTo>
                <a:cubicBezTo>
                  <a:pt x="1883" y="1462"/>
                  <a:pt x="1462" y="1884"/>
                  <a:pt x="942" y="1884"/>
                </a:cubicBezTo>
                <a:cubicBezTo>
                  <a:pt x="421" y="1884"/>
                  <a:pt x="0" y="1462"/>
                  <a:pt x="0" y="942"/>
                </a:cubicBezTo>
                <a:cubicBezTo>
                  <a:pt x="0" y="422"/>
                  <a:pt x="421" y="0"/>
                  <a:pt x="942" y="0"/>
                </a:cubicBezTo>
                <a:cubicBezTo>
                  <a:pt x="1462" y="0"/>
                  <a:pt x="1883" y="422"/>
                  <a:pt x="1883" y="9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3F2F0B0-92F6-0E49-BB12-242234F5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336" y="2892024"/>
            <a:ext cx="2294528" cy="1147266"/>
          </a:xfrm>
          <a:custGeom>
            <a:avLst/>
            <a:gdLst>
              <a:gd name="T0" fmla="*/ 1503 w 3006"/>
              <a:gd name="T1" fmla="*/ 0 h 1503"/>
              <a:gd name="T2" fmla="*/ 0 w 3006"/>
              <a:gd name="T3" fmla="*/ 1502 h 1503"/>
              <a:gd name="T4" fmla="*/ 455 w 3006"/>
              <a:gd name="T5" fmla="*/ 1502 h 1503"/>
              <a:gd name="T6" fmla="*/ 1503 w 3006"/>
              <a:gd name="T7" fmla="*/ 455 h 1503"/>
              <a:gd name="T8" fmla="*/ 2549 w 3006"/>
              <a:gd name="T9" fmla="*/ 1502 h 1503"/>
              <a:gd name="T10" fmla="*/ 3005 w 3006"/>
              <a:gd name="T11" fmla="*/ 1502 h 1503"/>
              <a:gd name="T12" fmla="*/ 1503 w 3006"/>
              <a:gd name="T13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503">
                <a:moveTo>
                  <a:pt x="1503" y="0"/>
                </a:moveTo>
                <a:cubicBezTo>
                  <a:pt x="672" y="0"/>
                  <a:pt x="0" y="673"/>
                  <a:pt x="0" y="1502"/>
                </a:cubicBezTo>
                <a:lnTo>
                  <a:pt x="455" y="1502"/>
                </a:lnTo>
                <a:cubicBezTo>
                  <a:pt x="455" y="924"/>
                  <a:pt x="924" y="455"/>
                  <a:pt x="1503" y="455"/>
                </a:cubicBezTo>
                <a:cubicBezTo>
                  <a:pt x="2081" y="455"/>
                  <a:pt x="2549" y="924"/>
                  <a:pt x="2549" y="1502"/>
                </a:cubicBezTo>
                <a:lnTo>
                  <a:pt x="3005" y="1502"/>
                </a:lnTo>
                <a:cubicBezTo>
                  <a:pt x="3005" y="673"/>
                  <a:pt x="2332" y="0"/>
                  <a:pt x="150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BCBAB736-0344-A345-892B-F9D793A84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244" y="3319305"/>
            <a:ext cx="1436605" cy="1436603"/>
          </a:xfrm>
          <a:custGeom>
            <a:avLst/>
            <a:gdLst>
              <a:gd name="T0" fmla="*/ 1884 w 1885"/>
              <a:gd name="T1" fmla="*/ 942 h 1885"/>
              <a:gd name="T2" fmla="*/ 942 w 1885"/>
              <a:gd name="T3" fmla="*/ 1884 h 1885"/>
              <a:gd name="T4" fmla="*/ 0 w 1885"/>
              <a:gd name="T5" fmla="*/ 942 h 1885"/>
              <a:gd name="T6" fmla="*/ 942 w 1885"/>
              <a:gd name="T7" fmla="*/ 0 h 1885"/>
              <a:gd name="T8" fmla="*/ 1884 w 1885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5" h="1885">
                <a:moveTo>
                  <a:pt x="1884" y="942"/>
                </a:moveTo>
                <a:cubicBezTo>
                  <a:pt x="1884" y="1462"/>
                  <a:pt x="1462" y="1884"/>
                  <a:pt x="942" y="1884"/>
                </a:cubicBezTo>
                <a:cubicBezTo>
                  <a:pt x="421" y="1884"/>
                  <a:pt x="0" y="1462"/>
                  <a:pt x="0" y="942"/>
                </a:cubicBezTo>
                <a:cubicBezTo>
                  <a:pt x="0" y="422"/>
                  <a:pt x="421" y="0"/>
                  <a:pt x="942" y="0"/>
                </a:cubicBezTo>
                <a:cubicBezTo>
                  <a:pt x="1462" y="0"/>
                  <a:pt x="1884" y="422"/>
                  <a:pt x="1884" y="9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B118C8D-D872-6D46-A14B-F7CDEE60E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965" y="4035923"/>
            <a:ext cx="2294528" cy="1147266"/>
          </a:xfrm>
          <a:custGeom>
            <a:avLst/>
            <a:gdLst>
              <a:gd name="T0" fmla="*/ 2550 w 3006"/>
              <a:gd name="T1" fmla="*/ 0 h 1504"/>
              <a:gd name="T2" fmla="*/ 1503 w 3006"/>
              <a:gd name="T3" fmla="*/ 1047 h 1504"/>
              <a:gd name="T4" fmla="*/ 456 w 3006"/>
              <a:gd name="T5" fmla="*/ 0 h 1504"/>
              <a:gd name="T6" fmla="*/ 0 w 3006"/>
              <a:gd name="T7" fmla="*/ 0 h 1504"/>
              <a:gd name="T8" fmla="*/ 1503 w 3006"/>
              <a:gd name="T9" fmla="*/ 1503 h 1504"/>
              <a:gd name="T10" fmla="*/ 3005 w 3006"/>
              <a:gd name="T11" fmla="*/ 0 h 1504"/>
              <a:gd name="T12" fmla="*/ 2550 w 3006"/>
              <a:gd name="T13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504">
                <a:moveTo>
                  <a:pt x="2550" y="0"/>
                </a:moveTo>
                <a:cubicBezTo>
                  <a:pt x="2550" y="578"/>
                  <a:pt x="2081" y="1047"/>
                  <a:pt x="1503" y="1047"/>
                </a:cubicBezTo>
                <a:cubicBezTo>
                  <a:pt x="924" y="1047"/>
                  <a:pt x="456" y="578"/>
                  <a:pt x="456" y="0"/>
                </a:cubicBezTo>
                <a:lnTo>
                  <a:pt x="0" y="0"/>
                </a:lnTo>
                <a:cubicBezTo>
                  <a:pt x="0" y="830"/>
                  <a:pt x="673" y="1503"/>
                  <a:pt x="1503" y="1503"/>
                </a:cubicBezTo>
                <a:cubicBezTo>
                  <a:pt x="2333" y="1503"/>
                  <a:pt x="3005" y="830"/>
                  <a:pt x="3005" y="0"/>
                </a:cubicBezTo>
                <a:lnTo>
                  <a:pt x="255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B4B962A-B756-0E4C-8BAB-F3935856E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873" y="3319305"/>
            <a:ext cx="1436605" cy="1436603"/>
          </a:xfrm>
          <a:custGeom>
            <a:avLst/>
            <a:gdLst>
              <a:gd name="T0" fmla="*/ 1884 w 1885"/>
              <a:gd name="T1" fmla="*/ 942 h 1885"/>
              <a:gd name="T2" fmla="*/ 942 w 1885"/>
              <a:gd name="T3" fmla="*/ 1884 h 1885"/>
              <a:gd name="T4" fmla="*/ 0 w 1885"/>
              <a:gd name="T5" fmla="*/ 942 h 1885"/>
              <a:gd name="T6" fmla="*/ 942 w 1885"/>
              <a:gd name="T7" fmla="*/ 0 h 1885"/>
              <a:gd name="T8" fmla="*/ 1884 w 1885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5" h="1885">
                <a:moveTo>
                  <a:pt x="1884" y="942"/>
                </a:moveTo>
                <a:cubicBezTo>
                  <a:pt x="1884" y="1462"/>
                  <a:pt x="1463" y="1884"/>
                  <a:pt x="942" y="1884"/>
                </a:cubicBezTo>
                <a:cubicBezTo>
                  <a:pt x="422" y="1884"/>
                  <a:pt x="0" y="1462"/>
                  <a:pt x="0" y="942"/>
                </a:cubicBezTo>
                <a:cubicBezTo>
                  <a:pt x="0" y="422"/>
                  <a:pt x="422" y="0"/>
                  <a:pt x="942" y="0"/>
                </a:cubicBezTo>
                <a:cubicBezTo>
                  <a:pt x="1463" y="0"/>
                  <a:pt x="1884" y="422"/>
                  <a:pt x="1884" y="9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FFA0FCAE-AC70-5941-8A6D-4CF421A1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594" y="2892024"/>
            <a:ext cx="2294528" cy="1147266"/>
          </a:xfrm>
          <a:custGeom>
            <a:avLst/>
            <a:gdLst>
              <a:gd name="T0" fmla="*/ 1502 w 3006"/>
              <a:gd name="T1" fmla="*/ 0 h 1503"/>
              <a:gd name="T2" fmla="*/ 0 w 3006"/>
              <a:gd name="T3" fmla="*/ 1502 h 1503"/>
              <a:gd name="T4" fmla="*/ 456 w 3006"/>
              <a:gd name="T5" fmla="*/ 1502 h 1503"/>
              <a:gd name="T6" fmla="*/ 1503 w 3006"/>
              <a:gd name="T7" fmla="*/ 455 h 1503"/>
              <a:gd name="T8" fmla="*/ 2550 w 3006"/>
              <a:gd name="T9" fmla="*/ 1502 h 1503"/>
              <a:gd name="T10" fmla="*/ 3005 w 3006"/>
              <a:gd name="T11" fmla="*/ 1502 h 1503"/>
              <a:gd name="T12" fmla="*/ 1502 w 3006"/>
              <a:gd name="T13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503">
                <a:moveTo>
                  <a:pt x="1502" y="0"/>
                </a:moveTo>
                <a:cubicBezTo>
                  <a:pt x="673" y="0"/>
                  <a:pt x="0" y="673"/>
                  <a:pt x="0" y="1502"/>
                </a:cubicBezTo>
                <a:lnTo>
                  <a:pt x="456" y="1502"/>
                </a:lnTo>
                <a:cubicBezTo>
                  <a:pt x="456" y="924"/>
                  <a:pt x="924" y="455"/>
                  <a:pt x="1503" y="455"/>
                </a:cubicBezTo>
                <a:cubicBezTo>
                  <a:pt x="2081" y="455"/>
                  <a:pt x="2550" y="924"/>
                  <a:pt x="2550" y="1502"/>
                </a:cubicBezTo>
                <a:lnTo>
                  <a:pt x="3005" y="1502"/>
                </a:lnTo>
                <a:cubicBezTo>
                  <a:pt x="3005" y="673"/>
                  <a:pt x="2332" y="0"/>
                  <a:pt x="150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3BB63C2D-0683-1940-B68B-40AEBFA92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223" y="4035923"/>
            <a:ext cx="2294528" cy="1147266"/>
          </a:xfrm>
          <a:custGeom>
            <a:avLst/>
            <a:gdLst>
              <a:gd name="T0" fmla="*/ 2550 w 3006"/>
              <a:gd name="T1" fmla="*/ 0 h 1504"/>
              <a:gd name="T2" fmla="*/ 1503 w 3006"/>
              <a:gd name="T3" fmla="*/ 1047 h 1504"/>
              <a:gd name="T4" fmla="*/ 456 w 3006"/>
              <a:gd name="T5" fmla="*/ 0 h 1504"/>
              <a:gd name="T6" fmla="*/ 0 w 3006"/>
              <a:gd name="T7" fmla="*/ 0 h 1504"/>
              <a:gd name="T8" fmla="*/ 1503 w 3006"/>
              <a:gd name="T9" fmla="*/ 1503 h 1504"/>
              <a:gd name="T10" fmla="*/ 3005 w 3006"/>
              <a:gd name="T11" fmla="*/ 0 h 1504"/>
              <a:gd name="T12" fmla="*/ 2550 w 3006"/>
              <a:gd name="T13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504">
                <a:moveTo>
                  <a:pt x="2550" y="0"/>
                </a:moveTo>
                <a:cubicBezTo>
                  <a:pt x="2550" y="578"/>
                  <a:pt x="2081" y="1047"/>
                  <a:pt x="1503" y="1047"/>
                </a:cubicBezTo>
                <a:cubicBezTo>
                  <a:pt x="924" y="1047"/>
                  <a:pt x="456" y="578"/>
                  <a:pt x="456" y="0"/>
                </a:cubicBezTo>
                <a:lnTo>
                  <a:pt x="0" y="0"/>
                </a:lnTo>
                <a:cubicBezTo>
                  <a:pt x="0" y="830"/>
                  <a:pt x="673" y="1503"/>
                  <a:pt x="1503" y="1503"/>
                </a:cubicBezTo>
                <a:cubicBezTo>
                  <a:pt x="2333" y="1503"/>
                  <a:pt x="3005" y="830"/>
                  <a:pt x="3005" y="0"/>
                </a:cubicBezTo>
                <a:lnTo>
                  <a:pt x="255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B47C18B-861E-FB4B-8941-81547D4ED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502" y="3319305"/>
            <a:ext cx="1436605" cy="1436603"/>
          </a:xfrm>
          <a:custGeom>
            <a:avLst/>
            <a:gdLst>
              <a:gd name="T0" fmla="*/ 1883 w 1884"/>
              <a:gd name="T1" fmla="*/ 942 h 1885"/>
              <a:gd name="T2" fmla="*/ 942 w 1884"/>
              <a:gd name="T3" fmla="*/ 1884 h 1885"/>
              <a:gd name="T4" fmla="*/ 0 w 1884"/>
              <a:gd name="T5" fmla="*/ 942 h 1885"/>
              <a:gd name="T6" fmla="*/ 942 w 1884"/>
              <a:gd name="T7" fmla="*/ 0 h 1885"/>
              <a:gd name="T8" fmla="*/ 1883 w 1884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1885">
                <a:moveTo>
                  <a:pt x="1883" y="942"/>
                </a:moveTo>
                <a:cubicBezTo>
                  <a:pt x="1883" y="1462"/>
                  <a:pt x="1462" y="1884"/>
                  <a:pt x="942" y="1884"/>
                </a:cubicBezTo>
                <a:cubicBezTo>
                  <a:pt x="421" y="1884"/>
                  <a:pt x="0" y="1462"/>
                  <a:pt x="0" y="942"/>
                </a:cubicBezTo>
                <a:cubicBezTo>
                  <a:pt x="0" y="422"/>
                  <a:pt x="421" y="0"/>
                  <a:pt x="942" y="0"/>
                </a:cubicBezTo>
                <a:cubicBezTo>
                  <a:pt x="1462" y="0"/>
                  <a:pt x="1883" y="422"/>
                  <a:pt x="1883" y="9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8F07D01-4FDB-6B40-80A4-D55CC8B92827}"/>
              </a:ext>
            </a:extLst>
          </p:cNvPr>
          <p:cNvSpPr txBox="1">
            <a:spLocks/>
          </p:cNvSpPr>
          <p:nvPr/>
        </p:nvSpPr>
        <p:spPr>
          <a:xfrm>
            <a:off x="1586312" y="5560294"/>
            <a:ext cx="3120189" cy="78758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Request lab from admin.cloudlabs.ai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Specify track, date, time, #seats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Associate instructors / proctors to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B48F6-01DC-984D-BD4B-C5AE77847950}"/>
              </a:ext>
            </a:extLst>
          </p:cNvPr>
          <p:cNvSpPr txBox="1"/>
          <p:nvPr/>
        </p:nvSpPr>
        <p:spPr>
          <a:xfrm>
            <a:off x="2525979" y="5223162"/>
            <a:ext cx="104387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MS Field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00DF682-58AB-7E4A-BA30-BD5E4B1EBBC5}"/>
              </a:ext>
            </a:extLst>
          </p:cNvPr>
          <p:cNvSpPr txBox="1">
            <a:spLocks/>
          </p:cNvSpPr>
          <p:nvPr/>
        </p:nvSpPr>
        <p:spPr>
          <a:xfrm>
            <a:off x="5616891" y="5560294"/>
            <a:ext cx="3120188" cy="78758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 support through email / teams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Teams: http://bit.ly/cloudlabs-support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08527-309D-2146-914D-8631C2B058C1}"/>
              </a:ext>
            </a:extLst>
          </p:cNvPr>
          <p:cNvSpPr txBox="1"/>
          <p:nvPr/>
        </p:nvSpPr>
        <p:spPr>
          <a:xfrm>
            <a:off x="5647608" y="5223162"/>
            <a:ext cx="260359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Spektra (during event)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9DAC168-E4A3-764C-B3D4-4D51A03DB541}"/>
              </a:ext>
            </a:extLst>
          </p:cNvPr>
          <p:cNvSpPr txBox="1">
            <a:spLocks/>
          </p:cNvSpPr>
          <p:nvPr/>
        </p:nvSpPr>
        <p:spPr>
          <a:xfrm>
            <a:off x="3846964" y="1672398"/>
            <a:ext cx="3089390" cy="78758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Setup Lab URLs a week ahead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Pre-event support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cloudlabs-support@spektrasystems.com</a:t>
            </a:r>
            <a:endParaRPr lang="en-US" sz="20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E84B52-743E-3349-AE25-A59E1E226ECB}"/>
              </a:ext>
            </a:extLst>
          </p:cNvPr>
          <p:cNvSpPr txBox="1"/>
          <p:nvPr/>
        </p:nvSpPr>
        <p:spPr>
          <a:xfrm>
            <a:off x="3827807" y="1335266"/>
            <a:ext cx="232948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Spektra (pre-event)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E529C7E-7310-2646-8AF2-8F787C9D0E31}"/>
              </a:ext>
            </a:extLst>
          </p:cNvPr>
          <p:cNvSpPr txBox="1">
            <a:spLocks/>
          </p:cNvSpPr>
          <p:nvPr/>
        </p:nvSpPr>
        <p:spPr>
          <a:xfrm>
            <a:off x="7732184" y="1670976"/>
            <a:ext cx="2379311" cy="482889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Event completion confirmation and environment cleanup.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DFD54C-A110-4748-AA74-DA4A83C48376}"/>
              </a:ext>
            </a:extLst>
          </p:cNvPr>
          <p:cNvSpPr txBox="1"/>
          <p:nvPr/>
        </p:nvSpPr>
        <p:spPr>
          <a:xfrm>
            <a:off x="8394535" y="1333844"/>
            <a:ext cx="101502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Spektra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CB8CEE-E904-0E4F-B127-06B4B85FBAFC}"/>
              </a:ext>
            </a:extLst>
          </p:cNvPr>
          <p:cNvSpPr txBox="1"/>
          <p:nvPr/>
        </p:nvSpPr>
        <p:spPr>
          <a:xfrm>
            <a:off x="2659030" y="3649219"/>
            <a:ext cx="777777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5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EE939D-FA88-ED4D-A8E5-488B13D9D631}"/>
              </a:ext>
            </a:extLst>
          </p:cNvPr>
          <p:cNvSpPr txBox="1"/>
          <p:nvPr/>
        </p:nvSpPr>
        <p:spPr>
          <a:xfrm>
            <a:off x="4546750" y="3649219"/>
            <a:ext cx="891591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5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ABA39B-5674-EB4B-9A35-B18B001EC8AF}"/>
              </a:ext>
            </a:extLst>
          </p:cNvPr>
          <p:cNvSpPr txBox="1"/>
          <p:nvPr/>
        </p:nvSpPr>
        <p:spPr>
          <a:xfrm>
            <a:off x="6480940" y="3649219"/>
            <a:ext cx="910827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5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99B2E7-EE4D-AA49-82A0-D7D788B1B3AF}"/>
              </a:ext>
            </a:extLst>
          </p:cNvPr>
          <p:cNvSpPr txBox="1"/>
          <p:nvPr/>
        </p:nvSpPr>
        <p:spPr>
          <a:xfrm>
            <a:off x="8405551" y="3649219"/>
            <a:ext cx="952505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5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37E644-02F3-D849-ACA1-218A219006A9}"/>
              </a:ext>
            </a:extLst>
          </p:cNvPr>
          <p:cNvSpPr txBox="1"/>
          <p:nvPr/>
        </p:nvSpPr>
        <p:spPr>
          <a:xfrm>
            <a:off x="10361559" y="3649219"/>
            <a:ext cx="936475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5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47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3785229" y="306186"/>
            <a:ext cx="4621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Azure Immersion Workshop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5103586" y="787593"/>
            <a:ext cx="1984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Lab Request Process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9D4156-9C63-574D-880E-6B12A5AF8F44}"/>
              </a:ext>
            </a:extLst>
          </p:cNvPr>
          <p:cNvSpPr txBox="1"/>
          <p:nvPr/>
        </p:nvSpPr>
        <p:spPr>
          <a:xfrm>
            <a:off x="392026" y="1445039"/>
            <a:ext cx="8800100" cy="95410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1400">
              <a:solidFill>
                <a:srgbClr val="FF0000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Navigate to </a:t>
            </a: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  <a:hlinkClick r:id="rId2"/>
              </a:rPr>
              <a:t>https://admin.cloudlabs.ai</a:t>
            </a:r>
            <a:endParaRPr lang="en-US" sz="140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Ensure to select ‘Microsoft – Azure Immersion Workshop(AIW)’ tenant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Create a new lab request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FC45B3-8353-4999-9170-8BC829E7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78" y="2484775"/>
            <a:ext cx="7814996" cy="394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0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3785226" y="306186"/>
            <a:ext cx="4621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Azure Immersion Workshop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5014626" y="787593"/>
            <a:ext cx="2162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tx2"/>
                </a:solidFill>
                <a:latin typeface="Lato Black" panose="020F0502020204030203" pitchFamily="34" charset="0"/>
              </a:rPr>
              <a:t>Lab Activation Details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9D4156-9C63-574D-880E-6B12A5AF8F44}"/>
              </a:ext>
            </a:extLst>
          </p:cNvPr>
          <p:cNvSpPr txBox="1"/>
          <p:nvPr/>
        </p:nvSpPr>
        <p:spPr>
          <a:xfrm>
            <a:off x="516347" y="1238222"/>
            <a:ext cx="10023315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Email notification is sent out to Requestor / Instructor / Proctor (T-7days)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B1E91-EE02-4406-9CFF-40FA8623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4" y="1580788"/>
            <a:ext cx="4907505" cy="51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7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3785226" y="306186"/>
            <a:ext cx="4621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Azure Immersion Workshop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5558045" y="787593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tx2"/>
                </a:solidFill>
                <a:latin typeface="Lato Black" panose="020F0502020204030203" pitchFamily="34" charset="0"/>
              </a:rPr>
              <a:t>Event Day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9D4156-9C63-574D-880E-6B12A5AF8F44}"/>
              </a:ext>
            </a:extLst>
          </p:cNvPr>
          <p:cNvSpPr txBox="1"/>
          <p:nvPr/>
        </p:nvSpPr>
        <p:spPr>
          <a:xfrm>
            <a:off x="580516" y="1569373"/>
            <a:ext cx="10023315" cy="95410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Instructor share the bit.ly link and activation code during the session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rgbClr val="FF000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 NOT </a:t>
            </a: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share the activation details prior to session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All attendees activate the lab instance using the same activation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If you have change in the number of seats for lab, reach out to </a:t>
            </a: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  <a:hlinkClick r:id="rId2"/>
              </a:rPr>
              <a:t>cloudlabs-support@spektasystems.com</a:t>
            </a: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39059-7CB4-48FC-9CF2-FF9E5F97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61" y="2629337"/>
            <a:ext cx="4743065" cy="38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3785226" y="306186"/>
            <a:ext cx="4621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Azure Immersion Workshop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5014626" y="787593"/>
            <a:ext cx="2162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tx2"/>
                </a:solidFill>
                <a:latin typeface="Lato Black" panose="020F0502020204030203" pitchFamily="34" charset="0"/>
              </a:rPr>
              <a:t>Lab Activation Details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9D4156-9C63-574D-880E-6B12A5AF8F44}"/>
              </a:ext>
            </a:extLst>
          </p:cNvPr>
          <p:cNvSpPr txBox="1"/>
          <p:nvPr/>
        </p:nvSpPr>
        <p:spPr>
          <a:xfrm>
            <a:off x="580516" y="1353929"/>
            <a:ext cx="10023315" cy="116955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Instructor will share a bit.ly link and activation code during the event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Instructor share the details only when the labs are starting (not at the start of the day)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Attendee navigate to the bit.ly link and provide the required details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Its mandatory to give company email address and actual organization name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Once lab instance is assigned, details are also sent to attendee via email from </a:t>
            </a: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  <a:hlinkClick r:id="rId2"/>
              </a:rPr>
              <a:t>noreply@cloudlabs.ai</a:t>
            </a: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8B5CD-AA89-45CC-B199-B308341E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59" y="2554736"/>
            <a:ext cx="4930217" cy="40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2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3785226" y="306186"/>
            <a:ext cx="4621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Azure Immersion Workshop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5403355" y="78759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>
                <a:solidFill>
                  <a:schemeClr val="tx2"/>
                </a:solidFill>
                <a:latin typeface="Lato Black" panose="020F0502020204030203" pitchFamily="34" charset="0"/>
              </a:rPr>
              <a:t>Hands-on-Lab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9D4156-9C63-574D-880E-6B12A5AF8F44}"/>
              </a:ext>
            </a:extLst>
          </p:cNvPr>
          <p:cNvSpPr txBox="1"/>
          <p:nvPr/>
        </p:nvSpPr>
        <p:spPr>
          <a:xfrm>
            <a:off x="731563" y="2103739"/>
            <a:ext cx="10023315" cy="224676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Azure IoT Hub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Azure Time Series Environment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Azure Stream Analytics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Simulated Devices on VM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Power BI Pro License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Storage Account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IoT Edge enabled Linux VM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Blob Storage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Logic App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 Bus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EF7E6-AEE8-4972-92EA-DB5B1276D03F}"/>
              </a:ext>
            </a:extLst>
          </p:cNvPr>
          <p:cNvSpPr txBox="1"/>
          <p:nvPr/>
        </p:nvSpPr>
        <p:spPr>
          <a:xfrm>
            <a:off x="603094" y="1605938"/>
            <a:ext cx="290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Pre-created Environment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888C7-DDB8-4B16-B572-83D6EA00EEA4}"/>
              </a:ext>
            </a:extLst>
          </p:cNvPr>
          <p:cNvSpPr txBox="1"/>
          <p:nvPr/>
        </p:nvSpPr>
        <p:spPr>
          <a:xfrm>
            <a:off x="731563" y="4820268"/>
            <a:ext cx="91213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Lab Instructions:</a:t>
            </a:r>
            <a:br>
              <a:rPr lang="en-US" sz="18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br>
              <a:rPr lang="en-US" sz="18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sz="1400">
                <a:solidFill>
                  <a:schemeClr val="accent6">
                    <a:lumMod val="1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Internet of Things </a:t>
            </a:r>
            <a:r>
              <a:rPr lang="en-US" sz="140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- </a:t>
            </a:r>
            <a:r>
              <a:rPr lang="en-US" sz="1400">
                <a:hlinkClick r:id="rId2"/>
              </a:rPr>
              <a:t>https://github.com/SpektraSystems/IoT-in-a-Day/tree/master/instructions</a:t>
            </a:r>
            <a:endParaRPr lang="en-US" sz="140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4138595" y="306186"/>
            <a:ext cx="39148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Spektra CloudLabs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4314122" y="787593"/>
            <a:ext cx="3563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Lato Black" panose="020F0502020204030203" pitchFamily="34" charset="0"/>
                <a:ea typeface="+mn-ea"/>
                <a:cs typeface="+mn-cs"/>
              </a:rPr>
              <a:t>Virtual Lab Experience for Instructors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 Black" panose="020F0502020204030203" pitchFamily="34" charset="0"/>
                <a:ea typeface="+mn-ea"/>
                <a:cs typeface="+mn-cs"/>
              </a:rPr>
              <a:t>1. Shadow with Instructor Credentials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9D4156-9C63-574D-880E-6B12A5AF8F44}"/>
              </a:ext>
            </a:extLst>
          </p:cNvPr>
          <p:cNvSpPr txBox="1"/>
          <p:nvPr/>
        </p:nvSpPr>
        <p:spPr>
          <a:xfrm>
            <a:off x="7050507" y="2071399"/>
            <a:ext cx="4640178" cy="160043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Ensure to select the right CloudLabs tenant (Microsoft – In a Day)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Navigate to On Demand Labs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Your instructor credentials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. With this credential you can access all the attendee’s azure environments.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List of lab users with their deployment 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811B98-CF84-4053-B74B-4F158389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90" y="2071399"/>
            <a:ext cx="6661662" cy="433546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24EC85-5567-40E0-A22C-DB8A95839327}"/>
              </a:ext>
            </a:extLst>
          </p:cNvPr>
          <p:cNvSpPr txBox="1"/>
          <p:nvPr/>
        </p:nvSpPr>
        <p:spPr>
          <a:xfrm>
            <a:off x="392026" y="1434776"/>
            <a:ext cx="10556711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Login to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  <a:hlinkClick r:id="rId3"/>
              </a:rPr>
              <a:t>https://admin.cloudlabs.ai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 with your work account (alias@microsoft.com or alias@partner.com)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Upon login, on demand lab will be available for management.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075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4138594" y="306186"/>
            <a:ext cx="39148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Spektra CloudLabs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4314122" y="787593"/>
            <a:ext cx="3563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Lato Black" panose="020F0502020204030203" pitchFamily="34" charset="0"/>
                <a:ea typeface="+mn-ea"/>
                <a:cs typeface="+mn-cs"/>
              </a:rPr>
              <a:t>Virtual Lab Experience for Instructors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 Black" panose="020F0502020204030203" pitchFamily="34" charset="0"/>
                <a:ea typeface="+mn-ea"/>
                <a:cs typeface="+mn-cs"/>
              </a:rPr>
              <a:t>2. Shadow with Attendee Credentials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9D4156-9C63-574D-880E-6B12A5AF8F44}"/>
              </a:ext>
            </a:extLst>
          </p:cNvPr>
          <p:cNvSpPr txBox="1"/>
          <p:nvPr/>
        </p:nvSpPr>
        <p:spPr>
          <a:xfrm>
            <a:off x="7038474" y="2036088"/>
            <a:ext cx="4708357" cy="224676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Deployment details for user (you can use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azure credentials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from this page to access attendee cloud environment)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Back to the Labs list page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8204C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8204C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You can manage attendees from this page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Add / Remove attendees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Each attendee is assigned a six-digit unique id to identify lab resource groups and jump VMs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4EC85-5567-40E0-A22C-DB8A95839327}"/>
              </a:ext>
            </a:extLst>
          </p:cNvPr>
          <p:cNvSpPr txBox="1"/>
          <p:nvPr/>
        </p:nvSpPr>
        <p:spPr>
          <a:xfrm>
            <a:off x="392026" y="1434776"/>
            <a:ext cx="10556711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Navigate to user's tab from actions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Check Deployment ID (DID) for each User (Email)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F63D5-65C4-48FC-8F4C-B1F4EA89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" y="2036088"/>
            <a:ext cx="6550752" cy="424439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889480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AAAAAA"/>
      </a:dk1>
      <a:lt1>
        <a:srgbClr val="FFFFFF"/>
      </a:lt1>
      <a:dk2>
        <a:srgbClr val="08204C"/>
      </a:dk2>
      <a:lt2>
        <a:srgbClr val="FEFFFE"/>
      </a:lt2>
      <a:accent1>
        <a:srgbClr val="FEA200"/>
      </a:accent1>
      <a:accent2>
        <a:srgbClr val="61CAE2"/>
      </a:accent2>
      <a:accent3>
        <a:srgbClr val="FE7050"/>
      </a:accent3>
      <a:accent4>
        <a:srgbClr val="64D795"/>
      </a:accent4>
      <a:accent5>
        <a:srgbClr val="69449B"/>
      </a:accent5>
      <a:accent6>
        <a:srgbClr val="EBECEB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521D651DFF14E9969271D7139EBAE" ma:contentTypeVersion="7" ma:contentTypeDescription="Create a new document." ma:contentTypeScope="" ma:versionID="bd23d463d061624015bf9af04d33ba25">
  <xsd:schema xmlns:xsd="http://www.w3.org/2001/XMLSchema" xmlns:xs="http://www.w3.org/2001/XMLSchema" xmlns:p="http://schemas.microsoft.com/office/2006/metadata/properties" xmlns:ns2="1a6be2e8-895c-4bca-ac32-df7929f4fc94" xmlns:ns3="32c83a25-b22d-480d-8556-52adf92b9d23" targetNamespace="http://schemas.microsoft.com/office/2006/metadata/properties" ma:root="true" ma:fieldsID="873125fda82d4c83deeb7bc58eb73167" ns2:_="" ns3:_="">
    <xsd:import namespace="1a6be2e8-895c-4bca-ac32-df7929f4fc94"/>
    <xsd:import namespace="32c83a25-b22d-480d-8556-52adf92b9d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be2e8-895c-4bca-ac32-df7929f4f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83a25-b22d-480d-8556-52adf92b9d2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512D69-F66C-454B-BC75-E6D08F04D8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FB6DFB-8417-491E-A7B9-34D2D10F63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7D29C3-213A-4354-903B-B3C412487FF4}">
  <ds:schemaRefs>
    <ds:schemaRef ds:uri="1a6be2e8-895c-4bca-ac32-df7929f4fc94"/>
    <ds:schemaRef ds:uri="32c83a25-b22d-480d-8556-52adf92b9d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Manesh Raveendran Pillai</dc:creator>
  <cp:revision>1</cp:revision>
  <dcterms:created xsi:type="dcterms:W3CDTF">2020-05-22T05:42:35Z</dcterms:created>
  <dcterms:modified xsi:type="dcterms:W3CDTF">2020-09-17T13:24:00Z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0x0101008F4521D651DFF14E9969271D7139EBAE</vt:lpwstr>
  </property>
</Properties>
</file>