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6" r:id="rId6"/>
    <p:sldId id="289" r:id="rId7"/>
    <p:sldId id="287" r:id="rId8"/>
    <p:sldId id="290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4183" autoAdjust="0"/>
  </p:normalViewPr>
  <p:slideViewPr>
    <p:cSldViewPr snapToGrid="0">
      <p:cViewPr varScale="1">
        <p:scale>
          <a:sx n="64" d="100"/>
          <a:sy n="64" d="100"/>
        </p:scale>
        <p:origin x="96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CE9A-D0D4-4FC8-B8F8-C4FD2904CE23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D8917-00A0-4C8A-A874-27B34B54B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0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中间这个字念杰，和杰出的杰同音。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职业是挨踢男，目前是在深圳一家上市公司做后台开发。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6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爱好主要是球类的运动，比如说篮球、羽毛球、乒乓球都挺喜欢的。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1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能提供的帮助：第一个是编程学习入门指导，最近很多人在学 </a:t>
            </a:r>
            <a:r>
              <a:rPr lang="en-US" altLang="zh-CN" dirty="0"/>
              <a:t>python</a:t>
            </a:r>
            <a:r>
              <a:rPr lang="zh-CN" altLang="en-US" dirty="0"/>
              <a:t>，新手比较容易卡在某个点上，如果在学习过程中遇到什么问题，我可以提供一些思路和方案；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5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第二个是科学上网指导，翻墙软件推荐，</a:t>
            </a:r>
            <a:r>
              <a:rPr lang="en-US" altLang="zh-CN" dirty="0"/>
              <a:t>Google </a:t>
            </a:r>
            <a:r>
              <a:rPr lang="zh-CN" altLang="en-US" dirty="0"/>
              <a:t>和百度的搜索质量是差别很大的，使用 </a:t>
            </a:r>
            <a:r>
              <a:rPr lang="en-US" altLang="zh-CN" dirty="0"/>
              <a:t>Google </a:t>
            </a:r>
            <a:r>
              <a:rPr lang="zh-CN" altLang="en-US" dirty="0"/>
              <a:t>看到的网络世界大很多很多，如果你有这方面的需求，我可以提供指导和推荐。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5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分享一下个人经历：第一个是人生方向的转变，我高中读的是文科，报考的时候，录取的专业是“对外汉语”，大家有没有发现我现在的职业是程序员，这是一个理工科才能干的职业。其实是这样子的，大学我读了快一年的中文，但是一直找不到方向，所以我就决定转专业，然后转到了计算机学院的软件工程专业。转专业当时也是挺坎坷的，所有的老师和辅导员都建议文科不要转理科，思维和知识都跟不上，还有计算机学院的院长，也不同意，理由是计算机学院每年都有很多学生无法毕业，担心我以后也毕不了业，但是院长见我一直坚持，最后同意转到他的学院学习；还有一个是学费，软件工程这个专业比其他专业贵，普通专业是每年四五千块钱，软件工程这个专业每年一万三，贵了快 </a:t>
            </a:r>
            <a:r>
              <a:rPr lang="en-US" altLang="zh-CN" dirty="0"/>
              <a:t>3 </a:t>
            </a:r>
            <a:r>
              <a:rPr lang="zh-CN" altLang="en-US" dirty="0"/>
              <a:t>倍，我当时没敢和爸妈说，只是和姐姐说了。转专业后还有各种跌跌撞撞，比如学高数、学物理</a:t>
            </a:r>
            <a:r>
              <a:rPr lang="en-US" altLang="zh-CN" dirty="0"/>
              <a:t>……</a:t>
            </a:r>
            <a:r>
              <a:rPr lang="zh-CN" altLang="en-US"/>
              <a:t>分享这个经历，也是想给大家传递一个信息：就是学习编程，无论是文科理科，其实都是可以学习和使用起来的。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4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第二个分享，与笑来老师的相遇。很多人是从得到上的</a:t>
            </a:r>
            <a:r>
              <a:rPr lang="en-US" altLang="zh-CN" dirty="0"/>
              <a:t>《</a:t>
            </a:r>
            <a:r>
              <a:rPr lang="zh-CN" altLang="en-US" dirty="0"/>
              <a:t>财富自由之路</a:t>
            </a:r>
            <a:r>
              <a:rPr lang="en-US" altLang="zh-CN" dirty="0"/>
              <a:t>》</a:t>
            </a:r>
            <a:r>
              <a:rPr lang="zh-CN" altLang="en-US" dirty="0"/>
              <a:t>认识笑来老师，我是认识笑来老师之后，才知道有这个专栏，完美错过了一次。我是程序员嘛，经常逛 </a:t>
            </a:r>
            <a:r>
              <a:rPr lang="en-US" altLang="zh-CN" dirty="0" err="1"/>
              <a:t>github</a:t>
            </a:r>
            <a:r>
              <a:rPr lang="zh-CN" altLang="en-US" dirty="0"/>
              <a:t>，去年笑来老师的</a:t>
            </a:r>
            <a:r>
              <a:rPr lang="en-US" altLang="zh-CN" dirty="0"/>
              <a:t>《</a:t>
            </a:r>
            <a:r>
              <a:rPr lang="zh-CN" altLang="en-US" dirty="0"/>
              <a:t>自学是门手艺</a:t>
            </a:r>
            <a:r>
              <a:rPr lang="en-US" altLang="zh-CN" dirty="0"/>
              <a:t>》</a:t>
            </a:r>
            <a:r>
              <a:rPr lang="zh-CN" altLang="en-US" dirty="0"/>
              <a:t>在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上霸榜第一很久，但是我也不是因为</a:t>
            </a:r>
            <a:r>
              <a:rPr lang="en-US" altLang="zh-CN" dirty="0"/>
              <a:t>《</a:t>
            </a:r>
            <a:r>
              <a:rPr lang="zh-CN" altLang="en-US" dirty="0"/>
              <a:t>自学是门手艺</a:t>
            </a:r>
            <a:r>
              <a:rPr lang="en-US" altLang="zh-CN" dirty="0"/>
              <a:t>》</a:t>
            </a:r>
            <a:r>
              <a:rPr lang="zh-CN" altLang="en-US" dirty="0"/>
              <a:t>知道笑来老师的，再一次完美错过。去年 </a:t>
            </a:r>
            <a:r>
              <a:rPr lang="en-US" altLang="zh-CN" dirty="0"/>
              <a:t>7 </a:t>
            </a:r>
            <a:r>
              <a:rPr lang="zh-CN" altLang="en-US" dirty="0"/>
              <a:t>月份，我想继续学习英语，就在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上搜，看了笑来老师的</a:t>
            </a:r>
            <a:r>
              <a:rPr lang="en-US" altLang="zh-CN" dirty="0"/>
              <a:t>《</a:t>
            </a:r>
            <a:r>
              <a:rPr lang="zh-CN" altLang="en-US" dirty="0"/>
              <a:t>人人都能用英语</a:t>
            </a:r>
            <a:r>
              <a:rPr lang="en-US" altLang="zh-CN" dirty="0"/>
              <a:t>》</a:t>
            </a:r>
            <a:r>
              <a:rPr lang="zh-CN" altLang="en-US" dirty="0"/>
              <a:t>，找到了很多当年学英语时存在问题的答案。然后在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上继续看了</a:t>
            </a:r>
            <a:r>
              <a:rPr lang="en-US" altLang="zh-CN" dirty="0"/>
              <a:t>《</a:t>
            </a:r>
            <a:r>
              <a:rPr lang="zh-CN" altLang="en-US" dirty="0"/>
              <a:t>把时间当朋友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定投改变命运</a:t>
            </a:r>
            <a:r>
              <a:rPr lang="en-US" altLang="zh-CN" dirty="0"/>
              <a:t>》</a:t>
            </a:r>
            <a:r>
              <a:rPr lang="zh-CN" altLang="en-US" dirty="0"/>
              <a:t>，去年 </a:t>
            </a:r>
            <a:r>
              <a:rPr lang="en-US" altLang="zh-CN" dirty="0"/>
              <a:t>8 </a:t>
            </a:r>
            <a:r>
              <a:rPr lang="zh-CN" altLang="en-US" dirty="0"/>
              <a:t>月份进了践行群，生活和认知都慢慢发生着改变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0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我的自我介绍就到这里，感谢大家！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D8917-00A0-4C8A-A874-27B34B54BB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65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9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  <a:alpha val="3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2000" dirty="0">
                <a:solidFill>
                  <a:schemeClr val="accent2">
                    <a:lumMod val="75000"/>
                    <a:alpha val="3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  <a:alpha val="3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5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3717" y="229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球类运动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4574" y="22948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7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3717" y="229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球类运动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4574" y="22948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27350" y="2957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能提供：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953717" y="296496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，编程学习入门指导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543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3717" y="229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球类运动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4574" y="22948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27350" y="2957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能提供：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53717" y="3355691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，科学上网指导，翻墙软件推荐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53717" y="296496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，编程学习入门指导</a:t>
            </a:r>
            <a:endParaRPr lang="en-US" altLang="zh-CN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593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3717" y="229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球类运动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4574" y="22948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27350" y="2957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能提供：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61613" y="41146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53717" y="4125851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，人生方向的转变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3717" y="3355691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，科学上网指导，翻墙软件推荐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53717" y="296496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，编程学习入门指导</a:t>
            </a:r>
            <a:endParaRPr lang="en-US" altLang="zh-CN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66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3717" y="229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球类运动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4574" y="22948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27350" y="2957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>
                    <a:alpha val="3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能提供：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61613" y="41146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3717" y="4514749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，与笑来老师的“相遇”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53717" y="4125851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，人生方向的转变</a:t>
            </a:r>
            <a:endParaRPr lang="en-US" altLang="zh-CN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3717" y="3355691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，科学上网指导，翻墙软件推荐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53717" y="296496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  <a:alpha val="3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，编程学习入门指导</a:t>
            </a:r>
            <a:endParaRPr lang="en-US" altLang="zh-CN" sz="2000" dirty="0">
              <a:solidFill>
                <a:schemeClr val="accent2">
                  <a:lumMod val="75000"/>
                  <a:alpha val="3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3717" y="97807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宾桀锋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(Sky)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4574" y="9780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864" y="978071"/>
            <a:ext cx="3206496" cy="4093305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3717" y="163357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挨踢男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4574" y="16335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3717" y="229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球类运动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4574" y="22948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27350" y="29579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能提供：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32" y="1183801"/>
            <a:ext cx="2924359" cy="38875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61613" y="41146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53717" y="4514749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，与笑来老师的“相遇”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53717" y="4125851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，人生方向的转变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3717" y="3355691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，科学上网指导，翻墙软件推荐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53717" y="296496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，编程学习入门指导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719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862</Words>
  <Application>Microsoft Office PowerPoint</Application>
  <PresentationFormat>宽屏</PresentationFormat>
  <Paragraphs>80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Bin Sky</cp:lastModifiedBy>
  <cp:revision>163</cp:revision>
  <dcterms:created xsi:type="dcterms:W3CDTF">2016-03-06T12:02:16Z</dcterms:created>
  <dcterms:modified xsi:type="dcterms:W3CDTF">2020-07-25T03:14:05Z</dcterms:modified>
</cp:coreProperties>
</file>