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458" r:id="rId2"/>
    <p:sldId id="460" r:id="rId3"/>
    <p:sldId id="461" r:id="rId4"/>
    <p:sldId id="462" r:id="rId5"/>
    <p:sldId id="438" r:id="rId6"/>
    <p:sldId id="454" r:id="rId7"/>
    <p:sldId id="450" r:id="rId8"/>
    <p:sldId id="448" r:id="rId9"/>
    <p:sldId id="455" r:id="rId10"/>
    <p:sldId id="456" r:id="rId11"/>
    <p:sldId id="457" r:id="rId12"/>
    <p:sldId id="45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DE16A-F916-45D3-8A45-3459399EB2A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7150DB-4114-4EDD-9B5F-CA788B1FB131}">
      <dgm:prSet/>
      <dgm:spPr/>
      <dgm:t>
        <a:bodyPr/>
        <a:lstStyle/>
        <a:p>
          <a:r>
            <a:rPr lang="zh-CN" u="sng" dirty="0">
              <a:solidFill>
                <a:schemeClr val="accent4">
                  <a:lumMod val="60000"/>
                  <a:lumOff val="40000"/>
                </a:schemeClr>
              </a:solidFill>
            </a:rPr>
            <a:t>定义</a:t>
          </a:r>
          <a:endParaRPr 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E87EF5D4-3810-455E-B054-6F3520DB9ACA}" type="parTrans" cxnId="{0DBB32E2-7CDE-4614-B22E-FE8DE6689331}">
      <dgm:prSet/>
      <dgm:spPr/>
      <dgm:t>
        <a:bodyPr/>
        <a:lstStyle/>
        <a:p>
          <a:endParaRPr lang="zh-CN" altLang="en-US"/>
        </a:p>
      </dgm:t>
    </dgm:pt>
    <dgm:pt modelId="{10E78BCB-B96D-4375-B935-02EA62D73C43}" type="sibTrans" cxnId="{0DBB32E2-7CDE-4614-B22E-FE8DE6689331}">
      <dgm:prSet/>
      <dgm:spPr/>
      <dgm:t>
        <a:bodyPr/>
        <a:lstStyle/>
        <a:p>
          <a:endParaRPr lang="zh-CN" altLang="en-US"/>
        </a:p>
      </dgm:t>
    </dgm:pt>
    <dgm:pt modelId="{32BE3E06-514D-47EE-8644-8BFC482481B1}">
      <dgm:prSet/>
      <dgm:spPr/>
      <dgm:t>
        <a:bodyPr/>
        <a:lstStyle/>
        <a:p>
          <a:r>
            <a:rPr lang="zh-CN"/>
            <a:t>开发</a:t>
          </a:r>
        </a:p>
      </dgm:t>
    </dgm:pt>
    <dgm:pt modelId="{AFDCC2EA-11BE-4146-99AC-BD0BFA09551C}" type="parTrans" cxnId="{27BDF24E-1050-49FA-84F5-C14F396518C0}">
      <dgm:prSet/>
      <dgm:spPr/>
      <dgm:t>
        <a:bodyPr/>
        <a:lstStyle/>
        <a:p>
          <a:endParaRPr lang="zh-CN" altLang="en-US"/>
        </a:p>
      </dgm:t>
    </dgm:pt>
    <dgm:pt modelId="{CB90CF14-422F-4483-8E3B-46F71CF3E6E8}" type="sibTrans" cxnId="{27BDF24E-1050-49FA-84F5-C14F396518C0}">
      <dgm:prSet/>
      <dgm:spPr/>
      <dgm:t>
        <a:bodyPr/>
        <a:lstStyle/>
        <a:p>
          <a:endParaRPr lang="zh-CN" altLang="en-US"/>
        </a:p>
      </dgm:t>
    </dgm:pt>
    <dgm:pt modelId="{44544188-0725-408C-BA2F-58C6D596CD14}">
      <dgm:prSet/>
      <dgm:spPr/>
      <dgm:t>
        <a:bodyPr/>
        <a:lstStyle/>
        <a:p>
          <a:r>
            <a:rPr lang="zh-CN"/>
            <a:t>维护</a:t>
          </a:r>
        </a:p>
      </dgm:t>
    </dgm:pt>
    <dgm:pt modelId="{35475E88-EDAC-4DFB-A800-A152E7EE8C32}" type="parTrans" cxnId="{6A3F1C4F-030B-4A58-AC40-9CC29B5BD6C0}">
      <dgm:prSet/>
      <dgm:spPr/>
      <dgm:t>
        <a:bodyPr/>
        <a:lstStyle/>
        <a:p>
          <a:endParaRPr lang="zh-CN" altLang="en-US"/>
        </a:p>
      </dgm:t>
    </dgm:pt>
    <dgm:pt modelId="{F22B9949-C381-4D73-9FAE-BF6D8ECC59B4}" type="sibTrans" cxnId="{6A3F1C4F-030B-4A58-AC40-9CC29B5BD6C0}">
      <dgm:prSet/>
      <dgm:spPr/>
      <dgm:t>
        <a:bodyPr/>
        <a:lstStyle/>
        <a:p>
          <a:endParaRPr lang="zh-CN" altLang="en-US"/>
        </a:p>
      </dgm:t>
    </dgm:pt>
    <dgm:pt modelId="{D900D9A7-50FD-4FC6-89F8-F3A8526A72AE}" type="pres">
      <dgm:prSet presAssocID="{D87DE16A-F916-45D3-8A45-3459399EB2A4}" presName="Name0" presStyleCnt="0">
        <dgm:presLayoutVars>
          <dgm:dir/>
          <dgm:resizeHandles val="exact"/>
        </dgm:presLayoutVars>
      </dgm:prSet>
      <dgm:spPr/>
    </dgm:pt>
    <dgm:pt modelId="{83426B4C-F846-4EB7-8BF5-6156C5A2D6F3}" type="pres">
      <dgm:prSet presAssocID="{D87DE16A-F916-45D3-8A45-3459399EB2A4}" presName="arrow" presStyleLbl="bgShp" presStyleIdx="0" presStyleCnt="1"/>
      <dgm:spPr/>
    </dgm:pt>
    <dgm:pt modelId="{4690A294-0B0B-4B3A-B15C-21323ED0D0F2}" type="pres">
      <dgm:prSet presAssocID="{D87DE16A-F916-45D3-8A45-3459399EB2A4}" presName="points" presStyleCnt="0"/>
      <dgm:spPr/>
    </dgm:pt>
    <dgm:pt modelId="{C3206900-27D4-4CB4-B326-56969C23D675}" type="pres">
      <dgm:prSet presAssocID="{A47150DB-4114-4EDD-9B5F-CA788B1FB131}" presName="compositeA" presStyleCnt="0"/>
      <dgm:spPr/>
    </dgm:pt>
    <dgm:pt modelId="{6868668E-BAC1-40A2-A510-6271A12D967D}" type="pres">
      <dgm:prSet presAssocID="{A47150DB-4114-4EDD-9B5F-CA788B1FB131}" presName="textA" presStyleLbl="revTx" presStyleIdx="0" presStyleCnt="3">
        <dgm:presLayoutVars>
          <dgm:bulletEnabled val="1"/>
        </dgm:presLayoutVars>
      </dgm:prSet>
      <dgm:spPr/>
    </dgm:pt>
    <dgm:pt modelId="{8D3241FD-8B90-45FA-9286-F74D28082CF6}" type="pres">
      <dgm:prSet presAssocID="{A47150DB-4114-4EDD-9B5F-CA788B1FB131}" presName="circleA" presStyleLbl="node1" presStyleIdx="0" presStyleCnt="3"/>
      <dgm:spPr/>
    </dgm:pt>
    <dgm:pt modelId="{21B58272-D0B3-4442-A047-F59F6FB6E2AF}" type="pres">
      <dgm:prSet presAssocID="{A47150DB-4114-4EDD-9B5F-CA788B1FB131}" presName="spaceA" presStyleCnt="0"/>
      <dgm:spPr/>
    </dgm:pt>
    <dgm:pt modelId="{5A5A1517-0EDD-41AF-9915-C513C7CB4749}" type="pres">
      <dgm:prSet presAssocID="{10E78BCB-B96D-4375-B935-02EA62D73C43}" presName="space" presStyleCnt="0"/>
      <dgm:spPr/>
    </dgm:pt>
    <dgm:pt modelId="{19C08E5A-6FF7-450A-8685-3E6CFD74DA70}" type="pres">
      <dgm:prSet presAssocID="{32BE3E06-514D-47EE-8644-8BFC482481B1}" presName="compositeB" presStyleCnt="0"/>
      <dgm:spPr/>
    </dgm:pt>
    <dgm:pt modelId="{416F81A5-53F9-4687-8B49-F9603DAA2894}" type="pres">
      <dgm:prSet presAssocID="{32BE3E06-514D-47EE-8644-8BFC482481B1}" presName="textB" presStyleLbl="revTx" presStyleIdx="1" presStyleCnt="3">
        <dgm:presLayoutVars>
          <dgm:bulletEnabled val="1"/>
        </dgm:presLayoutVars>
      </dgm:prSet>
      <dgm:spPr/>
    </dgm:pt>
    <dgm:pt modelId="{9E6198A0-BFF0-43B1-9323-15A044516DEE}" type="pres">
      <dgm:prSet presAssocID="{32BE3E06-514D-47EE-8644-8BFC482481B1}" presName="circleB" presStyleLbl="node1" presStyleIdx="1" presStyleCnt="3"/>
      <dgm:spPr/>
    </dgm:pt>
    <dgm:pt modelId="{44677E90-E7D5-4C31-9970-6DB5285B84A1}" type="pres">
      <dgm:prSet presAssocID="{32BE3E06-514D-47EE-8644-8BFC482481B1}" presName="spaceB" presStyleCnt="0"/>
      <dgm:spPr/>
    </dgm:pt>
    <dgm:pt modelId="{E3DE2242-1A43-4958-A562-A58B097E7574}" type="pres">
      <dgm:prSet presAssocID="{CB90CF14-422F-4483-8E3B-46F71CF3E6E8}" presName="space" presStyleCnt="0"/>
      <dgm:spPr/>
    </dgm:pt>
    <dgm:pt modelId="{F647E1F5-F1A4-4674-A3F2-4DBB9A959D9D}" type="pres">
      <dgm:prSet presAssocID="{44544188-0725-408C-BA2F-58C6D596CD14}" presName="compositeA" presStyleCnt="0"/>
      <dgm:spPr/>
    </dgm:pt>
    <dgm:pt modelId="{EB0319CC-51A4-4D09-AC53-153F3DDB71F3}" type="pres">
      <dgm:prSet presAssocID="{44544188-0725-408C-BA2F-58C6D596CD14}" presName="textA" presStyleLbl="revTx" presStyleIdx="2" presStyleCnt="3">
        <dgm:presLayoutVars>
          <dgm:bulletEnabled val="1"/>
        </dgm:presLayoutVars>
      </dgm:prSet>
      <dgm:spPr/>
    </dgm:pt>
    <dgm:pt modelId="{379B976A-665F-4DED-9D1E-9B35D84E25FA}" type="pres">
      <dgm:prSet presAssocID="{44544188-0725-408C-BA2F-58C6D596CD14}" presName="circleA" presStyleLbl="node1" presStyleIdx="2" presStyleCnt="3"/>
      <dgm:spPr/>
    </dgm:pt>
    <dgm:pt modelId="{2AEDDCBD-D111-489E-8977-FB43ED3F955F}" type="pres">
      <dgm:prSet presAssocID="{44544188-0725-408C-BA2F-58C6D596CD14}" presName="spaceA" presStyleCnt="0"/>
      <dgm:spPr/>
    </dgm:pt>
  </dgm:ptLst>
  <dgm:cxnLst>
    <dgm:cxn modelId="{27BDF24E-1050-49FA-84F5-C14F396518C0}" srcId="{D87DE16A-F916-45D3-8A45-3459399EB2A4}" destId="{32BE3E06-514D-47EE-8644-8BFC482481B1}" srcOrd="1" destOrd="0" parTransId="{AFDCC2EA-11BE-4146-99AC-BD0BFA09551C}" sibTransId="{CB90CF14-422F-4483-8E3B-46F71CF3E6E8}"/>
    <dgm:cxn modelId="{6A3F1C4F-030B-4A58-AC40-9CC29B5BD6C0}" srcId="{D87DE16A-F916-45D3-8A45-3459399EB2A4}" destId="{44544188-0725-408C-BA2F-58C6D596CD14}" srcOrd="2" destOrd="0" parTransId="{35475E88-EDAC-4DFB-A800-A152E7EE8C32}" sibTransId="{F22B9949-C381-4D73-9FAE-BF6D8ECC59B4}"/>
    <dgm:cxn modelId="{1D082378-D488-4AFE-91BE-4DD0A2734A7D}" type="presOf" srcId="{44544188-0725-408C-BA2F-58C6D596CD14}" destId="{EB0319CC-51A4-4D09-AC53-153F3DDB71F3}" srcOrd="0" destOrd="0" presId="urn:microsoft.com/office/officeart/2005/8/layout/hProcess11"/>
    <dgm:cxn modelId="{F2AF6AA5-B7B5-4407-B94E-0E89D46740B9}" type="presOf" srcId="{32BE3E06-514D-47EE-8644-8BFC482481B1}" destId="{416F81A5-53F9-4687-8B49-F9603DAA2894}" srcOrd="0" destOrd="0" presId="urn:microsoft.com/office/officeart/2005/8/layout/hProcess11"/>
    <dgm:cxn modelId="{0DBB32E2-7CDE-4614-B22E-FE8DE6689331}" srcId="{D87DE16A-F916-45D3-8A45-3459399EB2A4}" destId="{A47150DB-4114-4EDD-9B5F-CA788B1FB131}" srcOrd="0" destOrd="0" parTransId="{E87EF5D4-3810-455E-B054-6F3520DB9ACA}" sibTransId="{10E78BCB-B96D-4375-B935-02EA62D73C43}"/>
    <dgm:cxn modelId="{37D870FC-441A-436C-8753-5054A419E7F4}" type="presOf" srcId="{D87DE16A-F916-45D3-8A45-3459399EB2A4}" destId="{D900D9A7-50FD-4FC6-89F8-F3A8526A72AE}" srcOrd="0" destOrd="0" presId="urn:microsoft.com/office/officeart/2005/8/layout/hProcess11"/>
    <dgm:cxn modelId="{F8EE85FC-1556-4D7A-AD15-6DC238271C6E}" type="presOf" srcId="{A47150DB-4114-4EDD-9B5F-CA788B1FB131}" destId="{6868668E-BAC1-40A2-A510-6271A12D967D}" srcOrd="0" destOrd="0" presId="urn:microsoft.com/office/officeart/2005/8/layout/hProcess11"/>
    <dgm:cxn modelId="{6071F977-FB78-408B-B4B7-BCE45145D5BC}" type="presParOf" srcId="{D900D9A7-50FD-4FC6-89F8-F3A8526A72AE}" destId="{83426B4C-F846-4EB7-8BF5-6156C5A2D6F3}" srcOrd="0" destOrd="0" presId="urn:microsoft.com/office/officeart/2005/8/layout/hProcess11"/>
    <dgm:cxn modelId="{3FA0405F-5F00-4A86-9C48-D16BE49CB76C}" type="presParOf" srcId="{D900D9A7-50FD-4FC6-89F8-F3A8526A72AE}" destId="{4690A294-0B0B-4B3A-B15C-21323ED0D0F2}" srcOrd="1" destOrd="0" presId="urn:microsoft.com/office/officeart/2005/8/layout/hProcess11"/>
    <dgm:cxn modelId="{F3C05501-075E-4564-B862-56EC51332B51}" type="presParOf" srcId="{4690A294-0B0B-4B3A-B15C-21323ED0D0F2}" destId="{C3206900-27D4-4CB4-B326-56969C23D675}" srcOrd="0" destOrd="0" presId="urn:microsoft.com/office/officeart/2005/8/layout/hProcess11"/>
    <dgm:cxn modelId="{9E8FA69C-09F8-4B00-A393-2E4FEA8A62BF}" type="presParOf" srcId="{C3206900-27D4-4CB4-B326-56969C23D675}" destId="{6868668E-BAC1-40A2-A510-6271A12D967D}" srcOrd="0" destOrd="0" presId="urn:microsoft.com/office/officeart/2005/8/layout/hProcess11"/>
    <dgm:cxn modelId="{9A996706-BDFE-42E4-821C-4627908377A4}" type="presParOf" srcId="{C3206900-27D4-4CB4-B326-56969C23D675}" destId="{8D3241FD-8B90-45FA-9286-F74D28082CF6}" srcOrd="1" destOrd="0" presId="urn:microsoft.com/office/officeart/2005/8/layout/hProcess11"/>
    <dgm:cxn modelId="{864754C5-356A-4DF1-A31E-176039551612}" type="presParOf" srcId="{C3206900-27D4-4CB4-B326-56969C23D675}" destId="{21B58272-D0B3-4442-A047-F59F6FB6E2AF}" srcOrd="2" destOrd="0" presId="urn:microsoft.com/office/officeart/2005/8/layout/hProcess11"/>
    <dgm:cxn modelId="{88ED79AD-B8A1-445B-B926-DA1297EA65CC}" type="presParOf" srcId="{4690A294-0B0B-4B3A-B15C-21323ED0D0F2}" destId="{5A5A1517-0EDD-41AF-9915-C513C7CB4749}" srcOrd="1" destOrd="0" presId="urn:microsoft.com/office/officeart/2005/8/layout/hProcess11"/>
    <dgm:cxn modelId="{790DD075-A9A9-4001-A369-E67B08646C7C}" type="presParOf" srcId="{4690A294-0B0B-4B3A-B15C-21323ED0D0F2}" destId="{19C08E5A-6FF7-450A-8685-3E6CFD74DA70}" srcOrd="2" destOrd="0" presId="urn:microsoft.com/office/officeart/2005/8/layout/hProcess11"/>
    <dgm:cxn modelId="{74981750-B0A7-45E8-A88D-81D0F5DEA2ED}" type="presParOf" srcId="{19C08E5A-6FF7-450A-8685-3E6CFD74DA70}" destId="{416F81A5-53F9-4687-8B49-F9603DAA2894}" srcOrd="0" destOrd="0" presId="urn:microsoft.com/office/officeart/2005/8/layout/hProcess11"/>
    <dgm:cxn modelId="{712FBB98-5E34-456E-A5F5-61F1016A6B0B}" type="presParOf" srcId="{19C08E5A-6FF7-450A-8685-3E6CFD74DA70}" destId="{9E6198A0-BFF0-43B1-9323-15A044516DEE}" srcOrd="1" destOrd="0" presId="urn:microsoft.com/office/officeart/2005/8/layout/hProcess11"/>
    <dgm:cxn modelId="{42836DBD-D518-4591-9903-B910BCCBF4E4}" type="presParOf" srcId="{19C08E5A-6FF7-450A-8685-3E6CFD74DA70}" destId="{44677E90-E7D5-4C31-9970-6DB5285B84A1}" srcOrd="2" destOrd="0" presId="urn:microsoft.com/office/officeart/2005/8/layout/hProcess11"/>
    <dgm:cxn modelId="{53C6D792-D7EA-46BA-AA95-1F4FFB5F49B5}" type="presParOf" srcId="{4690A294-0B0B-4B3A-B15C-21323ED0D0F2}" destId="{E3DE2242-1A43-4958-A562-A58B097E7574}" srcOrd="3" destOrd="0" presId="urn:microsoft.com/office/officeart/2005/8/layout/hProcess11"/>
    <dgm:cxn modelId="{57572127-2657-433D-90B4-8EEBC7C92083}" type="presParOf" srcId="{4690A294-0B0B-4B3A-B15C-21323ED0D0F2}" destId="{F647E1F5-F1A4-4674-A3F2-4DBB9A959D9D}" srcOrd="4" destOrd="0" presId="urn:microsoft.com/office/officeart/2005/8/layout/hProcess11"/>
    <dgm:cxn modelId="{53A65D7E-8FCC-447D-9313-58BE4AE4B173}" type="presParOf" srcId="{F647E1F5-F1A4-4674-A3F2-4DBB9A959D9D}" destId="{EB0319CC-51A4-4D09-AC53-153F3DDB71F3}" srcOrd="0" destOrd="0" presId="urn:microsoft.com/office/officeart/2005/8/layout/hProcess11"/>
    <dgm:cxn modelId="{66C2FA0A-46B1-4C71-9A8B-179CF677998F}" type="presParOf" srcId="{F647E1F5-F1A4-4674-A3F2-4DBB9A959D9D}" destId="{379B976A-665F-4DED-9D1E-9B35D84E25FA}" srcOrd="1" destOrd="0" presId="urn:microsoft.com/office/officeart/2005/8/layout/hProcess11"/>
    <dgm:cxn modelId="{E51D8F77-4CAA-445A-B684-E5D7A9AF3BA7}" type="presParOf" srcId="{F647E1F5-F1A4-4674-A3F2-4DBB9A959D9D}" destId="{2AEDDCBD-D111-489E-8977-FB43ED3F955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7FCF3-519F-4F91-B8FA-3C676CEEDD1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CD56FEB-3B79-4B83-948C-970999E8C3D6}">
      <dgm:prSet/>
      <dgm:spPr/>
      <dgm:t>
        <a:bodyPr/>
        <a:lstStyle/>
        <a:p>
          <a:r>
            <a:rPr lang="zh-CN" u="none" dirty="0">
              <a:solidFill>
                <a:schemeClr val="tx1"/>
              </a:solidFill>
            </a:rPr>
            <a:t>问题定义</a:t>
          </a:r>
        </a:p>
      </dgm:t>
    </dgm:pt>
    <dgm:pt modelId="{5FC74162-B04B-4B12-8340-908845F27CB4}" type="parTrans" cxnId="{6459CE06-45C5-4217-B992-33F06AB8A35C}">
      <dgm:prSet/>
      <dgm:spPr/>
      <dgm:t>
        <a:bodyPr/>
        <a:lstStyle/>
        <a:p>
          <a:endParaRPr lang="zh-CN" altLang="en-US"/>
        </a:p>
      </dgm:t>
    </dgm:pt>
    <dgm:pt modelId="{051D4954-E0CF-4841-BBB2-D11C48C5B0B1}" type="sibTrans" cxnId="{6459CE06-45C5-4217-B992-33F06AB8A35C}">
      <dgm:prSet/>
      <dgm:spPr/>
      <dgm:t>
        <a:bodyPr/>
        <a:lstStyle/>
        <a:p>
          <a:endParaRPr lang="zh-CN" altLang="en-US"/>
        </a:p>
      </dgm:t>
    </dgm:pt>
    <dgm:pt modelId="{12D4BA84-7BEB-4232-86C2-A805FDC10F0F}">
      <dgm:prSet/>
      <dgm:spPr/>
      <dgm:t>
        <a:bodyPr/>
        <a:lstStyle/>
        <a:p>
          <a:r>
            <a:rPr lang="zh-CN"/>
            <a:t>可行性研究</a:t>
          </a:r>
        </a:p>
      </dgm:t>
    </dgm:pt>
    <dgm:pt modelId="{08884D20-C1E7-4CCD-ABE9-B550D1B49F88}" type="parTrans" cxnId="{7592E30F-3E32-498B-9225-B56DA3421AB9}">
      <dgm:prSet/>
      <dgm:spPr/>
      <dgm:t>
        <a:bodyPr/>
        <a:lstStyle/>
        <a:p>
          <a:endParaRPr lang="zh-CN" altLang="en-US"/>
        </a:p>
      </dgm:t>
    </dgm:pt>
    <dgm:pt modelId="{92E80BC7-4FFE-4975-AEF7-EE2E61571D8A}" type="sibTrans" cxnId="{7592E30F-3E32-498B-9225-B56DA3421AB9}">
      <dgm:prSet/>
      <dgm:spPr/>
      <dgm:t>
        <a:bodyPr/>
        <a:lstStyle/>
        <a:p>
          <a:endParaRPr lang="zh-CN" altLang="en-US"/>
        </a:p>
      </dgm:t>
    </dgm:pt>
    <dgm:pt modelId="{B85A2180-3863-4768-B0F3-9BB599239C49}">
      <dgm:prSet/>
      <dgm:spPr/>
      <dgm:t>
        <a:bodyPr/>
        <a:lstStyle/>
        <a:p>
          <a:r>
            <a:rPr lang="zh-CN" u="sng" dirty="0">
              <a:solidFill>
                <a:schemeClr val="accent4">
                  <a:lumMod val="60000"/>
                  <a:lumOff val="40000"/>
                </a:schemeClr>
              </a:solidFill>
            </a:rPr>
            <a:t>需求分析</a:t>
          </a:r>
        </a:p>
      </dgm:t>
    </dgm:pt>
    <dgm:pt modelId="{E5ABC6A8-315F-487C-9A58-CE7E41583EBC}" type="parTrans" cxnId="{86FA0F92-A9D2-42EC-8CF4-F225EA0A7297}">
      <dgm:prSet/>
      <dgm:spPr/>
      <dgm:t>
        <a:bodyPr/>
        <a:lstStyle/>
        <a:p>
          <a:endParaRPr lang="zh-CN" altLang="en-US"/>
        </a:p>
      </dgm:t>
    </dgm:pt>
    <dgm:pt modelId="{2B97184A-7AA4-45AF-A337-8BC12F8ECC1D}" type="sibTrans" cxnId="{86FA0F92-A9D2-42EC-8CF4-F225EA0A7297}">
      <dgm:prSet/>
      <dgm:spPr/>
      <dgm:t>
        <a:bodyPr/>
        <a:lstStyle/>
        <a:p>
          <a:endParaRPr lang="zh-CN" altLang="en-US"/>
        </a:p>
      </dgm:t>
    </dgm:pt>
    <dgm:pt modelId="{1103ED5E-1F6D-42C3-A648-75907DA588D1}" type="pres">
      <dgm:prSet presAssocID="{9E67FCF3-519F-4F91-B8FA-3C676CEEDD16}" presName="Name0" presStyleCnt="0">
        <dgm:presLayoutVars>
          <dgm:dir/>
          <dgm:resizeHandles val="exact"/>
        </dgm:presLayoutVars>
      </dgm:prSet>
      <dgm:spPr/>
    </dgm:pt>
    <dgm:pt modelId="{26920130-B47B-4632-B626-614D629D8AD0}" type="pres">
      <dgm:prSet presAssocID="{9E67FCF3-519F-4F91-B8FA-3C676CEEDD16}" presName="arrow" presStyleLbl="bgShp" presStyleIdx="0" presStyleCnt="1"/>
      <dgm:spPr/>
    </dgm:pt>
    <dgm:pt modelId="{8CF30AD7-6C6A-46B8-AD68-999536BDE0A8}" type="pres">
      <dgm:prSet presAssocID="{9E67FCF3-519F-4F91-B8FA-3C676CEEDD16}" presName="points" presStyleCnt="0"/>
      <dgm:spPr/>
    </dgm:pt>
    <dgm:pt modelId="{FAA4DEC7-58BD-4006-8F2B-7FE23F38C5AE}" type="pres">
      <dgm:prSet presAssocID="{9CD56FEB-3B79-4B83-948C-970999E8C3D6}" presName="compositeA" presStyleCnt="0"/>
      <dgm:spPr/>
    </dgm:pt>
    <dgm:pt modelId="{876587A0-489C-45AF-BCD1-6AAE6A1E2463}" type="pres">
      <dgm:prSet presAssocID="{9CD56FEB-3B79-4B83-948C-970999E8C3D6}" presName="textA" presStyleLbl="revTx" presStyleIdx="0" presStyleCnt="3">
        <dgm:presLayoutVars>
          <dgm:bulletEnabled val="1"/>
        </dgm:presLayoutVars>
      </dgm:prSet>
      <dgm:spPr/>
    </dgm:pt>
    <dgm:pt modelId="{6E9A88CF-FDCB-478D-A2E8-E551FA34D8B7}" type="pres">
      <dgm:prSet presAssocID="{9CD56FEB-3B79-4B83-948C-970999E8C3D6}" presName="circleA" presStyleLbl="node1" presStyleIdx="0" presStyleCnt="3"/>
      <dgm:spPr/>
    </dgm:pt>
    <dgm:pt modelId="{655098EE-0321-41C1-85CB-B135B3B65F90}" type="pres">
      <dgm:prSet presAssocID="{9CD56FEB-3B79-4B83-948C-970999E8C3D6}" presName="spaceA" presStyleCnt="0"/>
      <dgm:spPr/>
    </dgm:pt>
    <dgm:pt modelId="{587B2EAF-AC84-440A-A8A7-3112BFA6488D}" type="pres">
      <dgm:prSet presAssocID="{051D4954-E0CF-4841-BBB2-D11C48C5B0B1}" presName="space" presStyleCnt="0"/>
      <dgm:spPr/>
    </dgm:pt>
    <dgm:pt modelId="{D53ACCAC-1336-4531-9B87-D4DCDE3456B7}" type="pres">
      <dgm:prSet presAssocID="{12D4BA84-7BEB-4232-86C2-A805FDC10F0F}" presName="compositeB" presStyleCnt="0"/>
      <dgm:spPr/>
    </dgm:pt>
    <dgm:pt modelId="{1C921D9F-2EB1-4F8B-9D19-CF8C80482B29}" type="pres">
      <dgm:prSet presAssocID="{12D4BA84-7BEB-4232-86C2-A805FDC10F0F}" presName="textB" presStyleLbl="revTx" presStyleIdx="1" presStyleCnt="3">
        <dgm:presLayoutVars>
          <dgm:bulletEnabled val="1"/>
        </dgm:presLayoutVars>
      </dgm:prSet>
      <dgm:spPr/>
    </dgm:pt>
    <dgm:pt modelId="{5A677FE8-5F4C-48B2-BE6E-3BAC0B843921}" type="pres">
      <dgm:prSet presAssocID="{12D4BA84-7BEB-4232-86C2-A805FDC10F0F}" presName="circleB" presStyleLbl="node1" presStyleIdx="1" presStyleCnt="3"/>
      <dgm:spPr/>
    </dgm:pt>
    <dgm:pt modelId="{FB7CB6D0-9E47-42AF-868E-72C72F9862CD}" type="pres">
      <dgm:prSet presAssocID="{12D4BA84-7BEB-4232-86C2-A805FDC10F0F}" presName="spaceB" presStyleCnt="0"/>
      <dgm:spPr/>
    </dgm:pt>
    <dgm:pt modelId="{649D0F08-6D11-4454-B110-693BEB07C5C5}" type="pres">
      <dgm:prSet presAssocID="{92E80BC7-4FFE-4975-AEF7-EE2E61571D8A}" presName="space" presStyleCnt="0"/>
      <dgm:spPr/>
    </dgm:pt>
    <dgm:pt modelId="{498B98D5-437C-4188-B802-4FD089BBE2C8}" type="pres">
      <dgm:prSet presAssocID="{B85A2180-3863-4768-B0F3-9BB599239C49}" presName="compositeA" presStyleCnt="0"/>
      <dgm:spPr/>
    </dgm:pt>
    <dgm:pt modelId="{C2652F40-264D-49FC-A7AF-C2A5AB05B891}" type="pres">
      <dgm:prSet presAssocID="{B85A2180-3863-4768-B0F3-9BB599239C49}" presName="textA" presStyleLbl="revTx" presStyleIdx="2" presStyleCnt="3">
        <dgm:presLayoutVars>
          <dgm:bulletEnabled val="1"/>
        </dgm:presLayoutVars>
      </dgm:prSet>
      <dgm:spPr/>
    </dgm:pt>
    <dgm:pt modelId="{CFB026FC-BF83-44F9-9947-59784B0B3095}" type="pres">
      <dgm:prSet presAssocID="{B85A2180-3863-4768-B0F3-9BB599239C49}" presName="circleA" presStyleLbl="node1" presStyleIdx="2" presStyleCnt="3"/>
      <dgm:spPr/>
    </dgm:pt>
    <dgm:pt modelId="{F7491331-C9C5-4684-96EE-ECC355118AA5}" type="pres">
      <dgm:prSet presAssocID="{B85A2180-3863-4768-B0F3-9BB599239C49}" presName="spaceA" presStyleCnt="0"/>
      <dgm:spPr/>
    </dgm:pt>
  </dgm:ptLst>
  <dgm:cxnLst>
    <dgm:cxn modelId="{682DD805-811B-4BCF-94A8-2A41C580076D}" type="presOf" srcId="{12D4BA84-7BEB-4232-86C2-A805FDC10F0F}" destId="{1C921D9F-2EB1-4F8B-9D19-CF8C80482B29}" srcOrd="0" destOrd="0" presId="urn:microsoft.com/office/officeart/2005/8/layout/hProcess11"/>
    <dgm:cxn modelId="{6459CE06-45C5-4217-B992-33F06AB8A35C}" srcId="{9E67FCF3-519F-4F91-B8FA-3C676CEEDD16}" destId="{9CD56FEB-3B79-4B83-948C-970999E8C3D6}" srcOrd="0" destOrd="0" parTransId="{5FC74162-B04B-4B12-8340-908845F27CB4}" sibTransId="{051D4954-E0CF-4841-BBB2-D11C48C5B0B1}"/>
    <dgm:cxn modelId="{52E6470F-5239-4ED7-BA52-FE717179512D}" type="presOf" srcId="{9E67FCF3-519F-4F91-B8FA-3C676CEEDD16}" destId="{1103ED5E-1F6D-42C3-A648-75907DA588D1}" srcOrd="0" destOrd="0" presId="urn:microsoft.com/office/officeart/2005/8/layout/hProcess11"/>
    <dgm:cxn modelId="{7592E30F-3E32-498B-9225-B56DA3421AB9}" srcId="{9E67FCF3-519F-4F91-B8FA-3C676CEEDD16}" destId="{12D4BA84-7BEB-4232-86C2-A805FDC10F0F}" srcOrd="1" destOrd="0" parTransId="{08884D20-C1E7-4CCD-ABE9-B550D1B49F88}" sibTransId="{92E80BC7-4FFE-4975-AEF7-EE2E61571D8A}"/>
    <dgm:cxn modelId="{08C2091B-7623-40A1-92B7-829CF3C0AAB4}" type="presOf" srcId="{9CD56FEB-3B79-4B83-948C-970999E8C3D6}" destId="{876587A0-489C-45AF-BCD1-6AAE6A1E2463}" srcOrd="0" destOrd="0" presId="urn:microsoft.com/office/officeart/2005/8/layout/hProcess11"/>
    <dgm:cxn modelId="{86FA0F92-A9D2-42EC-8CF4-F225EA0A7297}" srcId="{9E67FCF3-519F-4F91-B8FA-3C676CEEDD16}" destId="{B85A2180-3863-4768-B0F3-9BB599239C49}" srcOrd="2" destOrd="0" parTransId="{E5ABC6A8-315F-487C-9A58-CE7E41583EBC}" sibTransId="{2B97184A-7AA4-45AF-A337-8BC12F8ECC1D}"/>
    <dgm:cxn modelId="{D69254E9-F750-43FD-AF60-87ACB0DD02C0}" type="presOf" srcId="{B85A2180-3863-4768-B0F3-9BB599239C49}" destId="{C2652F40-264D-49FC-A7AF-C2A5AB05B891}" srcOrd="0" destOrd="0" presId="urn:microsoft.com/office/officeart/2005/8/layout/hProcess11"/>
    <dgm:cxn modelId="{9247BB13-AA3B-4F96-975F-CC75BF50FC6B}" type="presParOf" srcId="{1103ED5E-1F6D-42C3-A648-75907DA588D1}" destId="{26920130-B47B-4632-B626-614D629D8AD0}" srcOrd="0" destOrd="0" presId="urn:microsoft.com/office/officeart/2005/8/layout/hProcess11"/>
    <dgm:cxn modelId="{3B38931D-E887-44A5-9705-256C32902C1E}" type="presParOf" srcId="{1103ED5E-1F6D-42C3-A648-75907DA588D1}" destId="{8CF30AD7-6C6A-46B8-AD68-999536BDE0A8}" srcOrd="1" destOrd="0" presId="urn:microsoft.com/office/officeart/2005/8/layout/hProcess11"/>
    <dgm:cxn modelId="{697F0970-504E-4978-8807-DF6A90FB267B}" type="presParOf" srcId="{8CF30AD7-6C6A-46B8-AD68-999536BDE0A8}" destId="{FAA4DEC7-58BD-4006-8F2B-7FE23F38C5AE}" srcOrd="0" destOrd="0" presId="urn:microsoft.com/office/officeart/2005/8/layout/hProcess11"/>
    <dgm:cxn modelId="{8FB1DE90-61AF-45A8-9123-F0D93757F8B1}" type="presParOf" srcId="{FAA4DEC7-58BD-4006-8F2B-7FE23F38C5AE}" destId="{876587A0-489C-45AF-BCD1-6AAE6A1E2463}" srcOrd="0" destOrd="0" presId="urn:microsoft.com/office/officeart/2005/8/layout/hProcess11"/>
    <dgm:cxn modelId="{A4CEE01A-2366-4068-B78A-BDF40EECD04E}" type="presParOf" srcId="{FAA4DEC7-58BD-4006-8F2B-7FE23F38C5AE}" destId="{6E9A88CF-FDCB-478D-A2E8-E551FA34D8B7}" srcOrd="1" destOrd="0" presId="urn:microsoft.com/office/officeart/2005/8/layout/hProcess11"/>
    <dgm:cxn modelId="{B2C1BCA6-E85F-488D-80AB-C9E990632CC2}" type="presParOf" srcId="{FAA4DEC7-58BD-4006-8F2B-7FE23F38C5AE}" destId="{655098EE-0321-41C1-85CB-B135B3B65F90}" srcOrd="2" destOrd="0" presId="urn:microsoft.com/office/officeart/2005/8/layout/hProcess11"/>
    <dgm:cxn modelId="{FAFB9B10-832E-40C4-81B6-82FE13E7BD07}" type="presParOf" srcId="{8CF30AD7-6C6A-46B8-AD68-999536BDE0A8}" destId="{587B2EAF-AC84-440A-A8A7-3112BFA6488D}" srcOrd="1" destOrd="0" presId="urn:microsoft.com/office/officeart/2005/8/layout/hProcess11"/>
    <dgm:cxn modelId="{076CF66A-5194-45CC-93CA-EE428253F094}" type="presParOf" srcId="{8CF30AD7-6C6A-46B8-AD68-999536BDE0A8}" destId="{D53ACCAC-1336-4531-9B87-D4DCDE3456B7}" srcOrd="2" destOrd="0" presId="urn:microsoft.com/office/officeart/2005/8/layout/hProcess11"/>
    <dgm:cxn modelId="{12596CAF-78BC-4F28-BE48-E89A50190197}" type="presParOf" srcId="{D53ACCAC-1336-4531-9B87-D4DCDE3456B7}" destId="{1C921D9F-2EB1-4F8B-9D19-CF8C80482B29}" srcOrd="0" destOrd="0" presId="urn:microsoft.com/office/officeart/2005/8/layout/hProcess11"/>
    <dgm:cxn modelId="{04D5D6C3-9920-4151-A4A1-DFA2E3729D05}" type="presParOf" srcId="{D53ACCAC-1336-4531-9B87-D4DCDE3456B7}" destId="{5A677FE8-5F4C-48B2-BE6E-3BAC0B843921}" srcOrd="1" destOrd="0" presId="urn:microsoft.com/office/officeart/2005/8/layout/hProcess11"/>
    <dgm:cxn modelId="{2103F63E-5B85-4582-BB5D-490B24D1A071}" type="presParOf" srcId="{D53ACCAC-1336-4531-9B87-D4DCDE3456B7}" destId="{FB7CB6D0-9E47-42AF-868E-72C72F9862CD}" srcOrd="2" destOrd="0" presId="urn:microsoft.com/office/officeart/2005/8/layout/hProcess11"/>
    <dgm:cxn modelId="{F25C6DAD-4D15-4500-A28B-448B49A71C82}" type="presParOf" srcId="{8CF30AD7-6C6A-46B8-AD68-999536BDE0A8}" destId="{649D0F08-6D11-4454-B110-693BEB07C5C5}" srcOrd="3" destOrd="0" presId="urn:microsoft.com/office/officeart/2005/8/layout/hProcess11"/>
    <dgm:cxn modelId="{90885EA1-64DC-4C25-BFC8-A8250C4088FB}" type="presParOf" srcId="{8CF30AD7-6C6A-46B8-AD68-999536BDE0A8}" destId="{498B98D5-437C-4188-B802-4FD089BBE2C8}" srcOrd="4" destOrd="0" presId="urn:microsoft.com/office/officeart/2005/8/layout/hProcess11"/>
    <dgm:cxn modelId="{419011E2-68B8-4694-8B1D-3BF0E54B5A58}" type="presParOf" srcId="{498B98D5-437C-4188-B802-4FD089BBE2C8}" destId="{C2652F40-264D-49FC-A7AF-C2A5AB05B891}" srcOrd="0" destOrd="0" presId="urn:microsoft.com/office/officeart/2005/8/layout/hProcess11"/>
    <dgm:cxn modelId="{02A62957-3AA7-4411-B8EC-924BD37EFDDC}" type="presParOf" srcId="{498B98D5-437C-4188-B802-4FD089BBE2C8}" destId="{CFB026FC-BF83-44F9-9947-59784B0B3095}" srcOrd="1" destOrd="0" presId="urn:microsoft.com/office/officeart/2005/8/layout/hProcess11"/>
    <dgm:cxn modelId="{7D13405C-5DD3-4283-A421-473249DD285F}" type="presParOf" srcId="{498B98D5-437C-4188-B802-4FD089BBE2C8}" destId="{F7491331-C9C5-4684-96EE-ECC355118AA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B43CCE-E763-437E-969E-42540FF902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369456A-E5E4-4C13-ACE3-19AB9AF4495A}">
      <dgm:prSet/>
      <dgm:spPr/>
      <dgm:t>
        <a:bodyPr/>
        <a:lstStyle/>
        <a:p>
          <a:pPr>
            <a:defRPr cap="all"/>
          </a:pPr>
          <a:r>
            <a:rPr lang="zh-CN"/>
            <a:t>业务需求</a:t>
          </a:r>
          <a:endParaRPr lang="en-US"/>
        </a:p>
      </dgm:t>
    </dgm:pt>
    <dgm:pt modelId="{35CBADCD-0BBC-4378-9CDC-760D9C441A58}" type="parTrans" cxnId="{1519B22D-D954-4716-86BD-99FB967771FB}">
      <dgm:prSet/>
      <dgm:spPr/>
      <dgm:t>
        <a:bodyPr/>
        <a:lstStyle/>
        <a:p>
          <a:endParaRPr lang="en-US"/>
        </a:p>
      </dgm:t>
    </dgm:pt>
    <dgm:pt modelId="{CCED9BC2-AF1F-4C74-8467-61502FFA8646}" type="sibTrans" cxnId="{1519B22D-D954-4716-86BD-99FB967771FB}">
      <dgm:prSet/>
      <dgm:spPr/>
      <dgm:t>
        <a:bodyPr/>
        <a:lstStyle/>
        <a:p>
          <a:endParaRPr lang="en-US"/>
        </a:p>
      </dgm:t>
    </dgm:pt>
    <dgm:pt modelId="{97A7B043-15ED-492F-8AEC-FFFCFCC8F169}">
      <dgm:prSet/>
      <dgm:spPr/>
      <dgm:t>
        <a:bodyPr/>
        <a:lstStyle/>
        <a:p>
          <a:pPr>
            <a:defRPr cap="all"/>
          </a:pPr>
          <a:r>
            <a:rPr lang="zh-CN"/>
            <a:t>用户需求</a:t>
          </a:r>
          <a:endParaRPr lang="en-US"/>
        </a:p>
      </dgm:t>
    </dgm:pt>
    <dgm:pt modelId="{A4A38205-2115-44A6-AF58-252EEBA9DDF4}" type="parTrans" cxnId="{412068D3-5444-4A56-B2D8-E451ACD16ACC}">
      <dgm:prSet/>
      <dgm:spPr/>
      <dgm:t>
        <a:bodyPr/>
        <a:lstStyle/>
        <a:p>
          <a:endParaRPr lang="en-US"/>
        </a:p>
      </dgm:t>
    </dgm:pt>
    <dgm:pt modelId="{E538B3E7-DAED-4E83-BE49-148D894D2F96}" type="sibTrans" cxnId="{412068D3-5444-4A56-B2D8-E451ACD16ACC}">
      <dgm:prSet/>
      <dgm:spPr/>
      <dgm:t>
        <a:bodyPr/>
        <a:lstStyle/>
        <a:p>
          <a:endParaRPr lang="en-US"/>
        </a:p>
      </dgm:t>
    </dgm:pt>
    <dgm:pt modelId="{62B243C8-3907-4F45-80F4-65A240D70502}">
      <dgm:prSet/>
      <dgm:spPr/>
      <dgm:t>
        <a:bodyPr/>
        <a:lstStyle/>
        <a:p>
          <a:pPr>
            <a:defRPr cap="all"/>
          </a:pPr>
          <a:r>
            <a:rPr lang="zh-CN"/>
            <a:t>功能需求</a:t>
          </a:r>
          <a:endParaRPr lang="en-US"/>
        </a:p>
      </dgm:t>
    </dgm:pt>
    <dgm:pt modelId="{BEF07E22-0C59-4037-8B0C-9B2FCA927574}" type="parTrans" cxnId="{284EF574-D799-4402-823A-D9E55E5E4A6E}">
      <dgm:prSet/>
      <dgm:spPr/>
      <dgm:t>
        <a:bodyPr/>
        <a:lstStyle/>
        <a:p>
          <a:endParaRPr lang="en-US"/>
        </a:p>
      </dgm:t>
    </dgm:pt>
    <dgm:pt modelId="{51A55747-BDC8-4759-B6E6-93A88B52B70F}" type="sibTrans" cxnId="{284EF574-D799-4402-823A-D9E55E5E4A6E}">
      <dgm:prSet/>
      <dgm:spPr/>
      <dgm:t>
        <a:bodyPr/>
        <a:lstStyle/>
        <a:p>
          <a:endParaRPr lang="en-US"/>
        </a:p>
      </dgm:t>
    </dgm:pt>
    <dgm:pt modelId="{A5C0DBDF-5EE1-4D8C-BD40-D3EC76BA1F84}" type="pres">
      <dgm:prSet presAssocID="{88B43CCE-E763-437E-969E-42540FF9025A}" presName="root" presStyleCnt="0">
        <dgm:presLayoutVars>
          <dgm:dir/>
          <dgm:resizeHandles val="exact"/>
        </dgm:presLayoutVars>
      </dgm:prSet>
      <dgm:spPr/>
    </dgm:pt>
    <dgm:pt modelId="{777A72E6-B4E2-4E69-A2CA-3D97091C7FBC}" type="pres">
      <dgm:prSet presAssocID="{C369456A-E5E4-4C13-ACE3-19AB9AF4495A}" presName="compNode" presStyleCnt="0"/>
      <dgm:spPr/>
    </dgm:pt>
    <dgm:pt modelId="{DB215653-105D-4FA9-B123-12B1F6AF8249}" type="pres">
      <dgm:prSet presAssocID="{C369456A-E5E4-4C13-ACE3-19AB9AF4495A}" presName="iconBgRect" presStyleLbl="bgShp" presStyleIdx="0" presStyleCnt="3"/>
      <dgm:spPr/>
    </dgm:pt>
    <dgm:pt modelId="{B8488EB3-3FA0-4193-9B2F-02CEE6C53784}" type="pres">
      <dgm:prSet presAssocID="{C369456A-E5E4-4C13-ACE3-19AB9AF449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出租车轮廓"/>
        </a:ext>
      </dgm:extLst>
    </dgm:pt>
    <dgm:pt modelId="{30EF1D8C-B121-4EB7-93EE-B5A643B502D9}" type="pres">
      <dgm:prSet presAssocID="{C369456A-E5E4-4C13-ACE3-19AB9AF4495A}" presName="spaceRect" presStyleCnt="0"/>
      <dgm:spPr/>
    </dgm:pt>
    <dgm:pt modelId="{AC2F5A93-D7A0-4AFF-B926-2AC7D4E89203}" type="pres">
      <dgm:prSet presAssocID="{C369456A-E5E4-4C13-ACE3-19AB9AF4495A}" presName="textRect" presStyleLbl="revTx" presStyleIdx="0" presStyleCnt="3">
        <dgm:presLayoutVars>
          <dgm:chMax val="1"/>
          <dgm:chPref val="1"/>
        </dgm:presLayoutVars>
      </dgm:prSet>
      <dgm:spPr/>
    </dgm:pt>
    <dgm:pt modelId="{31696C39-1251-42A8-91B9-B92BF58587EB}" type="pres">
      <dgm:prSet presAssocID="{CCED9BC2-AF1F-4C74-8467-61502FFA8646}" presName="sibTrans" presStyleCnt="0"/>
      <dgm:spPr/>
    </dgm:pt>
    <dgm:pt modelId="{2847FAE9-329A-444C-87E3-4611B2367E96}" type="pres">
      <dgm:prSet presAssocID="{97A7B043-15ED-492F-8AEC-FFFCFCC8F169}" presName="compNode" presStyleCnt="0"/>
      <dgm:spPr/>
    </dgm:pt>
    <dgm:pt modelId="{BB1E7B0D-C724-4861-927F-44D61F1D4E8F}" type="pres">
      <dgm:prSet presAssocID="{97A7B043-15ED-492F-8AEC-FFFCFCC8F169}" presName="iconBgRect" presStyleLbl="bgShp" presStyleIdx="1" presStyleCnt="3"/>
      <dgm:spPr/>
    </dgm:pt>
    <dgm:pt modelId="{95004F43-56AC-4B64-9FA7-39EDAE8BD3B7}" type="pres">
      <dgm:prSet presAssocID="{97A7B043-15ED-492F-8AEC-FFFCFCC8F1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回执检查"/>
        </a:ext>
      </dgm:extLst>
    </dgm:pt>
    <dgm:pt modelId="{8D18E611-AD9A-4BCC-90E6-C61D51E074EB}" type="pres">
      <dgm:prSet presAssocID="{97A7B043-15ED-492F-8AEC-FFFCFCC8F169}" presName="spaceRect" presStyleCnt="0"/>
      <dgm:spPr/>
    </dgm:pt>
    <dgm:pt modelId="{6ABFC1DE-5A1F-416D-AA05-3CCB3799ED4E}" type="pres">
      <dgm:prSet presAssocID="{97A7B043-15ED-492F-8AEC-FFFCFCC8F169}" presName="textRect" presStyleLbl="revTx" presStyleIdx="1" presStyleCnt="3">
        <dgm:presLayoutVars>
          <dgm:chMax val="1"/>
          <dgm:chPref val="1"/>
        </dgm:presLayoutVars>
      </dgm:prSet>
      <dgm:spPr/>
    </dgm:pt>
    <dgm:pt modelId="{C7D0988F-0BFB-46C4-845D-33640D0DADF4}" type="pres">
      <dgm:prSet presAssocID="{E538B3E7-DAED-4E83-BE49-148D894D2F96}" presName="sibTrans" presStyleCnt="0"/>
      <dgm:spPr/>
    </dgm:pt>
    <dgm:pt modelId="{6FD61E7A-2163-40FF-853C-7EF72AF85380}" type="pres">
      <dgm:prSet presAssocID="{62B243C8-3907-4F45-80F4-65A240D70502}" presName="compNode" presStyleCnt="0"/>
      <dgm:spPr/>
    </dgm:pt>
    <dgm:pt modelId="{6C3D9B4E-2D80-47F5-A2F1-20CF512D43BE}" type="pres">
      <dgm:prSet presAssocID="{62B243C8-3907-4F45-80F4-65A240D70502}" presName="iconBgRect" presStyleLbl="bgShp" presStyleIdx="2" presStyleCnt="3"/>
      <dgm:spPr/>
    </dgm:pt>
    <dgm:pt modelId="{3D78B29F-066F-451A-8CE3-47AA2EAC21BF}" type="pres">
      <dgm:prSet presAssocID="{62B243C8-3907-4F45-80F4-65A240D705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客户见解应用"/>
        </a:ext>
      </dgm:extLst>
    </dgm:pt>
    <dgm:pt modelId="{A577891D-C877-425C-AA4A-698912251F30}" type="pres">
      <dgm:prSet presAssocID="{62B243C8-3907-4F45-80F4-65A240D70502}" presName="spaceRect" presStyleCnt="0"/>
      <dgm:spPr/>
    </dgm:pt>
    <dgm:pt modelId="{AA9E57C6-4275-47F7-B1E7-147F771882AF}" type="pres">
      <dgm:prSet presAssocID="{62B243C8-3907-4F45-80F4-65A240D705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ECE20D-3862-42B9-A5AF-C687180F0017}" type="presOf" srcId="{C369456A-E5E4-4C13-ACE3-19AB9AF4495A}" destId="{AC2F5A93-D7A0-4AFF-B926-2AC7D4E89203}" srcOrd="0" destOrd="0" presId="urn:microsoft.com/office/officeart/2018/5/layout/IconCircleLabelList"/>
    <dgm:cxn modelId="{A9D66915-D72A-492C-A57B-5FAA6132C23C}" type="presOf" srcId="{62B243C8-3907-4F45-80F4-65A240D70502}" destId="{AA9E57C6-4275-47F7-B1E7-147F771882AF}" srcOrd="0" destOrd="0" presId="urn:microsoft.com/office/officeart/2018/5/layout/IconCircleLabelList"/>
    <dgm:cxn modelId="{1519B22D-D954-4716-86BD-99FB967771FB}" srcId="{88B43CCE-E763-437E-969E-42540FF9025A}" destId="{C369456A-E5E4-4C13-ACE3-19AB9AF4495A}" srcOrd="0" destOrd="0" parTransId="{35CBADCD-0BBC-4378-9CDC-760D9C441A58}" sibTransId="{CCED9BC2-AF1F-4C74-8467-61502FFA8646}"/>
    <dgm:cxn modelId="{284EF574-D799-4402-823A-D9E55E5E4A6E}" srcId="{88B43CCE-E763-437E-969E-42540FF9025A}" destId="{62B243C8-3907-4F45-80F4-65A240D70502}" srcOrd="2" destOrd="0" parTransId="{BEF07E22-0C59-4037-8B0C-9B2FCA927574}" sibTransId="{51A55747-BDC8-4759-B6E6-93A88B52B70F}"/>
    <dgm:cxn modelId="{F3260E8A-9743-4D72-BBA5-6F1C107A9296}" type="presOf" srcId="{88B43CCE-E763-437E-969E-42540FF9025A}" destId="{A5C0DBDF-5EE1-4D8C-BD40-D3EC76BA1F84}" srcOrd="0" destOrd="0" presId="urn:microsoft.com/office/officeart/2018/5/layout/IconCircleLabelList"/>
    <dgm:cxn modelId="{6072CB9E-7B27-45AA-9946-4D315B8C2911}" type="presOf" srcId="{97A7B043-15ED-492F-8AEC-FFFCFCC8F169}" destId="{6ABFC1DE-5A1F-416D-AA05-3CCB3799ED4E}" srcOrd="0" destOrd="0" presId="urn:microsoft.com/office/officeart/2018/5/layout/IconCircleLabelList"/>
    <dgm:cxn modelId="{412068D3-5444-4A56-B2D8-E451ACD16ACC}" srcId="{88B43CCE-E763-437E-969E-42540FF9025A}" destId="{97A7B043-15ED-492F-8AEC-FFFCFCC8F169}" srcOrd="1" destOrd="0" parTransId="{A4A38205-2115-44A6-AF58-252EEBA9DDF4}" sibTransId="{E538B3E7-DAED-4E83-BE49-148D894D2F96}"/>
    <dgm:cxn modelId="{B0B67990-8203-43C8-90A4-1CCC9F72C1A6}" type="presParOf" srcId="{A5C0DBDF-5EE1-4D8C-BD40-D3EC76BA1F84}" destId="{777A72E6-B4E2-4E69-A2CA-3D97091C7FBC}" srcOrd="0" destOrd="0" presId="urn:microsoft.com/office/officeart/2018/5/layout/IconCircleLabelList"/>
    <dgm:cxn modelId="{797F2946-365A-4C9D-ACD3-3DCD58F75065}" type="presParOf" srcId="{777A72E6-B4E2-4E69-A2CA-3D97091C7FBC}" destId="{DB215653-105D-4FA9-B123-12B1F6AF8249}" srcOrd="0" destOrd="0" presId="urn:microsoft.com/office/officeart/2018/5/layout/IconCircleLabelList"/>
    <dgm:cxn modelId="{B996E167-48A8-4739-96A3-61DB15D752FE}" type="presParOf" srcId="{777A72E6-B4E2-4E69-A2CA-3D97091C7FBC}" destId="{B8488EB3-3FA0-4193-9B2F-02CEE6C53784}" srcOrd="1" destOrd="0" presId="urn:microsoft.com/office/officeart/2018/5/layout/IconCircleLabelList"/>
    <dgm:cxn modelId="{553D5FCF-E8E8-495F-890C-4F0F31871B4F}" type="presParOf" srcId="{777A72E6-B4E2-4E69-A2CA-3D97091C7FBC}" destId="{30EF1D8C-B121-4EB7-93EE-B5A643B502D9}" srcOrd="2" destOrd="0" presId="urn:microsoft.com/office/officeart/2018/5/layout/IconCircleLabelList"/>
    <dgm:cxn modelId="{5B38C9B3-58D8-48A5-8551-09DD3216FF57}" type="presParOf" srcId="{777A72E6-B4E2-4E69-A2CA-3D97091C7FBC}" destId="{AC2F5A93-D7A0-4AFF-B926-2AC7D4E89203}" srcOrd="3" destOrd="0" presId="urn:microsoft.com/office/officeart/2018/5/layout/IconCircleLabelList"/>
    <dgm:cxn modelId="{5C33A2A8-8146-4881-8BF6-BB061D781A17}" type="presParOf" srcId="{A5C0DBDF-5EE1-4D8C-BD40-D3EC76BA1F84}" destId="{31696C39-1251-42A8-91B9-B92BF58587EB}" srcOrd="1" destOrd="0" presId="urn:microsoft.com/office/officeart/2018/5/layout/IconCircleLabelList"/>
    <dgm:cxn modelId="{940E3574-B3FF-4FAF-A45D-C5771609325A}" type="presParOf" srcId="{A5C0DBDF-5EE1-4D8C-BD40-D3EC76BA1F84}" destId="{2847FAE9-329A-444C-87E3-4611B2367E96}" srcOrd="2" destOrd="0" presId="urn:microsoft.com/office/officeart/2018/5/layout/IconCircleLabelList"/>
    <dgm:cxn modelId="{87614348-66D9-4BBA-A1F7-FF848570AE05}" type="presParOf" srcId="{2847FAE9-329A-444C-87E3-4611B2367E96}" destId="{BB1E7B0D-C724-4861-927F-44D61F1D4E8F}" srcOrd="0" destOrd="0" presId="urn:microsoft.com/office/officeart/2018/5/layout/IconCircleLabelList"/>
    <dgm:cxn modelId="{A5B86E7A-A70C-493E-B9AC-DFB06BE6F8B0}" type="presParOf" srcId="{2847FAE9-329A-444C-87E3-4611B2367E96}" destId="{95004F43-56AC-4B64-9FA7-39EDAE8BD3B7}" srcOrd="1" destOrd="0" presId="urn:microsoft.com/office/officeart/2018/5/layout/IconCircleLabelList"/>
    <dgm:cxn modelId="{9F6A4A14-9E71-4BFE-8271-57BD0B3A8A35}" type="presParOf" srcId="{2847FAE9-329A-444C-87E3-4611B2367E96}" destId="{8D18E611-AD9A-4BCC-90E6-C61D51E074EB}" srcOrd="2" destOrd="0" presId="urn:microsoft.com/office/officeart/2018/5/layout/IconCircleLabelList"/>
    <dgm:cxn modelId="{A4DA0270-DE57-42F7-9F23-5037F93CCF0E}" type="presParOf" srcId="{2847FAE9-329A-444C-87E3-4611B2367E96}" destId="{6ABFC1DE-5A1F-416D-AA05-3CCB3799ED4E}" srcOrd="3" destOrd="0" presId="urn:microsoft.com/office/officeart/2018/5/layout/IconCircleLabelList"/>
    <dgm:cxn modelId="{17CEB930-AD2A-4E98-9977-3ADE4A39371F}" type="presParOf" srcId="{A5C0DBDF-5EE1-4D8C-BD40-D3EC76BA1F84}" destId="{C7D0988F-0BFB-46C4-845D-33640D0DADF4}" srcOrd="3" destOrd="0" presId="urn:microsoft.com/office/officeart/2018/5/layout/IconCircleLabelList"/>
    <dgm:cxn modelId="{EB53BDA5-8C4F-4348-B5F5-655C1EE46B9A}" type="presParOf" srcId="{A5C0DBDF-5EE1-4D8C-BD40-D3EC76BA1F84}" destId="{6FD61E7A-2163-40FF-853C-7EF72AF85380}" srcOrd="4" destOrd="0" presId="urn:microsoft.com/office/officeart/2018/5/layout/IconCircleLabelList"/>
    <dgm:cxn modelId="{01D59D18-03EF-4A8B-AFA0-776D8967D5C6}" type="presParOf" srcId="{6FD61E7A-2163-40FF-853C-7EF72AF85380}" destId="{6C3D9B4E-2D80-47F5-A2F1-20CF512D43BE}" srcOrd="0" destOrd="0" presId="urn:microsoft.com/office/officeart/2018/5/layout/IconCircleLabelList"/>
    <dgm:cxn modelId="{9B4A34F5-E683-49A7-A4A1-298113DABBDE}" type="presParOf" srcId="{6FD61E7A-2163-40FF-853C-7EF72AF85380}" destId="{3D78B29F-066F-451A-8CE3-47AA2EAC21BF}" srcOrd="1" destOrd="0" presId="urn:microsoft.com/office/officeart/2018/5/layout/IconCircleLabelList"/>
    <dgm:cxn modelId="{8801D817-5A3D-47E2-807B-137829ED8639}" type="presParOf" srcId="{6FD61E7A-2163-40FF-853C-7EF72AF85380}" destId="{A577891D-C877-425C-AA4A-698912251F30}" srcOrd="2" destOrd="0" presId="urn:microsoft.com/office/officeart/2018/5/layout/IconCircleLabelList"/>
    <dgm:cxn modelId="{25F50D8A-6237-47D9-8DC1-FF268FF4A418}" type="presParOf" srcId="{6FD61E7A-2163-40FF-853C-7EF72AF85380}" destId="{AA9E57C6-4275-47F7-B1E7-147F771882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95A12-7545-40D7-97CF-A8AAC65D58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60F136-365B-41B9-9439-90A6EBA8B861}">
      <dgm:prSet/>
      <dgm:spPr/>
      <dgm:t>
        <a:bodyPr/>
        <a:lstStyle/>
        <a:p>
          <a:r>
            <a:rPr lang="zh-CN" altLang="en-US" dirty="0"/>
            <a:t>谁写：</a:t>
          </a:r>
          <a:r>
            <a:rPr lang="zh-CN" altLang="en-US" dirty="0">
              <a:solidFill>
                <a:srgbClr val="FFFF00"/>
              </a:solidFill>
            </a:rPr>
            <a:t>需求分析师</a:t>
          </a:r>
          <a:endParaRPr lang="zh-CN" dirty="0">
            <a:solidFill>
              <a:srgbClr val="FFFF00"/>
            </a:solidFill>
          </a:endParaRPr>
        </a:p>
      </dgm:t>
    </dgm:pt>
    <dgm:pt modelId="{EFA9BE9B-0650-42B4-9BFF-DB8DBDAF61C6}" type="parTrans" cxnId="{E33E7652-CEDE-40FC-9BDB-3FB2ED24391D}">
      <dgm:prSet/>
      <dgm:spPr/>
      <dgm:t>
        <a:bodyPr/>
        <a:lstStyle/>
        <a:p>
          <a:endParaRPr lang="zh-CN" altLang="en-US"/>
        </a:p>
      </dgm:t>
    </dgm:pt>
    <dgm:pt modelId="{F68BFC21-32B9-472A-88F3-1963A924B3BF}" type="sibTrans" cxnId="{E33E7652-CEDE-40FC-9BDB-3FB2ED24391D}">
      <dgm:prSet/>
      <dgm:spPr/>
      <dgm:t>
        <a:bodyPr/>
        <a:lstStyle/>
        <a:p>
          <a:endParaRPr lang="zh-CN" altLang="en-US"/>
        </a:p>
      </dgm:t>
    </dgm:pt>
    <dgm:pt modelId="{202DA2F8-06D4-4DFA-B110-31D377C0B6E1}">
      <dgm:prSet/>
      <dgm:spPr/>
      <dgm:t>
        <a:bodyPr/>
        <a:lstStyle/>
        <a:p>
          <a:r>
            <a:rPr lang="zh-CN" altLang="en-US" dirty="0">
              <a:solidFill>
                <a:srgbClr val="FFFF00"/>
              </a:solidFill>
            </a:rPr>
            <a:t>聊</a:t>
          </a:r>
          <a:r>
            <a:rPr lang="zh-CN" dirty="0"/>
            <a:t>：访谈与会议；</a:t>
          </a:r>
        </a:p>
      </dgm:t>
    </dgm:pt>
    <dgm:pt modelId="{6B24DC2E-0562-4D53-A5AA-234975A9DD0B}" type="parTrans" cxnId="{50A77299-8BE9-4AAD-9CB6-BAB60AED7D3B}">
      <dgm:prSet/>
      <dgm:spPr/>
      <dgm:t>
        <a:bodyPr/>
        <a:lstStyle/>
        <a:p>
          <a:endParaRPr lang="zh-CN" altLang="en-US"/>
        </a:p>
      </dgm:t>
    </dgm:pt>
    <dgm:pt modelId="{D51DE6E1-D9F8-4BC0-AD8F-4C0FE92C6FBC}" type="sibTrans" cxnId="{50A77299-8BE9-4AAD-9CB6-BAB60AED7D3B}">
      <dgm:prSet/>
      <dgm:spPr/>
      <dgm:t>
        <a:bodyPr/>
        <a:lstStyle/>
        <a:p>
          <a:endParaRPr lang="zh-CN" altLang="en-US"/>
        </a:p>
      </dgm:t>
    </dgm:pt>
    <dgm:pt modelId="{8058E684-A656-420E-822C-B5FE4EA77E7C}">
      <dgm:prSet/>
      <dgm:spPr/>
      <dgm:t>
        <a:bodyPr/>
        <a:lstStyle/>
        <a:p>
          <a:r>
            <a:rPr lang="zh-CN" altLang="en-US" dirty="0">
              <a:solidFill>
                <a:srgbClr val="FFFF00"/>
              </a:solidFill>
            </a:rPr>
            <a:t>看</a:t>
          </a:r>
          <a:r>
            <a:rPr lang="zh-CN" dirty="0"/>
            <a:t>：观察用户工作流程；</a:t>
          </a:r>
        </a:p>
      </dgm:t>
    </dgm:pt>
    <dgm:pt modelId="{C8ED495F-A357-4088-A001-2B6958C955F2}" type="parTrans" cxnId="{B4196796-8305-4068-9431-CFC4259BB5C7}">
      <dgm:prSet/>
      <dgm:spPr/>
      <dgm:t>
        <a:bodyPr/>
        <a:lstStyle/>
        <a:p>
          <a:endParaRPr lang="zh-CN" altLang="en-US"/>
        </a:p>
      </dgm:t>
    </dgm:pt>
    <dgm:pt modelId="{B4164FD3-ABD2-46C0-831B-F5517AB66BBE}" type="sibTrans" cxnId="{B4196796-8305-4068-9431-CFC4259BB5C7}">
      <dgm:prSet/>
      <dgm:spPr/>
      <dgm:t>
        <a:bodyPr/>
        <a:lstStyle/>
        <a:p>
          <a:endParaRPr lang="zh-CN" altLang="en-US"/>
        </a:p>
      </dgm:t>
    </dgm:pt>
    <dgm:pt modelId="{747003FF-F13E-4241-AE55-4012D8F587F1}">
      <dgm:prSet/>
      <dgm:spPr/>
      <dgm:t>
        <a:bodyPr/>
        <a:lstStyle/>
        <a:p>
          <a:r>
            <a:rPr lang="zh-CN" altLang="en-US" dirty="0">
              <a:solidFill>
                <a:srgbClr val="FFFF00"/>
              </a:solidFill>
            </a:rPr>
            <a:t>读</a:t>
          </a:r>
          <a:r>
            <a:rPr lang="zh-CN" dirty="0"/>
            <a:t>：阅读历史文档</a:t>
          </a:r>
        </a:p>
      </dgm:t>
    </dgm:pt>
    <dgm:pt modelId="{949F7696-5E55-4031-B37F-596BF1DDC95C}" type="parTrans" cxnId="{253D0F3C-4BC0-4453-8B68-A8433582B450}">
      <dgm:prSet/>
      <dgm:spPr/>
      <dgm:t>
        <a:bodyPr/>
        <a:lstStyle/>
        <a:p>
          <a:endParaRPr lang="zh-CN" altLang="en-US"/>
        </a:p>
      </dgm:t>
    </dgm:pt>
    <dgm:pt modelId="{9AAE4E70-454F-45EB-A768-96A431A56613}" type="sibTrans" cxnId="{253D0F3C-4BC0-4453-8B68-A8433582B450}">
      <dgm:prSet/>
      <dgm:spPr/>
      <dgm:t>
        <a:bodyPr/>
        <a:lstStyle/>
        <a:p>
          <a:endParaRPr lang="zh-CN" altLang="en-US"/>
        </a:p>
      </dgm:t>
    </dgm:pt>
    <dgm:pt modelId="{A3E5ACEB-8C1A-4277-BE57-7D001219A9BE}">
      <dgm:prSet/>
      <dgm:spPr/>
      <dgm:t>
        <a:bodyPr/>
        <a:lstStyle/>
        <a:p>
          <a:r>
            <a:rPr lang="zh-CN" altLang="en-US" dirty="0">
              <a:solidFill>
                <a:srgbClr val="FFFF00"/>
              </a:solidFill>
            </a:rPr>
            <a:t>做</a:t>
          </a:r>
          <a:r>
            <a:rPr lang="zh-CN" altLang="en-US" dirty="0"/>
            <a:t>：开发原型</a:t>
          </a:r>
        </a:p>
      </dgm:t>
    </dgm:pt>
    <dgm:pt modelId="{732031C7-FFDF-4363-B1E5-8C67C0FFD35A}" type="parTrans" cxnId="{9B936DCE-19A9-4ADA-8C3B-AE9670EA83C8}">
      <dgm:prSet/>
      <dgm:spPr/>
      <dgm:t>
        <a:bodyPr/>
        <a:lstStyle/>
        <a:p>
          <a:endParaRPr lang="zh-CN" altLang="en-US"/>
        </a:p>
      </dgm:t>
    </dgm:pt>
    <dgm:pt modelId="{6EFF9E97-0742-4423-896D-61DBC50A0672}" type="sibTrans" cxnId="{9B936DCE-19A9-4ADA-8C3B-AE9670EA83C8}">
      <dgm:prSet/>
      <dgm:spPr/>
      <dgm:t>
        <a:bodyPr/>
        <a:lstStyle/>
        <a:p>
          <a:endParaRPr lang="zh-CN" altLang="en-US"/>
        </a:p>
      </dgm:t>
    </dgm:pt>
    <dgm:pt modelId="{84C9FC73-B735-4A22-BAAF-D564554682EA}" type="pres">
      <dgm:prSet presAssocID="{4DF95A12-7545-40D7-97CF-A8AAC65D5871}" presName="linear" presStyleCnt="0">
        <dgm:presLayoutVars>
          <dgm:animLvl val="lvl"/>
          <dgm:resizeHandles val="exact"/>
        </dgm:presLayoutVars>
      </dgm:prSet>
      <dgm:spPr/>
    </dgm:pt>
    <dgm:pt modelId="{AFA030F7-F35D-4536-8831-6109144D88AF}" type="pres">
      <dgm:prSet presAssocID="{4260F136-365B-41B9-9439-90A6EBA8B8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7B7C33-6855-4919-BD04-00B488746916}" type="pres">
      <dgm:prSet presAssocID="{F68BFC21-32B9-472A-88F3-1963A924B3BF}" presName="spacer" presStyleCnt="0"/>
      <dgm:spPr/>
    </dgm:pt>
    <dgm:pt modelId="{78DF0202-3527-44B4-A981-3D4BA1A80D8A}" type="pres">
      <dgm:prSet presAssocID="{202DA2F8-06D4-4DFA-B110-31D377C0B6E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0B97BB-2096-4F96-B212-BD4225DF754B}" type="pres">
      <dgm:prSet presAssocID="{D51DE6E1-D9F8-4BC0-AD8F-4C0FE92C6FBC}" presName="spacer" presStyleCnt="0"/>
      <dgm:spPr/>
    </dgm:pt>
    <dgm:pt modelId="{2B8D9317-404B-45E6-A3DF-33478EBF44F3}" type="pres">
      <dgm:prSet presAssocID="{8058E684-A656-420E-822C-B5FE4EA77E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194B52-64B3-4FB0-94C9-EF44BD1DDC61}" type="pres">
      <dgm:prSet presAssocID="{B4164FD3-ABD2-46C0-831B-F5517AB66BBE}" presName="spacer" presStyleCnt="0"/>
      <dgm:spPr/>
    </dgm:pt>
    <dgm:pt modelId="{E1C0D130-0013-4D9A-AAF5-F76671A1D5F4}" type="pres">
      <dgm:prSet presAssocID="{747003FF-F13E-4241-AE55-4012D8F587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6C8D0D-3BE3-4ABA-A22F-F811700F3F97}" type="pres">
      <dgm:prSet presAssocID="{9AAE4E70-454F-45EB-A768-96A431A56613}" presName="spacer" presStyleCnt="0"/>
      <dgm:spPr/>
    </dgm:pt>
    <dgm:pt modelId="{A283AAFD-7E69-438F-B3B9-2627EB2D59F8}" type="pres">
      <dgm:prSet presAssocID="{A3E5ACEB-8C1A-4277-BE57-7D001219A9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2AFB1F-B7C0-4B02-9DD2-69235F9DFF02}" type="presOf" srcId="{747003FF-F13E-4241-AE55-4012D8F587F1}" destId="{E1C0D130-0013-4D9A-AAF5-F76671A1D5F4}" srcOrd="0" destOrd="0" presId="urn:microsoft.com/office/officeart/2005/8/layout/vList2"/>
    <dgm:cxn modelId="{253D0F3C-4BC0-4453-8B68-A8433582B450}" srcId="{4DF95A12-7545-40D7-97CF-A8AAC65D5871}" destId="{747003FF-F13E-4241-AE55-4012D8F587F1}" srcOrd="3" destOrd="0" parTransId="{949F7696-5E55-4031-B37F-596BF1DDC95C}" sibTransId="{9AAE4E70-454F-45EB-A768-96A431A56613}"/>
    <dgm:cxn modelId="{3E86E34B-56DF-42B7-8CFF-81C4FBBB81E1}" type="presOf" srcId="{202DA2F8-06D4-4DFA-B110-31D377C0B6E1}" destId="{78DF0202-3527-44B4-A981-3D4BA1A80D8A}" srcOrd="0" destOrd="0" presId="urn:microsoft.com/office/officeart/2005/8/layout/vList2"/>
    <dgm:cxn modelId="{E33E7652-CEDE-40FC-9BDB-3FB2ED24391D}" srcId="{4DF95A12-7545-40D7-97CF-A8AAC65D5871}" destId="{4260F136-365B-41B9-9439-90A6EBA8B861}" srcOrd="0" destOrd="0" parTransId="{EFA9BE9B-0650-42B4-9BFF-DB8DBDAF61C6}" sibTransId="{F68BFC21-32B9-472A-88F3-1963A924B3BF}"/>
    <dgm:cxn modelId="{14D0D280-9610-409C-A871-E20F2D0A78B3}" type="presOf" srcId="{4DF95A12-7545-40D7-97CF-A8AAC65D5871}" destId="{84C9FC73-B735-4A22-BAAF-D564554682EA}" srcOrd="0" destOrd="0" presId="urn:microsoft.com/office/officeart/2005/8/layout/vList2"/>
    <dgm:cxn modelId="{B4196796-8305-4068-9431-CFC4259BB5C7}" srcId="{4DF95A12-7545-40D7-97CF-A8AAC65D5871}" destId="{8058E684-A656-420E-822C-B5FE4EA77E7C}" srcOrd="2" destOrd="0" parTransId="{C8ED495F-A357-4088-A001-2B6958C955F2}" sibTransId="{B4164FD3-ABD2-46C0-831B-F5517AB66BBE}"/>
    <dgm:cxn modelId="{50A77299-8BE9-4AAD-9CB6-BAB60AED7D3B}" srcId="{4DF95A12-7545-40D7-97CF-A8AAC65D5871}" destId="{202DA2F8-06D4-4DFA-B110-31D377C0B6E1}" srcOrd="1" destOrd="0" parTransId="{6B24DC2E-0562-4D53-A5AA-234975A9DD0B}" sibTransId="{D51DE6E1-D9F8-4BC0-AD8F-4C0FE92C6FBC}"/>
    <dgm:cxn modelId="{9B936DCE-19A9-4ADA-8C3B-AE9670EA83C8}" srcId="{4DF95A12-7545-40D7-97CF-A8AAC65D5871}" destId="{A3E5ACEB-8C1A-4277-BE57-7D001219A9BE}" srcOrd="4" destOrd="0" parTransId="{732031C7-FFDF-4363-B1E5-8C67C0FFD35A}" sibTransId="{6EFF9E97-0742-4423-896D-61DBC50A0672}"/>
    <dgm:cxn modelId="{71567EED-68E6-4AED-A68E-32552390979F}" type="presOf" srcId="{4260F136-365B-41B9-9439-90A6EBA8B861}" destId="{AFA030F7-F35D-4536-8831-6109144D88AF}" srcOrd="0" destOrd="0" presId="urn:microsoft.com/office/officeart/2005/8/layout/vList2"/>
    <dgm:cxn modelId="{D09605FB-77D2-408B-8EA9-B5FAE2E85724}" type="presOf" srcId="{8058E684-A656-420E-822C-B5FE4EA77E7C}" destId="{2B8D9317-404B-45E6-A3DF-33478EBF44F3}" srcOrd="0" destOrd="0" presId="urn:microsoft.com/office/officeart/2005/8/layout/vList2"/>
    <dgm:cxn modelId="{16F075FD-33AF-47D0-A66E-53D2C5CB48F1}" type="presOf" srcId="{A3E5ACEB-8C1A-4277-BE57-7D001219A9BE}" destId="{A283AAFD-7E69-438F-B3B9-2627EB2D59F8}" srcOrd="0" destOrd="0" presId="urn:microsoft.com/office/officeart/2005/8/layout/vList2"/>
    <dgm:cxn modelId="{529112F3-1969-449D-8E68-83AD6C33EE3B}" type="presParOf" srcId="{84C9FC73-B735-4A22-BAAF-D564554682EA}" destId="{AFA030F7-F35D-4536-8831-6109144D88AF}" srcOrd="0" destOrd="0" presId="urn:microsoft.com/office/officeart/2005/8/layout/vList2"/>
    <dgm:cxn modelId="{4DAFE981-B62F-43D4-9A24-D060C3B53CDB}" type="presParOf" srcId="{84C9FC73-B735-4A22-BAAF-D564554682EA}" destId="{6C7B7C33-6855-4919-BD04-00B488746916}" srcOrd="1" destOrd="0" presId="urn:microsoft.com/office/officeart/2005/8/layout/vList2"/>
    <dgm:cxn modelId="{36DDD9AB-2976-4C4C-9F25-BA2D8FE13646}" type="presParOf" srcId="{84C9FC73-B735-4A22-BAAF-D564554682EA}" destId="{78DF0202-3527-44B4-A981-3D4BA1A80D8A}" srcOrd="2" destOrd="0" presId="urn:microsoft.com/office/officeart/2005/8/layout/vList2"/>
    <dgm:cxn modelId="{0ACCCD5B-23FA-4335-9699-3A32E2D7EDB0}" type="presParOf" srcId="{84C9FC73-B735-4A22-BAAF-D564554682EA}" destId="{5D0B97BB-2096-4F96-B212-BD4225DF754B}" srcOrd="3" destOrd="0" presId="urn:microsoft.com/office/officeart/2005/8/layout/vList2"/>
    <dgm:cxn modelId="{D6DC8970-E423-492F-BB6D-9C49364C899A}" type="presParOf" srcId="{84C9FC73-B735-4A22-BAAF-D564554682EA}" destId="{2B8D9317-404B-45E6-A3DF-33478EBF44F3}" srcOrd="4" destOrd="0" presId="urn:microsoft.com/office/officeart/2005/8/layout/vList2"/>
    <dgm:cxn modelId="{A95E9F44-252B-418E-925C-BFE70D1EAC53}" type="presParOf" srcId="{84C9FC73-B735-4A22-BAAF-D564554682EA}" destId="{C4194B52-64B3-4FB0-94C9-EF44BD1DDC61}" srcOrd="5" destOrd="0" presId="urn:microsoft.com/office/officeart/2005/8/layout/vList2"/>
    <dgm:cxn modelId="{713FB7C1-E464-4615-93B9-FC4404650DFB}" type="presParOf" srcId="{84C9FC73-B735-4A22-BAAF-D564554682EA}" destId="{E1C0D130-0013-4D9A-AAF5-F76671A1D5F4}" srcOrd="6" destOrd="0" presId="urn:microsoft.com/office/officeart/2005/8/layout/vList2"/>
    <dgm:cxn modelId="{BCE3A4B3-3F43-4099-A17F-115CB6C58D4B}" type="presParOf" srcId="{84C9FC73-B735-4A22-BAAF-D564554682EA}" destId="{576C8D0D-3BE3-4ABA-A22F-F811700F3F97}" srcOrd="7" destOrd="0" presId="urn:microsoft.com/office/officeart/2005/8/layout/vList2"/>
    <dgm:cxn modelId="{35556136-ADBD-42F8-8156-08860356C559}" type="presParOf" srcId="{84C9FC73-B735-4A22-BAAF-D564554682EA}" destId="{A283AAFD-7E69-438F-B3B9-2627EB2D59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26B4C-F846-4EB7-8BF5-6156C5A2D6F3}">
      <dsp:nvSpPr>
        <dsp:cNvPr id="0" name=""/>
        <dsp:cNvSpPr/>
      </dsp:nvSpPr>
      <dsp:spPr>
        <a:xfrm>
          <a:off x="0" y="1070151"/>
          <a:ext cx="9708995" cy="142686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8668E-BAC1-40A2-A510-6271A12D967D}">
      <dsp:nvSpPr>
        <dsp:cNvPr id="0" name=""/>
        <dsp:cNvSpPr/>
      </dsp:nvSpPr>
      <dsp:spPr>
        <a:xfrm>
          <a:off x="4266" y="0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b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u="sng" kern="1200" dirty="0">
              <a:solidFill>
                <a:schemeClr val="accent4">
                  <a:lumMod val="60000"/>
                  <a:lumOff val="40000"/>
                </a:schemeClr>
              </a:solidFill>
            </a:rPr>
            <a:t>定义</a:t>
          </a:r>
          <a:endParaRPr lang="zh-CN" sz="47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266" y="0"/>
        <a:ext cx="2815987" cy="1426869"/>
      </dsp:txXfrm>
    </dsp:sp>
    <dsp:sp modelId="{8D3241FD-8B90-45FA-9286-F74D28082CF6}">
      <dsp:nvSpPr>
        <dsp:cNvPr id="0" name=""/>
        <dsp:cNvSpPr/>
      </dsp:nvSpPr>
      <dsp:spPr>
        <a:xfrm>
          <a:off x="1233901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F81A5-53F9-4687-8B49-F9603DAA2894}">
      <dsp:nvSpPr>
        <dsp:cNvPr id="0" name=""/>
        <dsp:cNvSpPr/>
      </dsp:nvSpPr>
      <dsp:spPr>
        <a:xfrm>
          <a:off x="2961053" y="2140303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开发</a:t>
          </a:r>
        </a:p>
      </dsp:txBody>
      <dsp:txXfrm>
        <a:off x="2961053" y="2140303"/>
        <a:ext cx="2815987" cy="1426869"/>
      </dsp:txXfrm>
    </dsp:sp>
    <dsp:sp modelId="{9E6198A0-BFF0-43B1-9323-15A044516DEE}">
      <dsp:nvSpPr>
        <dsp:cNvPr id="0" name=""/>
        <dsp:cNvSpPr/>
      </dsp:nvSpPr>
      <dsp:spPr>
        <a:xfrm>
          <a:off x="4190689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319CC-51A4-4D09-AC53-153F3DDB71F3}">
      <dsp:nvSpPr>
        <dsp:cNvPr id="0" name=""/>
        <dsp:cNvSpPr/>
      </dsp:nvSpPr>
      <dsp:spPr>
        <a:xfrm>
          <a:off x="5917841" y="0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b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维护</a:t>
          </a:r>
        </a:p>
      </dsp:txBody>
      <dsp:txXfrm>
        <a:off x="5917841" y="0"/>
        <a:ext cx="2815987" cy="1426869"/>
      </dsp:txXfrm>
    </dsp:sp>
    <dsp:sp modelId="{379B976A-665F-4DED-9D1E-9B35D84E25FA}">
      <dsp:nvSpPr>
        <dsp:cNvPr id="0" name=""/>
        <dsp:cNvSpPr/>
      </dsp:nvSpPr>
      <dsp:spPr>
        <a:xfrm>
          <a:off x="7147476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20130-B47B-4632-B626-614D629D8AD0}">
      <dsp:nvSpPr>
        <dsp:cNvPr id="0" name=""/>
        <dsp:cNvSpPr/>
      </dsp:nvSpPr>
      <dsp:spPr>
        <a:xfrm>
          <a:off x="0" y="1070151"/>
          <a:ext cx="9708995" cy="142686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587A0-489C-45AF-BCD1-6AAE6A1E2463}">
      <dsp:nvSpPr>
        <dsp:cNvPr id="0" name=""/>
        <dsp:cNvSpPr/>
      </dsp:nvSpPr>
      <dsp:spPr>
        <a:xfrm>
          <a:off x="4266" y="0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u="none" kern="1200" dirty="0">
              <a:solidFill>
                <a:schemeClr val="tx1"/>
              </a:solidFill>
            </a:rPr>
            <a:t>问题定义</a:t>
          </a:r>
        </a:p>
      </dsp:txBody>
      <dsp:txXfrm>
        <a:off x="4266" y="0"/>
        <a:ext cx="2815987" cy="1426869"/>
      </dsp:txXfrm>
    </dsp:sp>
    <dsp:sp modelId="{6E9A88CF-FDCB-478D-A2E8-E551FA34D8B7}">
      <dsp:nvSpPr>
        <dsp:cNvPr id="0" name=""/>
        <dsp:cNvSpPr/>
      </dsp:nvSpPr>
      <dsp:spPr>
        <a:xfrm>
          <a:off x="1233901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1D9F-2EB1-4F8B-9D19-CF8C80482B29}">
      <dsp:nvSpPr>
        <dsp:cNvPr id="0" name=""/>
        <dsp:cNvSpPr/>
      </dsp:nvSpPr>
      <dsp:spPr>
        <a:xfrm>
          <a:off x="2961053" y="2140303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可行性研究</a:t>
          </a:r>
        </a:p>
      </dsp:txBody>
      <dsp:txXfrm>
        <a:off x="2961053" y="2140303"/>
        <a:ext cx="2815987" cy="1426869"/>
      </dsp:txXfrm>
    </dsp:sp>
    <dsp:sp modelId="{5A677FE8-5F4C-48B2-BE6E-3BAC0B843921}">
      <dsp:nvSpPr>
        <dsp:cNvPr id="0" name=""/>
        <dsp:cNvSpPr/>
      </dsp:nvSpPr>
      <dsp:spPr>
        <a:xfrm>
          <a:off x="4190689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2F40-264D-49FC-A7AF-C2A5AB05B891}">
      <dsp:nvSpPr>
        <dsp:cNvPr id="0" name=""/>
        <dsp:cNvSpPr/>
      </dsp:nvSpPr>
      <dsp:spPr>
        <a:xfrm>
          <a:off x="5917841" y="0"/>
          <a:ext cx="2815987" cy="142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u="sng" kern="1200" dirty="0">
              <a:solidFill>
                <a:schemeClr val="accent4">
                  <a:lumMod val="60000"/>
                  <a:lumOff val="40000"/>
                </a:schemeClr>
              </a:solidFill>
            </a:rPr>
            <a:t>需求分析</a:t>
          </a:r>
        </a:p>
      </dsp:txBody>
      <dsp:txXfrm>
        <a:off x="5917841" y="0"/>
        <a:ext cx="2815987" cy="1426869"/>
      </dsp:txXfrm>
    </dsp:sp>
    <dsp:sp modelId="{CFB026FC-BF83-44F9-9947-59784B0B3095}">
      <dsp:nvSpPr>
        <dsp:cNvPr id="0" name=""/>
        <dsp:cNvSpPr/>
      </dsp:nvSpPr>
      <dsp:spPr>
        <a:xfrm>
          <a:off x="7147476" y="1605227"/>
          <a:ext cx="356717" cy="35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15653-105D-4FA9-B123-12B1F6AF8249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88EB3-3FA0-4193-9B2F-02CEE6C5378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F5A93-D7A0-4AFF-B926-2AC7D4E8920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业务需求</a:t>
          </a:r>
          <a:endParaRPr lang="en-US" sz="4000" kern="1200"/>
        </a:p>
      </dsp:txBody>
      <dsp:txXfrm>
        <a:off x="75768" y="3053169"/>
        <a:ext cx="3093750" cy="720000"/>
      </dsp:txXfrm>
    </dsp:sp>
    <dsp:sp modelId="{BB1E7B0D-C724-4861-927F-44D61F1D4E8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04F43-56AC-4B64-9FA7-39EDAE8BD3B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FC1DE-5A1F-416D-AA05-3CCB3799ED4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用户需求</a:t>
          </a:r>
          <a:endParaRPr lang="en-US" sz="4000" kern="1200"/>
        </a:p>
      </dsp:txBody>
      <dsp:txXfrm>
        <a:off x="3710925" y="3053169"/>
        <a:ext cx="3093750" cy="720000"/>
      </dsp:txXfrm>
    </dsp:sp>
    <dsp:sp modelId="{6C3D9B4E-2D80-47F5-A2F1-20CF512D43B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29F-066F-451A-8CE3-47AA2EAC21B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57C6-4275-47F7-B1E7-147F771882A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功能需求</a:t>
          </a:r>
          <a:endParaRPr lang="en-US" sz="4000" kern="1200"/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030F7-F35D-4536-8831-6109144D88AF}">
      <dsp:nvSpPr>
        <dsp:cNvPr id="0" name=""/>
        <dsp:cNvSpPr/>
      </dsp:nvSpPr>
      <dsp:spPr>
        <a:xfrm>
          <a:off x="0" y="70067"/>
          <a:ext cx="4977578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谁写：</a:t>
          </a:r>
          <a:r>
            <a:rPr lang="zh-CN" altLang="en-US" sz="2800" kern="1200" dirty="0">
              <a:solidFill>
                <a:srgbClr val="FFFF00"/>
              </a:solidFill>
            </a:rPr>
            <a:t>需求分析师</a:t>
          </a:r>
          <a:endParaRPr lang="zh-CN" sz="2800" kern="1200" dirty="0">
            <a:solidFill>
              <a:srgbClr val="FFFF00"/>
            </a:solidFill>
          </a:endParaRPr>
        </a:p>
      </dsp:txBody>
      <dsp:txXfrm>
        <a:off x="35982" y="106049"/>
        <a:ext cx="4905614" cy="665136"/>
      </dsp:txXfrm>
    </dsp:sp>
    <dsp:sp modelId="{78DF0202-3527-44B4-A981-3D4BA1A80D8A}">
      <dsp:nvSpPr>
        <dsp:cNvPr id="0" name=""/>
        <dsp:cNvSpPr/>
      </dsp:nvSpPr>
      <dsp:spPr>
        <a:xfrm>
          <a:off x="0" y="887807"/>
          <a:ext cx="4977578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00"/>
              </a:solidFill>
            </a:rPr>
            <a:t>聊</a:t>
          </a:r>
          <a:r>
            <a:rPr lang="zh-CN" sz="2800" kern="1200" dirty="0"/>
            <a:t>：访谈与会议；</a:t>
          </a:r>
        </a:p>
      </dsp:txBody>
      <dsp:txXfrm>
        <a:off x="35982" y="923789"/>
        <a:ext cx="4905614" cy="665136"/>
      </dsp:txXfrm>
    </dsp:sp>
    <dsp:sp modelId="{2B8D9317-404B-45E6-A3DF-33478EBF44F3}">
      <dsp:nvSpPr>
        <dsp:cNvPr id="0" name=""/>
        <dsp:cNvSpPr/>
      </dsp:nvSpPr>
      <dsp:spPr>
        <a:xfrm>
          <a:off x="0" y="1705547"/>
          <a:ext cx="4977578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00"/>
              </a:solidFill>
            </a:rPr>
            <a:t>看</a:t>
          </a:r>
          <a:r>
            <a:rPr lang="zh-CN" sz="2800" kern="1200" dirty="0"/>
            <a:t>：观察用户工作流程；</a:t>
          </a:r>
        </a:p>
      </dsp:txBody>
      <dsp:txXfrm>
        <a:off x="35982" y="1741529"/>
        <a:ext cx="4905614" cy="665136"/>
      </dsp:txXfrm>
    </dsp:sp>
    <dsp:sp modelId="{E1C0D130-0013-4D9A-AAF5-F76671A1D5F4}">
      <dsp:nvSpPr>
        <dsp:cNvPr id="0" name=""/>
        <dsp:cNvSpPr/>
      </dsp:nvSpPr>
      <dsp:spPr>
        <a:xfrm>
          <a:off x="0" y="2523287"/>
          <a:ext cx="4977578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00"/>
              </a:solidFill>
            </a:rPr>
            <a:t>读</a:t>
          </a:r>
          <a:r>
            <a:rPr lang="zh-CN" sz="2800" kern="1200" dirty="0"/>
            <a:t>：阅读历史文档</a:t>
          </a:r>
        </a:p>
      </dsp:txBody>
      <dsp:txXfrm>
        <a:off x="35982" y="2559269"/>
        <a:ext cx="4905614" cy="665136"/>
      </dsp:txXfrm>
    </dsp:sp>
    <dsp:sp modelId="{A283AAFD-7E69-438F-B3B9-2627EB2D59F8}">
      <dsp:nvSpPr>
        <dsp:cNvPr id="0" name=""/>
        <dsp:cNvSpPr/>
      </dsp:nvSpPr>
      <dsp:spPr>
        <a:xfrm>
          <a:off x="0" y="3341027"/>
          <a:ext cx="4977578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00"/>
              </a:solidFill>
            </a:rPr>
            <a:t>做</a:t>
          </a:r>
          <a:r>
            <a:rPr lang="zh-CN" altLang="en-US" sz="2800" kern="1200" dirty="0"/>
            <a:t>：开发原型</a:t>
          </a:r>
        </a:p>
      </dsp:txBody>
      <dsp:txXfrm>
        <a:off x="35982" y="3377009"/>
        <a:ext cx="4905614" cy="66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1EC8-7AD3-46A3-923A-2D0FF5A2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C5D51E-EC4E-42B3-AF63-3D5269941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3549C-5DCC-4B0E-8989-8103D50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0BA3E-FD01-4DD3-ADD9-56E2581A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D30EC-F125-4F73-B7FD-6239C1E1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7533-397C-437E-B39F-75898117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1E77F-E9C7-44ED-8F0B-1FCF03F7D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98A7-083B-4437-9F32-F99613D7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6AC1F-D88C-4ACD-A54B-9AFB69E4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88964-837B-4362-87FD-C491247A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E661F-E185-4DD8-B78B-2E34B79FD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F4AD6-176D-48E4-93AD-AC7B9A7D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5A7D-8ADA-492C-949D-98CA0D6B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A698D-2CC0-4917-80F1-A93E620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9134-0F22-4C00-9913-4BEC4698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FC515-6DF8-4682-98D6-24781F1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07EB3-55A8-4035-9126-2F0CAFC9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7F6C8-1E20-4CD2-843B-F68B94BA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4FFA-3DAE-48CD-BF29-481AD4FB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AACFF-24EE-4B35-B40C-9E72BF3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C1C76-D2A4-44EB-9C6E-24F82CB0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FA354-282D-4AA3-BB8E-E324B8BC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14217-751A-4AB8-B901-BD225CBF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3C3F3-772E-4621-A915-04F7451F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5FE42-69AF-42DF-AC13-09204860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D4A7-C71E-44A5-8892-6A0AC6C4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734D5-96C8-4D50-A195-D928E51B8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EF271-3680-4177-9A3F-6A3492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01068-30A3-408F-90F1-AD8C88C9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CED4F-7EC2-453F-AA00-A295E09C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19F08-6A99-400F-ABDC-9FE6FBF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24AF7-A7FE-45E7-853A-A4D31F53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C8681-620A-4AD1-A81B-9794E8F2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1F34E-3326-4F4A-B5C1-389DFD2D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05838-F4D6-4A52-837A-82E0F889A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A2B20-69E4-4F28-B631-7FF0B9EF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BE6E6-6891-423F-BD78-C7E19F08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AF795-3ABE-496D-8B18-AE12502F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8F5FD-AFD3-462E-AE98-E781ED74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A291F-2183-447E-9974-922CA550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95302-A8DA-4D8E-BB70-26864D3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C3FFA-FA00-4E78-9036-397EE86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A417F-4DAA-4174-94DD-39CD40D8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A8844-FA3E-4B93-AA64-49B42BF8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E4C3B-B236-44C8-986B-AFF8FCB0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B6580-89CE-4A8A-BB32-D31E6E7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EB5-48A4-427E-89C7-36056A0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07A95-8AA3-426E-94AD-49ADFF46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7726B-2ED0-4936-AE85-0A1A1AB46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52588-F7FA-498F-B6D8-2354803A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1BA7D-B763-464E-BBD7-072E7D57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F3FF0-1480-4AF1-85EE-DD560F13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5973C-6F4E-4935-B3A8-10C3447A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10BAFF-B694-42F5-AD01-10C2372B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B8EB5-B3DE-49AD-859F-8458060C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2D76A-43C5-432E-B6D4-399F1A2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1EA93-E8AD-4DC5-87DB-E1DD56DF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D2917-6FC3-4E5B-9744-3C06B5F5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AFFF7-F2AA-406C-B589-B4101D75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010E8-237A-4BA4-84E2-30B4387F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5E9D3-4AE3-4ECC-A9BE-0A6F76B3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951EB-4C15-43C4-91A4-E816DDCE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759C4-94E2-4A2F-8D79-945B04A3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log.csdn.net/justdb/article/details/122498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shipm.com/ucd/632018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7%A6%8F%E4%BA%95%E5%9C%B0%E9%9C%8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aqee.net/tag/%E9%9C%80%E6%B1%82/" TargetMode="External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>
              <a:buNone/>
            </a:pP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 康</a:t>
            </a:r>
            <a:endParaRPr lang="en-US" altLang="zh-CN" sz="1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i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66583474</a:t>
            </a:r>
            <a:endParaRPr lang="zh-CN" altLang="en-US" sz="1800" i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69574769253&amp;di=246d618834102f0ffe9049179d2103e2&amp;imgtype=0&amp;src=http%3A%2F%2Fn.sinaimg.cn%2Fsinacn17%2F349%2Fw700h449%2F20180418%2F08c8-fzihnep534546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r="4666" b="2"/>
          <a:stretch>
            <a:fillRect/>
          </a:stretch>
        </p:blipFill>
        <p:spPr bwMode="auto"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2B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ABA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" y="5621184"/>
            <a:ext cx="4171950" cy="904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69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C3CB26-79DC-4A83-9CC7-A5D9D081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案例：出版社（</a:t>
            </a:r>
            <a:r>
              <a:rPr lang="zh-CN" altLang="en-US" sz="5400" dirty="0">
                <a:solidFill>
                  <a:srgbClr val="FFFFFF"/>
                </a:solidFill>
              </a:rPr>
              <a:t>续</a:t>
            </a:r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EFA99-1015-48C3-B6C4-73000859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76190"/>
              </p:ext>
            </p:extLst>
          </p:nvPr>
        </p:nvGraphicFramePr>
        <p:xfrm>
          <a:off x="880305" y="2509911"/>
          <a:ext cx="10376292" cy="34265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49993">
                  <a:extLst>
                    <a:ext uri="{9D8B030D-6E8A-4147-A177-3AD203B41FA5}">
                      <a16:colId xmlns:a16="http://schemas.microsoft.com/office/drawing/2014/main" val="3450375651"/>
                    </a:ext>
                  </a:extLst>
                </a:gridCol>
                <a:gridCol w="8826299">
                  <a:extLst>
                    <a:ext uri="{9D8B030D-6E8A-4147-A177-3AD203B41FA5}">
                      <a16:colId xmlns:a16="http://schemas.microsoft.com/office/drawing/2014/main" val="3216716814"/>
                    </a:ext>
                  </a:extLst>
                </a:gridCol>
              </a:tblGrid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编号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53" marR="86153" marT="43076" marB="4307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提出问题</a:t>
                      </a:r>
                      <a:endParaRPr kumimoji="1" lang="zh-CN" altLang="en-US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53" marR="86153" marT="43076" marB="43076" horzOverflow="overflow"/>
                </a:tc>
                <a:extLst>
                  <a:ext uri="{0D108BD9-81ED-4DB2-BD59-A6C34878D82A}">
                    <a16:rowId xmlns:a16="http://schemas.microsoft.com/office/drawing/2014/main" val="3650900681"/>
                  </a:ext>
                </a:extLst>
              </a:tr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您的部门需要成本核算和统计的内容有哪些？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10259681"/>
                  </a:ext>
                </a:extLst>
              </a:tr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您的部门采用计算机管理工作情况如何？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28580419"/>
                  </a:ext>
                </a:extLst>
              </a:tr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如何改进业务流程使之更合理？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6753895"/>
                  </a:ext>
                </a:extLst>
              </a:tr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哪些问题是目前传统手工方法根本无法解决的？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78725742"/>
                  </a:ext>
                </a:extLst>
              </a:tr>
              <a:tr h="5710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  <a:cs typeface="+mn-cs"/>
                        </a:rPr>
                        <a:t>出版社计算机管理信息系统需要解决什么问题？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5501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9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C3CB26-79DC-4A83-9CC7-A5D9D081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</a:rPr>
              <a:t>讨论</a:t>
            </a:r>
            <a:r>
              <a:rPr lang="zh-CN" altLang="en-US" sz="32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：点名宝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EFA99-1015-48C3-B6C4-73000859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9771"/>
              </p:ext>
            </p:extLst>
          </p:nvPr>
        </p:nvGraphicFramePr>
        <p:xfrm>
          <a:off x="915120" y="1905074"/>
          <a:ext cx="10361760" cy="39345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9521">
                  <a:extLst>
                    <a:ext uri="{9D8B030D-6E8A-4147-A177-3AD203B41FA5}">
                      <a16:colId xmlns:a16="http://schemas.microsoft.com/office/drawing/2014/main" val="3450375651"/>
                    </a:ext>
                  </a:extLst>
                </a:gridCol>
                <a:gridCol w="9202239">
                  <a:extLst>
                    <a:ext uri="{9D8B030D-6E8A-4147-A177-3AD203B41FA5}">
                      <a16:colId xmlns:a16="http://schemas.microsoft.com/office/drawing/2014/main" val="3216716814"/>
                    </a:ext>
                  </a:extLst>
                </a:gridCol>
              </a:tblGrid>
              <a:tr h="6655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1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kumimoji="1" lang="zh-CN" alt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1537" marR="101537" marT="50768" marB="50768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提出问题</a:t>
                      </a:r>
                      <a:endParaRPr kumimoji="1" lang="zh-CN" alt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1537" marR="101537" marT="50768" marB="50768" horzOverflow="overflow"/>
                </a:tc>
                <a:extLst>
                  <a:ext uri="{0D108BD9-81ED-4DB2-BD59-A6C34878D82A}">
                    <a16:rowId xmlns:a16="http://schemas.microsoft.com/office/drawing/2014/main" val="3650900681"/>
                  </a:ext>
                </a:extLst>
              </a:tr>
              <a:tr h="65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107769" marR="107769" marT="53884" marB="5388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</a:p>
                  </a:txBody>
                  <a:tcPr marL="107769" marR="107769" marT="53884" marB="53884" horzOverflow="overflow"/>
                </a:tc>
                <a:extLst>
                  <a:ext uri="{0D108BD9-81ED-4DB2-BD59-A6C34878D82A}">
                    <a16:rowId xmlns:a16="http://schemas.microsoft.com/office/drawing/2014/main" val="2010259681"/>
                  </a:ext>
                </a:extLst>
              </a:tr>
              <a:tr h="65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07769" marR="107769" marT="53884" marB="5388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  <a:endParaRPr kumimoji="1" lang="zh-CN" altLang="en-US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769" marR="107769" marT="53884" marB="53884" horzOverflow="overflow"/>
                </a:tc>
                <a:extLst>
                  <a:ext uri="{0D108BD9-81ED-4DB2-BD59-A6C34878D82A}">
                    <a16:rowId xmlns:a16="http://schemas.microsoft.com/office/drawing/2014/main" val="928580419"/>
                  </a:ext>
                </a:extLst>
              </a:tr>
              <a:tr h="65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07769" marR="107769" marT="53884" marB="5388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  <a:endParaRPr kumimoji="1" lang="zh-CN" altLang="en-US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769" marR="107769" marT="53884" marB="53884" horzOverflow="overflow"/>
                </a:tc>
                <a:extLst>
                  <a:ext uri="{0D108BD9-81ED-4DB2-BD59-A6C34878D82A}">
                    <a16:rowId xmlns:a16="http://schemas.microsoft.com/office/drawing/2014/main" val="3106753895"/>
                  </a:ext>
                </a:extLst>
              </a:tr>
              <a:tr h="65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107769" marR="107769" marT="53884" marB="5388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  <a:endParaRPr kumimoji="1" lang="zh-CN" altLang="en-US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769" marR="107769" marT="53884" marB="53884" horzOverflow="overflow"/>
                </a:tc>
                <a:extLst>
                  <a:ext uri="{0D108BD9-81ED-4DB2-BD59-A6C34878D82A}">
                    <a16:rowId xmlns:a16="http://schemas.microsoft.com/office/drawing/2014/main" val="2878725742"/>
                  </a:ext>
                </a:extLst>
              </a:tr>
              <a:tr h="65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3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107769" marR="107769" marT="53884" marB="5388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3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</a:p>
                  </a:txBody>
                  <a:tcPr marL="107769" marR="107769" marT="53884" marB="53884" horzOverflow="overflow"/>
                </a:tc>
                <a:extLst>
                  <a:ext uri="{0D108BD9-81ED-4DB2-BD59-A6C34878D82A}">
                    <a16:rowId xmlns:a16="http://schemas.microsoft.com/office/drawing/2014/main" val="185501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生命太短暂，</a:t>
            </a:r>
          </a:p>
          <a:p>
            <a:pPr marL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不要去做一些根本没有人想要的东西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2CB58-C6DB-451A-9D0E-12BCB31C5E54}"/>
              </a:ext>
            </a:extLst>
          </p:cNvPr>
          <p:cNvSpPr txBox="1"/>
          <p:nvPr/>
        </p:nvSpPr>
        <p:spPr>
          <a:xfrm>
            <a:off x="10279297" y="6870700"/>
            <a:ext cx="191270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zh-CN" altLang="en-US" sz="700">
                <a:solidFill>
                  <a:srgbClr val="FFFFFF"/>
                </a:solidFill>
                <a:hlinkClick r:id="rId2" tooltip="https://blog.csdn.net/justdb/article/details/122498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此照片</a:t>
            </a:r>
            <a:r>
              <a:rPr lang="zh-CN" altLang="en-US" sz="700">
                <a:solidFill>
                  <a:srgbClr val="FFFFFF"/>
                </a:solidFill>
              </a:rPr>
              <a:t>，作者: 未知作者，许可证: </a:t>
            </a:r>
            <a:r>
              <a:rPr lang="zh-CN" altLang="en-US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zh-CN" alt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软件生命周期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AD5AFD2-96D8-45D1-8E33-74EA6D399983}"/>
              </a:ext>
            </a:extLst>
          </p:cNvPr>
          <p:cNvGraphicFramePr/>
          <p:nvPr/>
        </p:nvGraphicFramePr>
        <p:xfrm>
          <a:off x="1367624" y="2490436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2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98403F-9C0C-4BAB-A972-085226A7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定义阶段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09BFA05-4BC0-468F-B675-B626E3F9B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526688"/>
              </p:ext>
            </p:extLst>
          </p:nvPr>
        </p:nvGraphicFramePr>
        <p:xfrm>
          <a:off x="1367624" y="2490436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1B6225-17D4-4ACE-A533-132E5C9C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zh-CN" altLang="en-US" sz="5200"/>
              <a:t>软件需求的三个层次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E74A5C9-318D-49BF-8755-54A1582F5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148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5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D01626-984F-4089-83D5-A61BD902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313299"/>
            <a:ext cx="7065478" cy="30911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>
            <a:normAutofit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系统必须做什么？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基本任务：用户需求（虚）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需求定义（实）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文档：需求规格说明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93A9744C-4794-4C29-89BF-E42A3C5D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为什么做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物体&#10;&#10;描述已自动生成">
            <a:extLst>
              <a:ext uri="{FF2B5EF4-FFF2-40B4-BE49-F238E27FC236}">
                <a16:creationId xmlns:a16="http://schemas.microsoft.com/office/drawing/2014/main" id="{DB9106C9-53E2-47C8-B58D-9C8C25394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41"/>
          <a:stretch/>
        </p:blipFill>
        <p:spPr>
          <a:xfrm>
            <a:off x="5551400" y="492573"/>
            <a:ext cx="57583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C9246-E543-48FC-8EDB-5B0D2B027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683" y="241532"/>
            <a:ext cx="9623953" cy="66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DD4579-07AC-4A98-B42A-1EB40271246A}"/>
              </a:ext>
            </a:extLst>
          </p:cNvPr>
          <p:cNvSpPr txBox="1"/>
          <p:nvPr/>
        </p:nvSpPr>
        <p:spPr>
          <a:xfrm>
            <a:off x="10279297" y="6870700"/>
            <a:ext cx="191270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zh-CN" altLang="en-US" sz="700">
                <a:solidFill>
                  <a:srgbClr val="FFFFFF"/>
                </a:solidFill>
                <a:hlinkClick r:id="rId3" tooltip="https://ja.wikipedia.org/wiki/%E7%A6%8F%E4%BA%95%E5%9C%B0%E9%9C%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此照片</a:t>
            </a:r>
            <a:r>
              <a:rPr lang="zh-CN" altLang="en-US" sz="700">
                <a:solidFill>
                  <a:srgbClr val="FFFFFF"/>
                </a:solidFill>
              </a:rPr>
              <a:t>，作者: 未知作者，许可证: </a:t>
            </a:r>
            <a:r>
              <a:rPr lang="zh-CN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zh-CN" alt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怎样写</a:t>
            </a:r>
          </a:p>
        </p:txBody>
      </p:sp>
      <p:sp>
        <p:nvSpPr>
          <p:cNvPr id="13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5" descr="图片包含 地板&#10;&#10;描述已自动生成">
            <a:extLst>
              <a:ext uri="{FF2B5EF4-FFF2-40B4-BE49-F238E27FC236}">
                <a16:creationId xmlns:a16="http://schemas.microsoft.com/office/drawing/2014/main" id="{578679BC-B25B-4B3E-84A7-85964C1FA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723" r="31072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F113E4B-168D-4060-8D8F-F30FA76E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725489"/>
              </p:ext>
            </p:extLst>
          </p:nvPr>
        </p:nvGraphicFramePr>
        <p:xfrm>
          <a:off x="6090574" y="1912776"/>
          <a:ext cx="4977578" cy="414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2AE1C41-C06A-4ECB-9CED-C60FAFEDF8FA}"/>
              </a:ext>
            </a:extLst>
          </p:cNvPr>
          <p:cNvSpPr txBox="1"/>
          <p:nvPr/>
        </p:nvSpPr>
        <p:spPr>
          <a:xfrm>
            <a:off x="10112585" y="6870700"/>
            <a:ext cx="20794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zh-CN" altLang="en-US" sz="700">
                <a:solidFill>
                  <a:srgbClr val="FFFFFF"/>
                </a:solidFill>
                <a:hlinkClick r:id="rId4" tooltip="http://www.aqee.net/tag/%E9%9C%80%E6%B1%8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此照片</a:t>
            </a:r>
            <a:r>
              <a:rPr lang="zh-CN" altLang="en-US" sz="700">
                <a:solidFill>
                  <a:srgbClr val="FFFFFF"/>
                </a:solidFill>
              </a:rPr>
              <a:t>，作者: 未知作者，许可证: </a:t>
            </a:r>
            <a:r>
              <a:rPr lang="zh-CN" altLang="en-US" sz="700">
                <a:solidFill>
                  <a:srgbClr val="FFFFFF"/>
                </a:solidFill>
                <a:hlinkClick r:id="rId10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zh-CN" alt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C3CB26-79DC-4A83-9CC7-A5D9D081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案例：出版社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9AEFA99-1015-48C3-B6C4-73000859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52822"/>
              </p:ext>
            </p:extLst>
          </p:nvPr>
        </p:nvGraphicFramePr>
        <p:xfrm>
          <a:off x="320040" y="2564448"/>
          <a:ext cx="11496822" cy="38885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0813">
                  <a:extLst>
                    <a:ext uri="{9D8B030D-6E8A-4147-A177-3AD203B41FA5}">
                      <a16:colId xmlns:a16="http://schemas.microsoft.com/office/drawing/2014/main" val="3450375651"/>
                    </a:ext>
                  </a:extLst>
                </a:gridCol>
                <a:gridCol w="10016009">
                  <a:extLst>
                    <a:ext uri="{9D8B030D-6E8A-4147-A177-3AD203B41FA5}">
                      <a16:colId xmlns:a16="http://schemas.microsoft.com/office/drawing/2014/main" val="3216716814"/>
                    </a:ext>
                  </a:extLst>
                </a:gridCol>
              </a:tblGrid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编号</a:t>
                      </a:r>
                      <a:endParaRPr kumimoji="1" lang="zh-CN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提出问题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3650900681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您在哪个部门工作？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2010259681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出版业务流程是什么？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928580419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您每天都处理那些文件、数据、报表？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3106753895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工作中手工处理特别麻烦的事情是什么？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2878725742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工作中手工处理什么问题解决不了？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1855014824"/>
                  </a:ext>
                </a:extLst>
              </a:tr>
              <a:tr h="5555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您认为提高工作效率可采取哪些办法？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308" marR="82308" marT="41153" marB="41153" horzOverflow="overflow"/>
                </a:tc>
                <a:extLst>
                  <a:ext uri="{0D108BD9-81ED-4DB2-BD59-A6C34878D82A}">
                    <a16:rowId xmlns:a16="http://schemas.microsoft.com/office/drawing/2014/main" val="426408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80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285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Garamond</vt:lpstr>
      <vt:lpstr>Times New Roman</vt:lpstr>
      <vt:lpstr>Wingdings</vt:lpstr>
      <vt:lpstr>Office 主题​​</vt:lpstr>
      <vt:lpstr>PowerPoint 演示文稿</vt:lpstr>
      <vt:lpstr>软件生命周期</vt:lpstr>
      <vt:lpstr>定义阶段</vt:lpstr>
      <vt:lpstr>软件需求的三个层次</vt:lpstr>
      <vt:lpstr>需求分析</vt:lpstr>
      <vt:lpstr>为什么做</vt:lpstr>
      <vt:lpstr>PowerPoint 演示文稿</vt:lpstr>
      <vt:lpstr>怎样写</vt:lpstr>
      <vt:lpstr>案例：出版社</vt:lpstr>
      <vt:lpstr>案例：出版社（续）</vt:lpstr>
      <vt:lpstr>讨论：点名宝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23823</dc:creator>
  <cp:lastModifiedBy>23823</cp:lastModifiedBy>
  <cp:revision>1</cp:revision>
  <dcterms:created xsi:type="dcterms:W3CDTF">2020-10-12T00:41:35Z</dcterms:created>
  <dcterms:modified xsi:type="dcterms:W3CDTF">2020-10-12T00:42:37Z</dcterms:modified>
</cp:coreProperties>
</file>