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46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0" y="54"/>
      </p:cViewPr>
      <p:guideLst>
        <p:guide orient="horz" pos="459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2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9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3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30A8F3-A002-4CA5-9E34-8FF258EB5FE6}"/>
              </a:ext>
            </a:extLst>
          </p:cNvPr>
          <p:cNvCxnSpPr>
            <a:cxnSpLocks/>
          </p:cNvCxnSpPr>
          <p:nvPr userDrawn="1"/>
        </p:nvCxnSpPr>
        <p:spPr>
          <a:xfrm>
            <a:off x="239233" y="584200"/>
            <a:ext cx="866553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1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6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6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6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9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6F5C-E4FE-4FAC-84EB-4DCFD69BAA5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8897-7908-42AB-849D-1C7BF5C28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4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81AD8D-2924-46F8-9D3A-A51940733EE6}"/>
              </a:ext>
            </a:extLst>
          </p:cNvPr>
          <p:cNvSpPr/>
          <p:nvPr/>
        </p:nvSpPr>
        <p:spPr>
          <a:xfrm>
            <a:off x="205014" y="141897"/>
            <a:ext cx="5935239" cy="359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 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수행계획서 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D4A52-02A1-4144-8891-39E943AE9A1C}"/>
              </a:ext>
            </a:extLst>
          </p:cNvPr>
          <p:cNvSpPr/>
          <p:nvPr/>
        </p:nvSpPr>
        <p:spPr>
          <a:xfrm>
            <a:off x="395288" y="776896"/>
            <a:ext cx="8443912" cy="5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1200" b="1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프로젝트명</a:t>
            </a:r>
            <a:br>
              <a:rPr lang="en-US" altLang="ko-KR" sz="1200" b="1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건강보험 데이터를 이용한 차량 보험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교차 판매 예측</a:t>
            </a:r>
            <a:endParaRPr lang="en-US" altLang="ko-KR" sz="1200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marL="228600" indent="-228600">
              <a:spcAft>
                <a:spcPts val="1200"/>
              </a:spcAft>
              <a:buAutoNum type="arabicPeriod"/>
            </a:pP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623888" indent="-285750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프로젝트목적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작년 보험 계약자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고객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가 보험사에서 제공하는 차량 보험에 관심을 가질 지 여부를 예측하는 모델 개발 </a:t>
            </a:r>
            <a:endParaRPr lang="en-US" altLang="ko-KR" sz="12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623888" indent="-285750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프로젝트범위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S3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데이터 저장</a:t>
            </a:r>
            <a:b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en-US" altLang="ko-KR" sz="12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AccuInsight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+ Pipeline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을 통한  데이터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전처리</a:t>
            </a:r>
            <a:b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en-US" altLang="ko-KR" sz="12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AccuInsight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+ Modeler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를 통해 분류 예측 모델 생성</a:t>
            </a:r>
            <a:b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이행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모델 배포 관리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endParaRPr lang="en-US" altLang="ko-KR" sz="12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623888" indent="-285750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데이터 내역 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고객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ID,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성별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나이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운전면허 보유여부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지역코드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자동차보험 가입여부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차량연식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사고여부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보험료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고객채널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컨택일수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종속변수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관심여부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)</a:t>
            </a:r>
          </a:p>
          <a:p>
            <a:pPr marL="623888" indent="-285750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사용예정모델 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분류모델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앙상블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). </a:t>
            </a:r>
            <a:r>
              <a:rPr lang="en-US" altLang="ko-KR" sz="12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LightGBM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등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623888" indent="-285750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프로젝트 효과</a:t>
            </a:r>
            <a: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파급효과</a:t>
            </a:r>
            <a: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)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차량 보험상품의 교차 판매율 증대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>
              <a:spcAft>
                <a:spcPts val="1200"/>
              </a:spcAft>
            </a:pPr>
            <a:r>
              <a:rPr lang="en-US" altLang="ko-KR" sz="1200" b="1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3. </a:t>
            </a:r>
            <a:r>
              <a:rPr lang="ko-KR" altLang="en-US" sz="1200" b="1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프</a:t>
            </a: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로젝트</a:t>
            </a:r>
            <a:r>
              <a:rPr lang="ko-KR" altLang="en-US" sz="1200" b="1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작업범위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     -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전처리</a:t>
            </a:r>
            <a:b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     - features engineering</a:t>
            </a:r>
            <a:b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     -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알고리즘별 학습 및 성능 비교 </a:t>
            </a:r>
            <a:b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     -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모델 배포 및 운영 적용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</a:t>
            </a:r>
            <a:b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     -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결과 정리</a:t>
            </a:r>
            <a:endParaRPr lang="en-US" altLang="ko-KR" sz="1200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>
              <a:spcAft>
                <a:spcPts val="1200"/>
              </a:spcAft>
            </a:pPr>
            <a: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4. </a:t>
            </a: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프로젝트 </a:t>
            </a:r>
            <a:r>
              <a:rPr lang="ko-KR" altLang="en-US" sz="1200" b="1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작업일정</a:t>
            </a: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     - 5/6~6/29</a:t>
            </a:r>
          </a:p>
          <a:p>
            <a:pPr>
              <a:spcAft>
                <a:spcPts val="1200"/>
              </a:spcAft>
            </a:pPr>
            <a:r>
              <a:rPr lang="en-US" altLang="ko-KR" sz="1200" b="1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5. source Code </a:t>
            </a:r>
            <a:r>
              <a:rPr lang="en-US" altLang="ko-KR" sz="1200" b="1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Reposotory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</a:br>
            <a: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- https://github.com/skybook75</a:t>
            </a:r>
            <a:endParaRPr lang="ko-KR" altLang="ko-KR" sz="1200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96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3276</TotalTime>
  <Words>184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Ent(최현준/한다운)</dc:creator>
  <cp:lastModifiedBy>양 필규</cp:lastModifiedBy>
  <cp:revision>22</cp:revision>
  <dcterms:created xsi:type="dcterms:W3CDTF">2021-03-26T00:12:28Z</dcterms:created>
  <dcterms:modified xsi:type="dcterms:W3CDTF">2021-05-16T12:26:52Z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2021-03-26T02:52:11Z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402cb2d1-98dd-44dd-9e0c-8aee5bd5bec8</vt:lpwstr>
  </property>
  <property fmtid="{D5CDD505-2E9C-101B-9397-08002B2CF9AE}" pid="8" name="MSIP_Label_b16c548c-0cd3-4220-987a-a58bfd9a89d4_ContentBits">
    <vt:lpwstr>0</vt:lpwstr>
  </property>
</Properties>
</file>