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DDD"/>
    <a:srgbClr val="1D7551"/>
    <a:srgbClr val="ECA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48" autoAdjust="0"/>
  </p:normalViewPr>
  <p:slideViewPr>
    <p:cSldViewPr snapToGrid="0">
      <p:cViewPr varScale="1">
        <p:scale>
          <a:sx n="86" d="100"/>
          <a:sy n="86" d="100"/>
        </p:scale>
        <p:origin x="42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A0ACB-81CB-420E-88E9-CD46D95A1D32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48601-0FAE-4A8B-8B11-2083E777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6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48601-0FAE-4A8B-8B11-2083E7775B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61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74BF-4F61-4342-B2EB-E230F5CF6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88726-7D86-49E0-B48F-72AAC0AC6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81C28-257C-4CE4-8711-B1B21029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73-28DF-4465-A4CF-0F2D66278EB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40F9E9-CC94-43BB-B425-AE46E36F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9A8AA-8989-4D3F-8A8E-1630F7C5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152C-9EDD-4B08-8195-7D3CDA3E8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4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21F06-1CDF-48A3-AE8F-6BF280D9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EDC8EF-8712-461D-A808-08A94B287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A8D10-96D2-4B75-B901-4107FAE4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73-28DF-4465-A4CF-0F2D66278EB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5D2A9-CC03-47B4-A2FA-99D831B3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39C3B-025C-4764-9501-43E1399F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152C-9EDD-4B08-8195-7D3CDA3E8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994092-520F-45B9-A3BA-CD87E8CF8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6BFC0B-EA73-447C-87D3-3D8AB2E4B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063A8-82BA-42A4-AA40-B70550FA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73-28DF-4465-A4CF-0F2D66278EB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26114-3728-45FA-843B-FD311F34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62431-5655-4992-9EE3-C393E0F7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152C-9EDD-4B08-8195-7D3CDA3E8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2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9174B-1E41-4A48-9262-3B7F80EA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422D5-06A8-4864-8C4A-22AFAA8C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397E9-75D0-4054-B323-82E0EDB8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73-28DF-4465-A4CF-0F2D66278EB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9B188-EB6F-4414-BA45-3E0C375B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50E25-92F2-45DA-9383-8E52FA51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152C-9EDD-4B08-8195-7D3CDA3E8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1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C5FC7-B509-4F64-8946-FF657A6B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276FF-8917-4975-B4B5-613404BB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779A8-1DB5-476E-9DCC-EC5BCB30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73-28DF-4465-A4CF-0F2D66278EB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393E1-D0B0-4D77-A4D7-75E6F2E2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F66B6-9184-4B80-9372-267FA158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152C-9EDD-4B08-8195-7D3CDA3E8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6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0A76D-5E38-4A04-8228-C26C50EB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54720-E9CD-4F5A-8324-ACE1586D2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FAFD4A-401D-48CC-852B-ACB7E4868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70F5A-0057-49F1-86EE-5FEBF908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73-28DF-4465-A4CF-0F2D66278EB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621B5-D73E-4F2B-9A33-A987E046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B4CCC-B74D-4E30-8C66-1D8C9864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152C-9EDD-4B08-8195-7D3CDA3E8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7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E57CF-23E1-408C-9BC8-145B660E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D621B-7920-4734-ACCF-AD87338D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4E391-B84C-4659-A9A4-859BA769F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21C468-9EB3-4098-BA8C-C1B6508D9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E4E626-0971-4BEB-93D3-222BD1103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BEEA5A-2651-4DF4-9966-0443DAD2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73-28DF-4465-A4CF-0F2D66278EB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76C5CE-BD37-40CD-A9B2-1840238B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D627B2-D73E-4EB0-9EC6-3A55FF67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152C-9EDD-4B08-8195-7D3CDA3E8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2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0198D-952E-4328-91D9-34F22868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7E4F6C-E948-4960-B809-A8C3D4BA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73-28DF-4465-A4CF-0F2D66278EB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FFFD-7AE4-4BF4-B970-A98D8CB1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DBC41F-7F62-4B0C-BC9C-89515E6B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152C-9EDD-4B08-8195-7D3CDA3E8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8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E5B98A-62B3-4FA2-AF92-2F57F2D6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73-28DF-4465-A4CF-0F2D66278EB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D283A3-DC03-4DF2-91F8-12CD37B8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01F208-C7F8-4A69-B1B7-CB40B43B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152C-9EDD-4B08-8195-7D3CDA3E8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2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FDA40-367B-4E0B-B944-E179FE57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3F3B4-3A2B-4A77-A99A-29AABB7C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DAE289-4B85-4699-A49C-48457B82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EBAB4-159C-45C0-BE7E-5FA1E95B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73-28DF-4465-A4CF-0F2D66278EB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6A246-08DC-4F17-BF1B-5133D959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482FD-0466-4BEA-8D75-0C724A41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152C-9EDD-4B08-8195-7D3CDA3E8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DF536-A6E8-491A-9A2F-F1CA5694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64573D-301B-479E-BA2D-30CC37148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BB3E9-4D5C-4CEC-B471-8A1F09489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D77737-DD4B-451D-BCCA-18173DC7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73-28DF-4465-A4CF-0F2D66278EB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D79609-4B6A-44B8-9D3C-B2F1C016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1FA5B8-ECB5-406B-9A6F-2A9A6943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152C-9EDD-4B08-8195-7D3CDA3E8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99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66CF5E-073B-4C4F-A5B2-2D90A0D1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EBEB1-BD00-4276-A513-F32F9670D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C4056-9EE1-4813-B39C-FC230015A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2B973-28DF-4465-A4CF-0F2D66278EB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A271B-11C7-4C29-B0B4-48A6BABB6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C6BEA-3F29-4E2F-B68B-2157068AF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152C-9EDD-4B08-8195-7D3CDA3E8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0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9D2122-817F-47FD-96C5-20B23322CC2A}"/>
              </a:ext>
            </a:extLst>
          </p:cNvPr>
          <p:cNvSpPr/>
          <p:nvPr/>
        </p:nvSpPr>
        <p:spPr>
          <a:xfrm>
            <a:off x="6686705" y="4984116"/>
            <a:ext cx="2089550" cy="990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269CD6B5-3628-4FAB-9DC4-D1C252907967}"/>
              </a:ext>
            </a:extLst>
          </p:cNvPr>
          <p:cNvSpPr/>
          <p:nvPr/>
        </p:nvSpPr>
        <p:spPr>
          <a:xfrm rot="21441104">
            <a:off x="7590313" y="4414590"/>
            <a:ext cx="1530238" cy="122804"/>
          </a:xfrm>
          <a:custGeom>
            <a:avLst/>
            <a:gdLst>
              <a:gd name="connsiteX0" fmla="*/ 0 w 3602832"/>
              <a:gd name="connsiteY0" fmla="*/ 726282 h 728664"/>
              <a:gd name="connsiteX1" fmla="*/ 726282 w 3602832"/>
              <a:gd name="connsiteY1" fmla="*/ 7144 h 728664"/>
              <a:gd name="connsiteX2" fmla="*/ 1440657 w 3602832"/>
              <a:gd name="connsiteY2" fmla="*/ 728663 h 728664"/>
              <a:gd name="connsiteX3" fmla="*/ 2164557 w 3602832"/>
              <a:gd name="connsiteY3" fmla="*/ 1 h 728664"/>
              <a:gd name="connsiteX4" fmla="*/ 2883694 w 3602832"/>
              <a:gd name="connsiteY4" fmla="*/ 721519 h 728664"/>
              <a:gd name="connsiteX5" fmla="*/ 3602832 w 3602832"/>
              <a:gd name="connsiteY5" fmla="*/ 7144 h 72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2832" h="728664">
                <a:moveTo>
                  <a:pt x="0" y="726282"/>
                </a:moveTo>
                <a:cubicBezTo>
                  <a:pt x="243086" y="366514"/>
                  <a:pt x="486173" y="6747"/>
                  <a:pt x="726282" y="7144"/>
                </a:cubicBezTo>
                <a:cubicBezTo>
                  <a:pt x="966391" y="7541"/>
                  <a:pt x="1200945" y="729853"/>
                  <a:pt x="1440657" y="728663"/>
                </a:cubicBezTo>
                <a:cubicBezTo>
                  <a:pt x="1680369" y="727473"/>
                  <a:pt x="1924051" y="1192"/>
                  <a:pt x="2164557" y="1"/>
                </a:cubicBezTo>
                <a:cubicBezTo>
                  <a:pt x="2405063" y="-1190"/>
                  <a:pt x="2643982" y="720329"/>
                  <a:pt x="2883694" y="721519"/>
                </a:cubicBezTo>
                <a:cubicBezTo>
                  <a:pt x="3123406" y="722709"/>
                  <a:pt x="3363119" y="364926"/>
                  <a:pt x="3602832" y="7144"/>
                </a:cubicBezTo>
              </a:path>
            </a:pathLst>
          </a:custGeom>
          <a:noFill/>
          <a:ln w="63500" cap="sq">
            <a:solidFill>
              <a:schemeClr val="bg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FF4059DE-E00D-45E4-92BA-C8EA34B80963}"/>
              </a:ext>
            </a:extLst>
          </p:cNvPr>
          <p:cNvSpPr/>
          <p:nvPr/>
        </p:nvSpPr>
        <p:spPr>
          <a:xfrm rot="21441104">
            <a:off x="7590312" y="4310478"/>
            <a:ext cx="1530238" cy="122804"/>
          </a:xfrm>
          <a:custGeom>
            <a:avLst/>
            <a:gdLst>
              <a:gd name="connsiteX0" fmla="*/ 0 w 3602832"/>
              <a:gd name="connsiteY0" fmla="*/ 726282 h 728664"/>
              <a:gd name="connsiteX1" fmla="*/ 726282 w 3602832"/>
              <a:gd name="connsiteY1" fmla="*/ 7144 h 728664"/>
              <a:gd name="connsiteX2" fmla="*/ 1440657 w 3602832"/>
              <a:gd name="connsiteY2" fmla="*/ 728663 h 728664"/>
              <a:gd name="connsiteX3" fmla="*/ 2164557 w 3602832"/>
              <a:gd name="connsiteY3" fmla="*/ 1 h 728664"/>
              <a:gd name="connsiteX4" fmla="*/ 2883694 w 3602832"/>
              <a:gd name="connsiteY4" fmla="*/ 721519 h 728664"/>
              <a:gd name="connsiteX5" fmla="*/ 3602832 w 3602832"/>
              <a:gd name="connsiteY5" fmla="*/ 7144 h 72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2832" h="728664">
                <a:moveTo>
                  <a:pt x="0" y="726282"/>
                </a:moveTo>
                <a:cubicBezTo>
                  <a:pt x="243086" y="366514"/>
                  <a:pt x="486173" y="6747"/>
                  <a:pt x="726282" y="7144"/>
                </a:cubicBezTo>
                <a:cubicBezTo>
                  <a:pt x="966391" y="7541"/>
                  <a:pt x="1200945" y="729853"/>
                  <a:pt x="1440657" y="728663"/>
                </a:cubicBezTo>
                <a:cubicBezTo>
                  <a:pt x="1680369" y="727473"/>
                  <a:pt x="1924051" y="1192"/>
                  <a:pt x="2164557" y="1"/>
                </a:cubicBezTo>
                <a:cubicBezTo>
                  <a:pt x="2405063" y="-1190"/>
                  <a:pt x="2643982" y="720329"/>
                  <a:pt x="2883694" y="721519"/>
                </a:cubicBezTo>
                <a:cubicBezTo>
                  <a:pt x="3123406" y="722709"/>
                  <a:pt x="3363119" y="364926"/>
                  <a:pt x="3602832" y="7144"/>
                </a:cubicBezTo>
              </a:path>
            </a:pathLst>
          </a:custGeom>
          <a:noFill/>
          <a:ln w="63500" cap="sq">
            <a:solidFill>
              <a:schemeClr val="bg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F207DD5-F1D8-490B-B304-48A035CFC37F}"/>
              </a:ext>
            </a:extLst>
          </p:cNvPr>
          <p:cNvSpPr/>
          <p:nvPr/>
        </p:nvSpPr>
        <p:spPr>
          <a:xfrm>
            <a:off x="1284648" y="734886"/>
            <a:ext cx="3124667" cy="312466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150017F-DE8D-4C33-B061-C7E7A8E9A5AD}"/>
              </a:ext>
            </a:extLst>
          </p:cNvPr>
          <p:cNvSpPr/>
          <p:nvPr/>
        </p:nvSpPr>
        <p:spPr>
          <a:xfrm>
            <a:off x="1831384" y="1482085"/>
            <a:ext cx="906576" cy="906574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현 5">
            <a:extLst>
              <a:ext uri="{FF2B5EF4-FFF2-40B4-BE49-F238E27FC236}">
                <a16:creationId xmlns:a16="http://schemas.microsoft.com/office/drawing/2014/main" id="{397C1857-DD43-441C-871C-6FA13C5A34EC}"/>
              </a:ext>
            </a:extLst>
          </p:cNvPr>
          <p:cNvSpPr/>
          <p:nvPr/>
        </p:nvSpPr>
        <p:spPr>
          <a:xfrm>
            <a:off x="1594403" y="923842"/>
            <a:ext cx="2505158" cy="2505158"/>
          </a:xfrm>
          <a:prstGeom prst="chord">
            <a:avLst>
              <a:gd name="adj1" fmla="val 1525311"/>
              <a:gd name="adj2" fmla="val 9256831"/>
            </a:avLst>
          </a:prstGeom>
          <a:solidFill>
            <a:schemeClr val="bg2">
              <a:lumMod val="90000"/>
            </a:schemeClr>
          </a:solidFill>
          <a:ln w="1270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47E25E7-06A2-46B8-9638-D472E5A9BE99}"/>
              </a:ext>
            </a:extLst>
          </p:cNvPr>
          <p:cNvSpPr/>
          <p:nvPr/>
        </p:nvSpPr>
        <p:spPr>
          <a:xfrm>
            <a:off x="3016294" y="1482085"/>
            <a:ext cx="906576" cy="90657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58728929-3D52-475B-9607-D79182E9F689}"/>
              </a:ext>
            </a:extLst>
          </p:cNvPr>
          <p:cNvSpPr/>
          <p:nvPr/>
        </p:nvSpPr>
        <p:spPr>
          <a:xfrm>
            <a:off x="1473604" y="923842"/>
            <a:ext cx="2746754" cy="2746754"/>
          </a:xfrm>
          <a:prstGeom prst="arc">
            <a:avLst>
              <a:gd name="adj1" fmla="val 10986171"/>
              <a:gd name="adj2" fmla="val 16339111"/>
            </a:avLst>
          </a:prstGeom>
          <a:ln w="635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ADB129-6FBC-474A-A52D-EAD65201B8ED}"/>
              </a:ext>
            </a:extLst>
          </p:cNvPr>
          <p:cNvSpPr/>
          <p:nvPr/>
        </p:nvSpPr>
        <p:spPr>
          <a:xfrm>
            <a:off x="3219450" y="1767731"/>
            <a:ext cx="335280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5C93E2F7-8DBE-49EB-8534-9F73E93D9962}"/>
              </a:ext>
            </a:extLst>
          </p:cNvPr>
          <p:cNvSpPr/>
          <p:nvPr/>
        </p:nvSpPr>
        <p:spPr>
          <a:xfrm rot="16200000" flipH="1">
            <a:off x="1968548" y="1619251"/>
            <a:ext cx="632244" cy="632242"/>
          </a:xfrm>
          <a:prstGeom prst="arc">
            <a:avLst>
              <a:gd name="adj1" fmla="val 10986171"/>
              <a:gd name="adj2" fmla="val 16339111"/>
            </a:avLst>
          </a:prstGeom>
          <a:ln w="635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2C6C04A-6BFA-4B9C-85DF-ADFA3DDCE459}"/>
              </a:ext>
            </a:extLst>
          </p:cNvPr>
          <p:cNvSpPr/>
          <p:nvPr/>
        </p:nvSpPr>
        <p:spPr>
          <a:xfrm>
            <a:off x="4967774" y="734886"/>
            <a:ext cx="3124667" cy="3124667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0D8B113-35A0-49EA-A907-F682AE28EC11}"/>
              </a:ext>
            </a:extLst>
          </p:cNvPr>
          <p:cNvSpPr/>
          <p:nvPr/>
        </p:nvSpPr>
        <p:spPr>
          <a:xfrm>
            <a:off x="5514510" y="1482085"/>
            <a:ext cx="906576" cy="90657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현 26">
            <a:extLst>
              <a:ext uri="{FF2B5EF4-FFF2-40B4-BE49-F238E27FC236}">
                <a16:creationId xmlns:a16="http://schemas.microsoft.com/office/drawing/2014/main" id="{98374246-68BC-4240-B3D0-BA2D03EAABB8}"/>
              </a:ext>
            </a:extLst>
          </p:cNvPr>
          <p:cNvSpPr/>
          <p:nvPr/>
        </p:nvSpPr>
        <p:spPr>
          <a:xfrm>
            <a:off x="5277529" y="923842"/>
            <a:ext cx="2505158" cy="2505158"/>
          </a:xfrm>
          <a:prstGeom prst="chord">
            <a:avLst>
              <a:gd name="adj1" fmla="val 1525311"/>
              <a:gd name="adj2" fmla="val 9256831"/>
            </a:avLst>
          </a:prstGeom>
          <a:noFill/>
          <a:ln w="1270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E33D133-7D0A-45DC-B4DC-6FA478C4FD9F}"/>
              </a:ext>
            </a:extLst>
          </p:cNvPr>
          <p:cNvSpPr/>
          <p:nvPr/>
        </p:nvSpPr>
        <p:spPr>
          <a:xfrm>
            <a:off x="6699420" y="1482085"/>
            <a:ext cx="906576" cy="90657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E1E8FF18-E691-405C-BECC-7A43D120F371}"/>
              </a:ext>
            </a:extLst>
          </p:cNvPr>
          <p:cNvSpPr/>
          <p:nvPr/>
        </p:nvSpPr>
        <p:spPr>
          <a:xfrm>
            <a:off x="5156730" y="923842"/>
            <a:ext cx="2746754" cy="2746754"/>
          </a:xfrm>
          <a:prstGeom prst="arc">
            <a:avLst>
              <a:gd name="adj1" fmla="val 10986171"/>
              <a:gd name="adj2" fmla="val 16339111"/>
            </a:avLst>
          </a:prstGeom>
          <a:ln w="63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8B8E40F-2D09-4EA3-871E-0562A09DF7FE}"/>
              </a:ext>
            </a:extLst>
          </p:cNvPr>
          <p:cNvSpPr/>
          <p:nvPr/>
        </p:nvSpPr>
        <p:spPr>
          <a:xfrm>
            <a:off x="6934246" y="1712359"/>
            <a:ext cx="335280" cy="335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06C70D6A-A774-43C9-B751-2F6E0831447B}"/>
              </a:ext>
            </a:extLst>
          </p:cNvPr>
          <p:cNvSpPr/>
          <p:nvPr/>
        </p:nvSpPr>
        <p:spPr>
          <a:xfrm rot="21441104">
            <a:off x="7594791" y="4369878"/>
            <a:ext cx="1530238" cy="122804"/>
          </a:xfrm>
          <a:custGeom>
            <a:avLst/>
            <a:gdLst>
              <a:gd name="connsiteX0" fmla="*/ 0 w 3602832"/>
              <a:gd name="connsiteY0" fmla="*/ 726282 h 728664"/>
              <a:gd name="connsiteX1" fmla="*/ 726282 w 3602832"/>
              <a:gd name="connsiteY1" fmla="*/ 7144 h 728664"/>
              <a:gd name="connsiteX2" fmla="*/ 1440657 w 3602832"/>
              <a:gd name="connsiteY2" fmla="*/ 728663 h 728664"/>
              <a:gd name="connsiteX3" fmla="*/ 2164557 w 3602832"/>
              <a:gd name="connsiteY3" fmla="*/ 1 h 728664"/>
              <a:gd name="connsiteX4" fmla="*/ 2883694 w 3602832"/>
              <a:gd name="connsiteY4" fmla="*/ 721519 h 728664"/>
              <a:gd name="connsiteX5" fmla="*/ 3602832 w 3602832"/>
              <a:gd name="connsiteY5" fmla="*/ 7144 h 72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2832" h="728664">
                <a:moveTo>
                  <a:pt x="0" y="726282"/>
                </a:moveTo>
                <a:cubicBezTo>
                  <a:pt x="243086" y="366514"/>
                  <a:pt x="486173" y="6747"/>
                  <a:pt x="726282" y="7144"/>
                </a:cubicBezTo>
                <a:cubicBezTo>
                  <a:pt x="966391" y="7541"/>
                  <a:pt x="1200945" y="729853"/>
                  <a:pt x="1440657" y="728663"/>
                </a:cubicBezTo>
                <a:cubicBezTo>
                  <a:pt x="1680369" y="727473"/>
                  <a:pt x="1924051" y="1192"/>
                  <a:pt x="2164557" y="1"/>
                </a:cubicBezTo>
                <a:cubicBezTo>
                  <a:pt x="2405063" y="-1190"/>
                  <a:pt x="2643982" y="720329"/>
                  <a:pt x="2883694" y="721519"/>
                </a:cubicBezTo>
                <a:cubicBezTo>
                  <a:pt x="3123406" y="722709"/>
                  <a:pt x="3363119" y="364926"/>
                  <a:pt x="3602832" y="7144"/>
                </a:cubicBezTo>
              </a:path>
            </a:pathLst>
          </a:custGeom>
          <a:noFill/>
          <a:ln w="63500" cap="sq">
            <a:solidFill>
              <a:srgbClr val="ECACA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FDE032FA-60CD-443C-B8A1-C9E9FC898A75}"/>
              </a:ext>
            </a:extLst>
          </p:cNvPr>
          <p:cNvSpPr/>
          <p:nvPr/>
        </p:nvSpPr>
        <p:spPr>
          <a:xfrm rot="21441104">
            <a:off x="7590313" y="4273069"/>
            <a:ext cx="1530238" cy="122804"/>
          </a:xfrm>
          <a:custGeom>
            <a:avLst/>
            <a:gdLst>
              <a:gd name="connsiteX0" fmla="*/ 0 w 3602832"/>
              <a:gd name="connsiteY0" fmla="*/ 726282 h 728664"/>
              <a:gd name="connsiteX1" fmla="*/ 726282 w 3602832"/>
              <a:gd name="connsiteY1" fmla="*/ 7144 h 728664"/>
              <a:gd name="connsiteX2" fmla="*/ 1440657 w 3602832"/>
              <a:gd name="connsiteY2" fmla="*/ 728663 h 728664"/>
              <a:gd name="connsiteX3" fmla="*/ 2164557 w 3602832"/>
              <a:gd name="connsiteY3" fmla="*/ 1 h 728664"/>
              <a:gd name="connsiteX4" fmla="*/ 2883694 w 3602832"/>
              <a:gd name="connsiteY4" fmla="*/ 721519 h 728664"/>
              <a:gd name="connsiteX5" fmla="*/ 3602832 w 3602832"/>
              <a:gd name="connsiteY5" fmla="*/ 7144 h 72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2832" h="728664">
                <a:moveTo>
                  <a:pt x="0" y="726282"/>
                </a:moveTo>
                <a:cubicBezTo>
                  <a:pt x="243086" y="366514"/>
                  <a:pt x="486173" y="6747"/>
                  <a:pt x="726282" y="7144"/>
                </a:cubicBezTo>
                <a:cubicBezTo>
                  <a:pt x="966391" y="7541"/>
                  <a:pt x="1200945" y="729853"/>
                  <a:pt x="1440657" y="728663"/>
                </a:cubicBezTo>
                <a:cubicBezTo>
                  <a:pt x="1680369" y="727473"/>
                  <a:pt x="1924051" y="1192"/>
                  <a:pt x="2164557" y="1"/>
                </a:cubicBezTo>
                <a:cubicBezTo>
                  <a:pt x="2405063" y="-1190"/>
                  <a:pt x="2643982" y="720329"/>
                  <a:pt x="2883694" y="721519"/>
                </a:cubicBezTo>
                <a:cubicBezTo>
                  <a:pt x="3123406" y="722709"/>
                  <a:pt x="3363119" y="364926"/>
                  <a:pt x="3602832" y="7144"/>
                </a:cubicBezTo>
              </a:path>
            </a:pathLst>
          </a:custGeom>
          <a:noFill/>
          <a:ln w="63500" cap="sq">
            <a:solidFill>
              <a:srgbClr val="ECACA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6794853F-C867-411B-A708-653274EDBB56}"/>
              </a:ext>
            </a:extLst>
          </p:cNvPr>
          <p:cNvSpPr/>
          <p:nvPr/>
        </p:nvSpPr>
        <p:spPr>
          <a:xfrm rot="21441104">
            <a:off x="7599269" y="4466688"/>
            <a:ext cx="1530238" cy="122804"/>
          </a:xfrm>
          <a:custGeom>
            <a:avLst/>
            <a:gdLst>
              <a:gd name="connsiteX0" fmla="*/ 0 w 3602832"/>
              <a:gd name="connsiteY0" fmla="*/ 726282 h 728664"/>
              <a:gd name="connsiteX1" fmla="*/ 726282 w 3602832"/>
              <a:gd name="connsiteY1" fmla="*/ 7144 h 728664"/>
              <a:gd name="connsiteX2" fmla="*/ 1440657 w 3602832"/>
              <a:gd name="connsiteY2" fmla="*/ 728663 h 728664"/>
              <a:gd name="connsiteX3" fmla="*/ 2164557 w 3602832"/>
              <a:gd name="connsiteY3" fmla="*/ 1 h 728664"/>
              <a:gd name="connsiteX4" fmla="*/ 2883694 w 3602832"/>
              <a:gd name="connsiteY4" fmla="*/ 721519 h 728664"/>
              <a:gd name="connsiteX5" fmla="*/ 3602832 w 3602832"/>
              <a:gd name="connsiteY5" fmla="*/ 7144 h 72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2832" h="728664">
                <a:moveTo>
                  <a:pt x="0" y="726282"/>
                </a:moveTo>
                <a:cubicBezTo>
                  <a:pt x="243086" y="366514"/>
                  <a:pt x="486173" y="6747"/>
                  <a:pt x="726282" y="7144"/>
                </a:cubicBezTo>
                <a:cubicBezTo>
                  <a:pt x="966391" y="7541"/>
                  <a:pt x="1200945" y="729853"/>
                  <a:pt x="1440657" y="728663"/>
                </a:cubicBezTo>
                <a:cubicBezTo>
                  <a:pt x="1680369" y="727473"/>
                  <a:pt x="1924051" y="1192"/>
                  <a:pt x="2164557" y="1"/>
                </a:cubicBezTo>
                <a:cubicBezTo>
                  <a:pt x="2405063" y="-1190"/>
                  <a:pt x="2643982" y="720329"/>
                  <a:pt x="2883694" y="721519"/>
                </a:cubicBezTo>
                <a:cubicBezTo>
                  <a:pt x="3123406" y="722709"/>
                  <a:pt x="3363119" y="364926"/>
                  <a:pt x="3602832" y="7144"/>
                </a:cubicBezTo>
              </a:path>
            </a:pathLst>
          </a:custGeom>
          <a:noFill/>
          <a:ln w="63500" cap="sq">
            <a:solidFill>
              <a:srgbClr val="ECACA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5761F39C-D65A-44DC-A838-5AC66106FCF3}"/>
              </a:ext>
            </a:extLst>
          </p:cNvPr>
          <p:cNvSpPr/>
          <p:nvPr/>
        </p:nvSpPr>
        <p:spPr>
          <a:xfrm rot="21441104">
            <a:off x="9058024" y="4789679"/>
            <a:ext cx="1530238" cy="122804"/>
          </a:xfrm>
          <a:custGeom>
            <a:avLst/>
            <a:gdLst>
              <a:gd name="connsiteX0" fmla="*/ 0 w 3602832"/>
              <a:gd name="connsiteY0" fmla="*/ 726282 h 728664"/>
              <a:gd name="connsiteX1" fmla="*/ 726282 w 3602832"/>
              <a:gd name="connsiteY1" fmla="*/ 7144 h 728664"/>
              <a:gd name="connsiteX2" fmla="*/ 1440657 w 3602832"/>
              <a:gd name="connsiteY2" fmla="*/ 728663 h 728664"/>
              <a:gd name="connsiteX3" fmla="*/ 2164557 w 3602832"/>
              <a:gd name="connsiteY3" fmla="*/ 1 h 728664"/>
              <a:gd name="connsiteX4" fmla="*/ 2883694 w 3602832"/>
              <a:gd name="connsiteY4" fmla="*/ 721519 h 728664"/>
              <a:gd name="connsiteX5" fmla="*/ 3602832 w 3602832"/>
              <a:gd name="connsiteY5" fmla="*/ 7144 h 72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2832" h="728664">
                <a:moveTo>
                  <a:pt x="0" y="726282"/>
                </a:moveTo>
                <a:cubicBezTo>
                  <a:pt x="243086" y="366514"/>
                  <a:pt x="486173" y="6747"/>
                  <a:pt x="726282" y="7144"/>
                </a:cubicBezTo>
                <a:cubicBezTo>
                  <a:pt x="966391" y="7541"/>
                  <a:pt x="1200945" y="729853"/>
                  <a:pt x="1440657" y="728663"/>
                </a:cubicBezTo>
                <a:cubicBezTo>
                  <a:pt x="1680369" y="727473"/>
                  <a:pt x="1924051" y="1192"/>
                  <a:pt x="2164557" y="1"/>
                </a:cubicBezTo>
                <a:cubicBezTo>
                  <a:pt x="2405063" y="-1190"/>
                  <a:pt x="2643982" y="720329"/>
                  <a:pt x="2883694" y="721519"/>
                </a:cubicBezTo>
                <a:cubicBezTo>
                  <a:pt x="3123406" y="722709"/>
                  <a:pt x="3363119" y="364926"/>
                  <a:pt x="3602832" y="7144"/>
                </a:cubicBezTo>
              </a:path>
            </a:pathLst>
          </a:custGeom>
          <a:noFill/>
          <a:ln w="63500" cap="sq">
            <a:solidFill>
              <a:schemeClr val="bg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922ACDD3-98A8-417E-B8A2-32BE37838711}"/>
              </a:ext>
            </a:extLst>
          </p:cNvPr>
          <p:cNvSpPr/>
          <p:nvPr/>
        </p:nvSpPr>
        <p:spPr>
          <a:xfrm rot="21441104">
            <a:off x="9058023" y="4685567"/>
            <a:ext cx="1530238" cy="122804"/>
          </a:xfrm>
          <a:custGeom>
            <a:avLst/>
            <a:gdLst>
              <a:gd name="connsiteX0" fmla="*/ 0 w 3602832"/>
              <a:gd name="connsiteY0" fmla="*/ 726282 h 728664"/>
              <a:gd name="connsiteX1" fmla="*/ 726282 w 3602832"/>
              <a:gd name="connsiteY1" fmla="*/ 7144 h 728664"/>
              <a:gd name="connsiteX2" fmla="*/ 1440657 w 3602832"/>
              <a:gd name="connsiteY2" fmla="*/ 728663 h 728664"/>
              <a:gd name="connsiteX3" fmla="*/ 2164557 w 3602832"/>
              <a:gd name="connsiteY3" fmla="*/ 1 h 728664"/>
              <a:gd name="connsiteX4" fmla="*/ 2883694 w 3602832"/>
              <a:gd name="connsiteY4" fmla="*/ 721519 h 728664"/>
              <a:gd name="connsiteX5" fmla="*/ 3602832 w 3602832"/>
              <a:gd name="connsiteY5" fmla="*/ 7144 h 72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2832" h="728664">
                <a:moveTo>
                  <a:pt x="0" y="726282"/>
                </a:moveTo>
                <a:cubicBezTo>
                  <a:pt x="243086" y="366514"/>
                  <a:pt x="486173" y="6747"/>
                  <a:pt x="726282" y="7144"/>
                </a:cubicBezTo>
                <a:cubicBezTo>
                  <a:pt x="966391" y="7541"/>
                  <a:pt x="1200945" y="729853"/>
                  <a:pt x="1440657" y="728663"/>
                </a:cubicBezTo>
                <a:cubicBezTo>
                  <a:pt x="1680369" y="727473"/>
                  <a:pt x="1924051" y="1192"/>
                  <a:pt x="2164557" y="1"/>
                </a:cubicBezTo>
                <a:cubicBezTo>
                  <a:pt x="2405063" y="-1190"/>
                  <a:pt x="2643982" y="720329"/>
                  <a:pt x="2883694" y="721519"/>
                </a:cubicBezTo>
                <a:cubicBezTo>
                  <a:pt x="3123406" y="722709"/>
                  <a:pt x="3363119" y="364926"/>
                  <a:pt x="3602832" y="7144"/>
                </a:cubicBezTo>
              </a:path>
            </a:pathLst>
          </a:custGeom>
          <a:noFill/>
          <a:ln w="63500" cap="sq">
            <a:solidFill>
              <a:schemeClr val="bg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19A2595F-1549-4DBE-A4F4-A2C5EF38F4E7}"/>
              </a:ext>
            </a:extLst>
          </p:cNvPr>
          <p:cNvSpPr/>
          <p:nvPr/>
        </p:nvSpPr>
        <p:spPr>
          <a:xfrm rot="21441104">
            <a:off x="9062502" y="4744967"/>
            <a:ext cx="1530238" cy="122804"/>
          </a:xfrm>
          <a:custGeom>
            <a:avLst/>
            <a:gdLst>
              <a:gd name="connsiteX0" fmla="*/ 0 w 3602832"/>
              <a:gd name="connsiteY0" fmla="*/ 726282 h 728664"/>
              <a:gd name="connsiteX1" fmla="*/ 726282 w 3602832"/>
              <a:gd name="connsiteY1" fmla="*/ 7144 h 728664"/>
              <a:gd name="connsiteX2" fmla="*/ 1440657 w 3602832"/>
              <a:gd name="connsiteY2" fmla="*/ 728663 h 728664"/>
              <a:gd name="connsiteX3" fmla="*/ 2164557 w 3602832"/>
              <a:gd name="connsiteY3" fmla="*/ 1 h 728664"/>
              <a:gd name="connsiteX4" fmla="*/ 2883694 w 3602832"/>
              <a:gd name="connsiteY4" fmla="*/ 721519 h 728664"/>
              <a:gd name="connsiteX5" fmla="*/ 3602832 w 3602832"/>
              <a:gd name="connsiteY5" fmla="*/ 7144 h 72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2832" h="728664">
                <a:moveTo>
                  <a:pt x="0" y="726282"/>
                </a:moveTo>
                <a:cubicBezTo>
                  <a:pt x="243086" y="366514"/>
                  <a:pt x="486173" y="6747"/>
                  <a:pt x="726282" y="7144"/>
                </a:cubicBezTo>
                <a:cubicBezTo>
                  <a:pt x="966391" y="7541"/>
                  <a:pt x="1200945" y="729853"/>
                  <a:pt x="1440657" y="728663"/>
                </a:cubicBezTo>
                <a:cubicBezTo>
                  <a:pt x="1680369" y="727473"/>
                  <a:pt x="1924051" y="1192"/>
                  <a:pt x="2164557" y="1"/>
                </a:cubicBezTo>
                <a:cubicBezTo>
                  <a:pt x="2405063" y="-1190"/>
                  <a:pt x="2643982" y="720329"/>
                  <a:pt x="2883694" y="721519"/>
                </a:cubicBezTo>
                <a:cubicBezTo>
                  <a:pt x="3123406" y="722709"/>
                  <a:pt x="3363119" y="364926"/>
                  <a:pt x="3602832" y="7144"/>
                </a:cubicBezTo>
              </a:path>
            </a:pathLst>
          </a:custGeom>
          <a:noFill/>
          <a:ln w="63500" cap="sq">
            <a:solidFill>
              <a:srgbClr val="ECACA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660A2F0E-F707-4510-B30A-E2D5034172F8}"/>
              </a:ext>
            </a:extLst>
          </p:cNvPr>
          <p:cNvSpPr/>
          <p:nvPr/>
        </p:nvSpPr>
        <p:spPr>
          <a:xfrm rot="21441104">
            <a:off x="9058024" y="4648158"/>
            <a:ext cx="1530238" cy="122804"/>
          </a:xfrm>
          <a:custGeom>
            <a:avLst/>
            <a:gdLst>
              <a:gd name="connsiteX0" fmla="*/ 0 w 3602832"/>
              <a:gd name="connsiteY0" fmla="*/ 726282 h 728664"/>
              <a:gd name="connsiteX1" fmla="*/ 726282 w 3602832"/>
              <a:gd name="connsiteY1" fmla="*/ 7144 h 728664"/>
              <a:gd name="connsiteX2" fmla="*/ 1440657 w 3602832"/>
              <a:gd name="connsiteY2" fmla="*/ 728663 h 728664"/>
              <a:gd name="connsiteX3" fmla="*/ 2164557 w 3602832"/>
              <a:gd name="connsiteY3" fmla="*/ 1 h 728664"/>
              <a:gd name="connsiteX4" fmla="*/ 2883694 w 3602832"/>
              <a:gd name="connsiteY4" fmla="*/ 721519 h 728664"/>
              <a:gd name="connsiteX5" fmla="*/ 3602832 w 3602832"/>
              <a:gd name="connsiteY5" fmla="*/ 7144 h 72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2832" h="728664">
                <a:moveTo>
                  <a:pt x="0" y="726282"/>
                </a:moveTo>
                <a:cubicBezTo>
                  <a:pt x="243086" y="366514"/>
                  <a:pt x="486173" y="6747"/>
                  <a:pt x="726282" y="7144"/>
                </a:cubicBezTo>
                <a:cubicBezTo>
                  <a:pt x="966391" y="7541"/>
                  <a:pt x="1200945" y="729853"/>
                  <a:pt x="1440657" y="728663"/>
                </a:cubicBezTo>
                <a:cubicBezTo>
                  <a:pt x="1680369" y="727473"/>
                  <a:pt x="1924051" y="1192"/>
                  <a:pt x="2164557" y="1"/>
                </a:cubicBezTo>
                <a:cubicBezTo>
                  <a:pt x="2405063" y="-1190"/>
                  <a:pt x="2643982" y="720329"/>
                  <a:pt x="2883694" y="721519"/>
                </a:cubicBezTo>
                <a:cubicBezTo>
                  <a:pt x="3123406" y="722709"/>
                  <a:pt x="3363119" y="364926"/>
                  <a:pt x="3602832" y="7144"/>
                </a:cubicBezTo>
              </a:path>
            </a:pathLst>
          </a:custGeom>
          <a:noFill/>
          <a:ln w="63500" cap="sq">
            <a:solidFill>
              <a:srgbClr val="ECACA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5B90D571-DA12-4298-B672-F2D5E0287A31}"/>
              </a:ext>
            </a:extLst>
          </p:cNvPr>
          <p:cNvSpPr/>
          <p:nvPr/>
        </p:nvSpPr>
        <p:spPr>
          <a:xfrm rot="21441104">
            <a:off x="9066980" y="4841777"/>
            <a:ext cx="1530238" cy="122804"/>
          </a:xfrm>
          <a:custGeom>
            <a:avLst/>
            <a:gdLst>
              <a:gd name="connsiteX0" fmla="*/ 0 w 3602832"/>
              <a:gd name="connsiteY0" fmla="*/ 726282 h 728664"/>
              <a:gd name="connsiteX1" fmla="*/ 726282 w 3602832"/>
              <a:gd name="connsiteY1" fmla="*/ 7144 h 728664"/>
              <a:gd name="connsiteX2" fmla="*/ 1440657 w 3602832"/>
              <a:gd name="connsiteY2" fmla="*/ 728663 h 728664"/>
              <a:gd name="connsiteX3" fmla="*/ 2164557 w 3602832"/>
              <a:gd name="connsiteY3" fmla="*/ 1 h 728664"/>
              <a:gd name="connsiteX4" fmla="*/ 2883694 w 3602832"/>
              <a:gd name="connsiteY4" fmla="*/ 721519 h 728664"/>
              <a:gd name="connsiteX5" fmla="*/ 3602832 w 3602832"/>
              <a:gd name="connsiteY5" fmla="*/ 7144 h 72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2832" h="728664">
                <a:moveTo>
                  <a:pt x="0" y="726282"/>
                </a:moveTo>
                <a:cubicBezTo>
                  <a:pt x="243086" y="366514"/>
                  <a:pt x="486173" y="6747"/>
                  <a:pt x="726282" y="7144"/>
                </a:cubicBezTo>
                <a:cubicBezTo>
                  <a:pt x="966391" y="7541"/>
                  <a:pt x="1200945" y="729853"/>
                  <a:pt x="1440657" y="728663"/>
                </a:cubicBezTo>
                <a:cubicBezTo>
                  <a:pt x="1680369" y="727473"/>
                  <a:pt x="1924051" y="1192"/>
                  <a:pt x="2164557" y="1"/>
                </a:cubicBezTo>
                <a:cubicBezTo>
                  <a:pt x="2405063" y="-1190"/>
                  <a:pt x="2643982" y="720329"/>
                  <a:pt x="2883694" y="721519"/>
                </a:cubicBezTo>
                <a:cubicBezTo>
                  <a:pt x="3123406" y="722709"/>
                  <a:pt x="3363119" y="364926"/>
                  <a:pt x="3602832" y="7144"/>
                </a:cubicBezTo>
              </a:path>
            </a:pathLst>
          </a:custGeom>
          <a:noFill/>
          <a:ln w="63500" cap="sq">
            <a:solidFill>
              <a:srgbClr val="ECACA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F7B26C0-AD1C-4002-8E7D-281537C1F400}"/>
              </a:ext>
            </a:extLst>
          </p:cNvPr>
          <p:cNvGrpSpPr/>
          <p:nvPr/>
        </p:nvGrpSpPr>
        <p:grpSpPr>
          <a:xfrm>
            <a:off x="2077383" y="2673311"/>
            <a:ext cx="1539195" cy="316423"/>
            <a:chOff x="880582" y="3956144"/>
            <a:chExt cx="1539195" cy="316423"/>
          </a:xfrm>
        </p:grpSpPr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28DD9D1C-A32D-4ADC-B620-4A2D734CFE8D}"/>
                </a:ext>
              </a:extLst>
            </p:cNvPr>
            <p:cNvSpPr/>
            <p:nvPr/>
          </p:nvSpPr>
          <p:spPr>
            <a:xfrm rot="21441104">
              <a:off x="880583" y="4097665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chemeClr val="bg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B22081C0-5795-48A5-8313-642DE4E4A827}"/>
                </a:ext>
              </a:extLst>
            </p:cNvPr>
            <p:cNvSpPr/>
            <p:nvPr/>
          </p:nvSpPr>
          <p:spPr>
            <a:xfrm rot="21441104">
              <a:off x="880582" y="399355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chemeClr val="bg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2EC220C-3BA3-42F8-9F36-77772C761EAF}"/>
                </a:ext>
              </a:extLst>
            </p:cNvPr>
            <p:cNvSpPr/>
            <p:nvPr/>
          </p:nvSpPr>
          <p:spPr>
            <a:xfrm rot="21441104">
              <a:off x="885061" y="405295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B50189F-CD61-436B-8D55-9C9F9E484740}"/>
                </a:ext>
              </a:extLst>
            </p:cNvPr>
            <p:cNvSpPr/>
            <p:nvPr/>
          </p:nvSpPr>
          <p:spPr>
            <a:xfrm rot="21441104">
              <a:off x="880583" y="3956144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F9B256E9-097F-4EAF-9470-948D17C6EDDB}"/>
                </a:ext>
              </a:extLst>
            </p:cNvPr>
            <p:cNvSpPr/>
            <p:nvPr/>
          </p:nvSpPr>
          <p:spPr>
            <a:xfrm rot="21441104">
              <a:off x="889539" y="414976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B2CE8820-39FD-4611-AB23-9CBD698E094E}"/>
              </a:ext>
            </a:extLst>
          </p:cNvPr>
          <p:cNvGrpSpPr/>
          <p:nvPr/>
        </p:nvGrpSpPr>
        <p:grpSpPr>
          <a:xfrm rot="661568">
            <a:off x="2100371" y="2894456"/>
            <a:ext cx="1539195" cy="316423"/>
            <a:chOff x="880582" y="3956144"/>
            <a:chExt cx="1539195" cy="316423"/>
          </a:xfrm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7C30E01C-9B01-4A12-B7BB-8EBF69BB823A}"/>
                </a:ext>
              </a:extLst>
            </p:cNvPr>
            <p:cNvSpPr/>
            <p:nvPr/>
          </p:nvSpPr>
          <p:spPr>
            <a:xfrm rot="21441104">
              <a:off x="880583" y="4097665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chemeClr val="bg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44E4D81A-4038-4901-A6D0-13BD2E641640}"/>
                </a:ext>
              </a:extLst>
            </p:cNvPr>
            <p:cNvSpPr/>
            <p:nvPr/>
          </p:nvSpPr>
          <p:spPr>
            <a:xfrm rot="21441104">
              <a:off x="880582" y="399355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chemeClr val="bg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D665B4D6-E5EC-4C59-8C99-885C9A57A95A}"/>
                </a:ext>
              </a:extLst>
            </p:cNvPr>
            <p:cNvSpPr/>
            <p:nvPr/>
          </p:nvSpPr>
          <p:spPr>
            <a:xfrm rot="21441104">
              <a:off x="885061" y="405295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06B8B8BE-C27D-4F08-A404-6171051022DB}"/>
                </a:ext>
              </a:extLst>
            </p:cNvPr>
            <p:cNvSpPr/>
            <p:nvPr/>
          </p:nvSpPr>
          <p:spPr>
            <a:xfrm rot="21441104">
              <a:off x="880583" y="3956144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6D6F3D07-0D9E-4BB3-9F6F-0C26214FF392}"/>
                </a:ext>
              </a:extLst>
            </p:cNvPr>
            <p:cNvSpPr/>
            <p:nvPr/>
          </p:nvSpPr>
          <p:spPr>
            <a:xfrm rot="21441104">
              <a:off x="889539" y="414976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D63240C0-0F15-4541-B2B0-455C13074E1E}"/>
              </a:ext>
            </a:extLst>
          </p:cNvPr>
          <p:cNvSpPr/>
          <p:nvPr/>
        </p:nvSpPr>
        <p:spPr>
          <a:xfrm>
            <a:off x="8511478" y="734886"/>
            <a:ext cx="3124667" cy="3124667"/>
          </a:xfrm>
          <a:prstGeom prst="ellipse">
            <a:avLst/>
          </a:prstGeom>
          <a:solidFill>
            <a:srgbClr val="DFDDDD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B3D4978-E768-4DA1-9FDE-098A2E698EBA}"/>
              </a:ext>
            </a:extLst>
          </p:cNvPr>
          <p:cNvSpPr/>
          <p:nvPr/>
        </p:nvSpPr>
        <p:spPr>
          <a:xfrm>
            <a:off x="9058214" y="1482085"/>
            <a:ext cx="906576" cy="906574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현 82">
            <a:extLst>
              <a:ext uri="{FF2B5EF4-FFF2-40B4-BE49-F238E27FC236}">
                <a16:creationId xmlns:a16="http://schemas.microsoft.com/office/drawing/2014/main" id="{A08E5EF0-DC66-41D9-95E1-0D2383517E93}"/>
              </a:ext>
            </a:extLst>
          </p:cNvPr>
          <p:cNvSpPr/>
          <p:nvPr/>
        </p:nvSpPr>
        <p:spPr>
          <a:xfrm>
            <a:off x="8821233" y="923842"/>
            <a:ext cx="2505158" cy="2505158"/>
          </a:xfrm>
          <a:prstGeom prst="chord">
            <a:avLst>
              <a:gd name="adj1" fmla="val 1525311"/>
              <a:gd name="adj2" fmla="val 9256831"/>
            </a:avLst>
          </a:prstGeom>
          <a:solidFill>
            <a:srgbClr val="DFDDDD"/>
          </a:solidFill>
          <a:ln w="1270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9C3D751-F8D0-4165-8705-361047CB1B74}"/>
              </a:ext>
            </a:extLst>
          </p:cNvPr>
          <p:cNvSpPr/>
          <p:nvPr/>
        </p:nvSpPr>
        <p:spPr>
          <a:xfrm>
            <a:off x="10243122" y="1477492"/>
            <a:ext cx="906576" cy="90657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원호 84">
            <a:extLst>
              <a:ext uri="{FF2B5EF4-FFF2-40B4-BE49-F238E27FC236}">
                <a16:creationId xmlns:a16="http://schemas.microsoft.com/office/drawing/2014/main" id="{81ACB81F-0FB7-46A1-80EF-CD228284381D}"/>
              </a:ext>
            </a:extLst>
          </p:cNvPr>
          <p:cNvSpPr/>
          <p:nvPr/>
        </p:nvSpPr>
        <p:spPr>
          <a:xfrm>
            <a:off x="8700434" y="923842"/>
            <a:ext cx="2746754" cy="2746754"/>
          </a:xfrm>
          <a:prstGeom prst="arc">
            <a:avLst>
              <a:gd name="adj1" fmla="val 10986171"/>
              <a:gd name="adj2" fmla="val 16339111"/>
            </a:avLst>
          </a:prstGeom>
          <a:ln w="635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E4DC82D-A8AF-4758-9406-B659F6C352DE}"/>
              </a:ext>
            </a:extLst>
          </p:cNvPr>
          <p:cNvSpPr/>
          <p:nvPr/>
        </p:nvSpPr>
        <p:spPr>
          <a:xfrm>
            <a:off x="10446280" y="1767731"/>
            <a:ext cx="335280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원호 86">
            <a:extLst>
              <a:ext uri="{FF2B5EF4-FFF2-40B4-BE49-F238E27FC236}">
                <a16:creationId xmlns:a16="http://schemas.microsoft.com/office/drawing/2014/main" id="{0D24030F-769A-4FD3-8267-D4DB9699C23C}"/>
              </a:ext>
            </a:extLst>
          </p:cNvPr>
          <p:cNvSpPr/>
          <p:nvPr/>
        </p:nvSpPr>
        <p:spPr>
          <a:xfrm rot="16200000" flipH="1">
            <a:off x="9195378" y="1619251"/>
            <a:ext cx="632244" cy="632242"/>
          </a:xfrm>
          <a:prstGeom prst="arc">
            <a:avLst>
              <a:gd name="adj1" fmla="val 10986171"/>
              <a:gd name="adj2" fmla="val 16339111"/>
            </a:avLst>
          </a:prstGeom>
          <a:ln w="635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10DAFDC-78CF-4286-9B01-0853B05717EC}"/>
              </a:ext>
            </a:extLst>
          </p:cNvPr>
          <p:cNvGrpSpPr/>
          <p:nvPr/>
        </p:nvGrpSpPr>
        <p:grpSpPr>
          <a:xfrm>
            <a:off x="9304213" y="2747245"/>
            <a:ext cx="1539195" cy="316423"/>
            <a:chOff x="880582" y="3956144"/>
            <a:chExt cx="1539195" cy="316423"/>
          </a:xfrm>
        </p:grpSpPr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F830C725-9838-44E0-A70E-9209A8C84DC7}"/>
                </a:ext>
              </a:extLst>
            </p:cNvPr>
            <p:cNvSpPr/>
            <p:nvPr/>
          </p:nvSpPr>
          <p:spPr>
            <a:xfrm rot="21441104">
              <a:off x="880583" y="4097665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chemeClr val="bg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0B3B99D-9F79-4876-BF9B-DF06B5675C3A}"/>
                </a:ext>
              </a:extLst>
            </p:cNvPr>
            <p:cNvSpPr/>
            <p:nvPr/>
          </p:nvSpPr>
          <p:spPr>
            <a:xfrm rot="21441104">
              <a:off x="880582" y="399355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chemeClr val="bg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5E112DDE-3CF6-4D19-AD4E-4C9746F6AAF7}"/>
                </a:ext>
              </a:extLst>
            </p:cNvPr>
            <p:cNvSpPr/>
            <p:nvPr/>
          </p:nvSpPr>
          <p:spPr>
            <a:xfrm rot="21441104">
              <a:off x="885061" y="405295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DF3BB90F-BF55-470C-95EA-6C7D7A2337EC}"/>
                </a:ext>
              </a:extLst>
            </p:cNvPr>
            <p:cNvSpPr/>
            <p:nvPr/>
          </p:nvSpPr>
          <p:spPr>
            <a:xfrm rot="21441104">
              <a:off x="880583" y="3956144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200E4C9B-B46C-44BD-9A54-EEEDAAFF5E5A}"/>
                </a:ext>
              </a:extLst>
            </p:cNvPr>
            <p:cNvSpPr/>
            <p:nvPr/>
          </p:nvSpPr>
          <p:spPr>
            <a:xfrm rot="21441104">
              <a:off x="889539" y="414976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EBAC7D3-73EF-4CE5-9CF5-DA653B3B7526}"/>
              </a:ext>
            </a:extLst>
          </p:cNvPr>
          <p:cNvGrpSpPr/>
          <p:nvPr/>
        </p:nvGrpSpPr>
        <p:grpSpPr>
          <a:xfrm rot="661568">
            <a:off x="9327201" y="2968390"/>
            <a:ext cx="1539195" cy="316423"/>
            <a:chOff x="880582" y="3956144"/>
            <a:chExt cx="1539195" cy="316423"/>
          </a:xfrm>
        </p:grpSpPr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46A9B0B-DE2B-4056-8F84-38EB08B6400B}"/>
                </a:ext>
              </a:extLst>
            </p:cNvPr>
            <p:cNvSpPr/>
            <p:nvPr/>
          </p:nvSpPr>
          <p:spPr>
            <a:xfrm rot="21441104">
              <a:off x="880583" y="4097665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chemeClr val="bg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DE8BF229-C03E-4B37-9FCC-9B665EFC742A}"/>
                </a:ext>
              </a:extLst>
            </p:cNvPr>
            <p:cNvSpPr/>
            <p:nvPr/>
          </p:nvSpPr>
          <p:spPr>
            <a:xfrm rot="21441104">
              <a:off x="880582" y="399355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chemeClr val="bg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01389CDA-F0C2-40BD-A74F-180DBC548DFE}"/>
                </a:ext>
              </a:extLst>
            </p:cNvPr>
            <p:cNvSpPr/>
            <p:nvPr/>
          </p:nvSpPr>
          <p:spPr>
            <a:xfrm rot="21441104">
              <a:off x="885061" y="405295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C3A7A3FC-A450-447E-9802-FB71D36BA4A5}"/>
                </a:ext>
              </a:extLst>
            </p:cNvPr>
            <p:cNvSpPr/>
            <p:nvPr/>
          </p:nvSpPr>
          <p:spPr>
            <a:xfrm rot="21441104">
              <a:off x="880583" y="3956144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1524C5CE-4846-4BCC-8D12-83231FC6AEA8}"/>
                </a:ext>
              </a:extLst>
            </p:cNvPr>
            <p:cNvSpPr/>
            <p:nvPr/>
          </p:nvSpPr>
          <p:spPr>
            <a:xfrm rot="21441104">
              <a:off x="889539" y="414976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6350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타원 99">
            <a:extLst>
              <a:ext uri="{FF2B5EF4-FFF2-40B4-BE49-F238E27FC236}">
                <a16:creationId xmlns:a16="http://schemas.microsoft.com/office/drawing/2014/main" id="{7114FC30-646C-4DEF-92DC-D78DFEB34621}"/>
              </a:ext>
            </a:extLst>
          </p:cNvPr>
          <p:cNvSpPr/>
          <p:nvPr/>
        </p:nvSpPr>
        <p:spPr>
          <a:xfrm>
            <a:off x="9058212" y="1477492"/>
            <a:ext cx="906576" cy="90657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93D2DED-E304-41E4-9BC4-C499D94338D5}"/>
              </a:ext>
            </a:extLst>
          </p:cNvPr>
          <p:cNvSpPr/>
          <p:nvPr/>
        </p:nvSpPr>
        <p:spPr>
          <a:xfrm>
            <a:off x="9415737" y="1865115"/>
            <a:ext cx="335280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36A4EBF0-83D6-4B77-955E-6EF433D66AA8}"/>
              </a:ext>
            </a:extLst>
          </p:cNvPr>
          <p:cNvSpPr/>
          <p:nvPr/>
        </p:nvSpPr>
        <p:spPr>
          <a:xfrm>
            <a:off x="5869343" y="1865115"/>
            <a:ext cx="335280" cy="335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1943C26-CEE5-40C5-800B-833C008BA101}"/>
              </a:ext>
            </a:extLst>
          </p:cNvPr>
          <p:cNvGrpSpPr/>
          <p:nvPr/>
        </p:nvGrpSpPr>
        <p:grpSpPr>
          <a:xfrm>
            <a:off x="5235918" y="4726938"/>
            <a:ext cx="798052" cy="814067"/>
            <a:chOff x="5235918" y="4726938"/>
            <a:chExt cx="798052" cy="814067"/>
          </a:xfrm>
        </p:grpSpPr>
        <p:sp>
          <p:nvSpPr>
            <p:cNvPr id="103" name="눈물 방울 102">
              <a:extLst>
                <a:ext uri="{FF2B5EF4-FFF2-40B4-BE49-F238E27FC236}">
                  <a16:creationId xmlns:a16="http://schemas.microsoft.com/office/drawing/2014/main" id="{F39BB217-9BE2-4E57-BF5F-96C7A332F6BE}"/>
                </a:ext>
              </a:extLst>
            </p:cNvPr>
            <p:cNvSpPr/>
            <p:nvPr/>
          </p:nvSpPr>
          <p:spPr>
            <a:xfrm rot="18819237">
              <a:off x="5227910" y="4734946"/>
              <a:ext cx="814067" cy="798052"/>
            </a:xfrm>
            <a:prstGeom prst="teardrop">
              <a:avLst>
                <a:gd name="adj" fmla="val 98384"/>
              </a:avLst>
            </a:prstGeom>
            <a:solidFill>
              <a:srgbClr val="1D755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A7AD097-B4FA-4A42-989B-A2B333AB0FED}"/>
                </a:ext>
              </a:extLst>
            </p:cNvPr>
            <p:cNvCxnSpPr>
              <a:cxnSpLocks/>
            </p:cNvCxnSpPr>
            <p:nvPr/>
          </p:nvCxnSpPr>
          <p:spPr>
            <a:xfrm>
              <a:off x="5445919" y="4764881"/>
              <a:ext cx="185340" cy="159487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47791BDE-9789-4EA4-BD18-FF17BFA06297}"/>
                </a:ext>
              </a:extLst>
            </p:cNvPr>
            <p:cNvCxnSpPr>
              <a:cxnSpLocks/>
            </p:cNvCxnSpPr>
            <p:nvPr/>
          </p:nvCxnSpPr>
          <p:spPr>
            <a:xfrm>
              <a:off x="5300663" y="4965736"/>
              <a:ext cx="326771" cy="28119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1D6BE79F-A5E8-44CF-823F-0ADBFD3F384F}"/>
                </a:ext>
              </a:extLst>
            </p:cNvPr>
            <p:cNvCxnSpPr>
              <a:cxnSpLocks/>
              <a:stCxn id="103" idx="3"/>
            </p:cNvCxnSpPr>
            <p:nvPr/>
          </p:nvCxnSpPr>
          <p:spPr>
            <a:xfrm flipH="1" flipV="1">
              <a:off x="5630584" y="4812506"/>
              <a:ext cx="9824" cy="72447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00A2D0CA-221B-494C-8335-5415F1F67F67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 flipV="1">
              <a:off x="5640408" y="4839474"/>
              <a:ext cx="275511" cy="2504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0397B518-0E20-4157-96AB-44EC09C1EB82}"/>
              </a:ext>
            </a:extLst>
          </p:cNvPr>
          <p:cNvSpPr/>
          <p:nvPr/>
        </p:nvSpPr>
        <p:spPr>
          <a:xfrm>
            <a:off x="3868271" y="5627471"/>
            <a:ext cx="664438" cy="869118"/>
          </a:xfrm>
          <a:custGeom>
            <a:avLst/>
            <a:gdLst>
              <a:gd name="connsiteX0" fmla="*/ 360000 w 720000"/>
              <a:gd name="connsiteY0" fmla="*/ 0 h 869118"/>
              <a:gd name="connsiteX1" fmla="*/ 614559 w 720000"/>
              <a:gd name="connsiteY1" fmla="*/ 254559 h 869118"/>
              <a:gd name="connsiteX2" fmla="*/ 614559 w 720000"/>
              <a:gd name="connsiteY2" fmla="*/ 254559 h 869118"/>
              <a:gd name="connsiteX3" fmla="*/ 614559 w 720000"/>
              <a:gd name="connsiteY3" fmla="*/ 254560 h 869118"/>
              <a:gd name="connsiteX4" fmla="*/ 720000 w 720000"/>
              <a:gd name="connsiteY4" fmla="*/ 509118 h 869118"/>
              <a:gd name="connsiteX5" fmla="*/ 360000 w 720000"/>
              <a:gd name="connsiteY5" fmla="*/ 869118 h 869118"/>
              <a:gd name="connsiteX6" fmla="*/ 0 w 720000"/>
              <a:gd name="connsiteY6" fmla="*/ 509118 h 869118"/>
              <a:gd name="connsiteX7" fmla="*/ 105442 w 720000"/>
              <a:gd name="connsiteY7" fmla="*/ 254560 h 869118"/>
              <a:gd name="connsiteX8" fmla="*/ 105442 w 720000"/>
              <a:gd name="connsiteY8" fmla="*/ 254559 h 869118"/>
              <a:gd name="connsiteX9" fmla="*/ 105442 w 720000"/>
              <a:gd name="connsiteY9" fmla="*/ 254559 h 86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0" h="869118">
                <a:moveTo>
                  <a:pt x="360000" y="0"/>
                </a:moveTo>
                <a:lnTo>
                  <a:pt x="614559" y="254559"/>
                </a:lnTo>
                <a:lnTo>
                  <a:pt x="614559" y="254559"/>
                </a:lnTo>
                <a:lnTo>
                  <a:pt x="614559" y="254560"/>
                </a:lnTo>
                <a:cubicBezTo>
                  <a:pt x="679706" y="319707"/>
                  <a:pt x="720000" y="409707"/>
                  <a:pt x="720000" y="509118"/>
                </a:cubicBezTo>
                <a:cubicBezTo>
                  <a:pt x="720000" y="707941"/>
                  <a:pt x="558823" y="869118"/>
                  <a:pt x="360000" y="869118"/>
                </a:cubicBezTo>
                <a:cubicBezTo>
                  <a:pt x="161177" y="869118"/>
                  <a:pt x="0" y="707941"/>
                  <a:pt x="0" y="509118"/>
                </a:cubicBezTo>
                <a:cubicBezTo>
                  <a:pt x="0" y="409707"/>
                  <a:pt x="40294" y="319707"/>
                  <a:pt x="105442" y="254560"/>
                </a:cubicBezTo>
                <a:lnTo>
                  <a:pt x="105442" y="254559"/>
                </a:lnTo>
                <a:lnTo>
                  <a:pt x="105442" y="254559"/>
                </a:lnTo>
                <a:close/>
              </a:path>
            </a:pathLst>
          </a:custGeom>
          <a:solidFill>
            <a:srgbClr val="1D755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61E7A627-506E-41F3-965D-859F998F00E5}"/>
              </a:ext>
            </a:extLst>
          </p:cNvPr>
          <p:cNvSpPr/>
          <p:nvPr/>
        </p:nvSpPr>
        <p:spPr>
          <a:xfrm rot="21441104">
            <a:off x="9064724" y="4875026"/>
            <a:ext cx="1558954" cy="122804"/>
          </a:xfrm>
          <a:custGeom>
            <a:avLst/>
            <a:gdLst>
              <a:gd name="connsiteX0" fmla="*/ 0 w 3602832"/>
              <a:gd name="connsiteY0" fmla="*/ 726282 h 728664"/>
              <a:gd name="connsiteX1" fmla="*/ 726282 w 3602832"/>
              <a:gd name="connsiteY1" fmla="*/ 7144 h 728664"/>
              <a:gd name="connsiteX2" fmla="*/ 1440657 w 3602832"/>
              <a:gd name="connsiteY2" fmla="*/ 728663 h 728664"/>
              <a:gd name="connsiteX3" fmla="*/ 2164557 w 3602832"/>
              <a:gd name="connsiteY3" fmla="*/ 1 h 728664"/>
              <a:gd name="connsiteX4" fmla="*/ 2883694 w 3602832"/>
              <a:gd name="connsiteY4" fmla="*/ 721519 h 728664"/>
              <a:gd name="connsiteX5" fmla="*/ 3602832 w 3602832"/>
              <a:gd name="connsiteY5" fmla="*/ 7144 h 72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2832" h="728664">
                <a:moveTo>
                  <a:pt x="0" y="726282"/>
                </a:moveTo>
                <a:cubicBezTo>
                  <a:pt x="243086" y="366514"/>
                  <a:pt x="486173" y="6747"/>
                  <a:pt x="726282" y="7144"/>
                </a:cubicBezTo>
                <a:cubicBezTo>
                  <a:pt x="966391" y="7541"/>
                  <a:pt x="1200945" y="729853"/>
                  <a:pt x="1440657" y="728663"/>
                </a:cubicBezTo>
                <a:cubicBezTo>
                  <a:pt x="1680369" y="727473"/>
                  <a:pt x="1924051" y="1192"/>
                  <a:pt x="2164557" y="1"/>
                </a:cubicBezTo>
                <a:cubicBezTo>
                  <a:pt x="2405063" y="-1190"/>
                  <a:pt x="2643982" y="720329"/>
                  <a:pt x="2883694" y="721519"/>
                </a:cubicBezTo>
                <a:cubicBezTo>
                  <a:pt x="3123406" y="722709"/>
                  <a:pt x="3363119" y="364926"/>
                  <a:pt x="3602832" y="7144"/>
                </a:cubicBezTo>
              </a:path>
            </a:pathLst>
          </a:custGeom>
          <a:noFill/>
          <a:ln w="25400" cap="sq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B87EE57A-5956-4256-82B4-E4FB73E1A6C2}"/>
              </a:ext>
            </a:extLst>
          </p:cNvPr>
          <p:cNvSpPr/>
          <p:nvPr/>
        </p:nvSpPr>
        <p:spPr>
          <a:xfrm rot="21441104">
            <a:off x="9029611" y="4606856"/>
            <a:ext cx="1558954" cy="135341"/>
          </a:xfrm>
          <a:custGeom>
            <a:avLst/>
            <a:gdLst>
              <a:gd name="connsiteX0" fmla="*/ 0 w 3602832"/>
              <a:gd name="connsiteY0" fmla="*/ 726282 h 728664"/>
              <a:gd name="connsiteX1" fmla="*/ 726282 w 3602832"/>
              <a:gd name="connsiteY1" fmla="*/ 7144 h 728664"/>
              <a:gd name="connsiteX2" fmla="*/ 1440657 w 3602832"/>
              <a:gd name="connsiteY2" fmla="*/ 728663 h 728664"/>
              <a:gd name="connsiteX3" fmla="*/ 2164557 w 3602832"/>
              <a:gd name="connsiteY3" fmla="*/ 1 h 728664"/>
              <a:gd name="connsiteX4" fmla="*/ 2883694 w 3602832"/>
              <a:gd name="connsiteY4" fmla="*/ 721519 h 728664"/>
              <a:gd name="connsiteX5" fmla="*/ 3602832 w 3602832"/>
              <a:gd name="connsiteY5" fmla="*/ 7144 h 72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2832" h="728664">
                <a:moveTo>
                  <a:pt x="0" y="726282"/>
                </a:moveTo>
                <a:cubicBezTo>
                  <a:pt x="243086" y="366514"/>
                  <a:pt x="486173" y="6747"/>
                  <a:pt x="726282" y="7144"/>
                </a:cubicBezTo>
                <a:cubicBezTo>
                  <a:pt x="966391" y="7541"/>
                  <a:pt x="1200945" y="729853"/>
                  <a:pt x="1440657" y="728663"/>
                </a:cubicBezTo>
                <a:cubicBezTo>
                  <a:pt x="1680369" y="727473"/>
                  <a:pt x="1924051" y="1192"/>
                  <a:pt x="2164557" y="1"/>
                </a:cubicBezTo>
                <a:cubicBezTo>
                  <a:pt x="2405063" y="-1190"/>
                  <a:pt x="2643982" y="720329"/>
                  <a:pt x="2883694" y="721519"/>
                </a:cubicBezTo>
                <a:cubicBezTo>
                  <a:pt x="3123406" y="722709"/>
                  <a:pt x="3363119" y="364926"/>
                  <a:pt x="3602832" y="7144"/>
                </a:cubicBezTo>
              </a:path>
            </a:pathLst>
          </a:custGeom>
          <a:noFill/>
          <a:ln w="25400" cap="sq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A0F1998B-6AC5-4EBF-A9D5-443766BF41E4}"/>
              </a:ext>
            </a:extLst>
          </p:cNvPr>
          <p:cNvCxnSpPr>
            <a:cxnSpLocks/>
            <a:stCxn id="150" idx="0"/>
            <a:endCxn id="149" idx="0"/>
          </p:cNvCxnSpPr>
          <p:nvPr/>
        </p:nvCxnSpPr>
        <p:spPr>
          <a:xfrm>
            <a:off x="9033550" y="4777699"/>
            <a:ext cx="34825" cy="25568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1B3C48A5-A08F-420E-A62A-00E8E2CBAAB4}"/>
              </a:ext>
            </a:extLst>
          </p:cNvPr>
          <p:cNvCxnSpPr>
            <a:cxnSpLocks/>
            <a:stCxn id="150" idx="5"/>
            <a:endCxn id="149" idx="5"/>
          </p:cNvCxnSpPr>
          <p:nvPr/>
        </p:nvCxnSpPr>
        <p:spPr>
          <a:xfrm>
            <a:off x="10584667" y="4572238"/>
            <a:ext cx="35397" cy="268041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2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F1836F-E02D-4237-B9C8-C1AE4517B0AB}"/>
              </a:ext>
            </a:extLst>
          </p:cNvPr>
          <p:cNvSpPr/>
          <p:nvPr/>
        </p:nvSpPr>
        <p:spPr>
          <a:xfrm>
            <a:off x="2951845" y="984963"/>
            <a:ext cx="2381000" cy="2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5E42F4A-E40A-4492-ADA0-A4757DAF6097}"/>
              </a:ext>
            </a:extLst>
          </p:cNvPr>
          <p:cNvGrpSpPr/>
          <p:nvPr/>
        </p:nvGrpSpPr>
        <p:grpSpPr>
          <a:xfrm>
            <a:off x="3327769" y="1240002"/>
            <a:ext cx="1610357" cy="956944"/>
            <a:chOff x="4899468" y="-589266"/>
            <a:chExt cx="2593191" cy="1540987"/>
          </a:xfrm>
        </p:grpSpPr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78309937-6E41-4BB5-BF20-1984C4BBAE37}"/>
                </a:ext>
              </a:extLst>
            </p:cNvPr>
            <p:cNvSpPr/>
            <p:nvPr/>
          </p:nvSpPr>
          <p:spPr>
            <a:xfrm>
              <a:off x="6799716" y="258778"/>
              <a:ext cx="692943" cy="692943"/>
            </a:xfrm>
            <a:prstGeom prst="arc">
              <a:avLst/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원호 6">
              <a:extLst>
                <a:ext uri="{FF2B5EF4-FFF2-40B4-BE49-F238E27FC236}">
                  <a16:creationId xmlns:a16="http://schemas.microsoft.com/office/drawing/2014/main" id="{86EBF80B-3110-4935-9019-A20A6D48B879}"/>
                </a:ext>
              </a:extLst>
            </p:cNvPr>
            <p:cNvSpPr/>
            <p:nvPr/>
          </p:nvSpPr>
          <p:spPr>
            <a:xfrm>
              <a:off x="6410381" y="-87694"/>
              <a:ext cx="692943" cy="692943"/>
            </a:xfrm>
            <a:prstGeom prst="arc">
              <a:avLst>
                <a:gd name="adj1" fmla="val 14927436"/>
                <a:gd name="adj2" fmla="val 1831096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8" name="원호 7">
              <a:extLst>
                <a:ext uri="{FF2B5EF4-FFF2-40B4-BE49-F238E27FC236}">
                  <a16:creationId xmlns:a16="http://schemas.microsoft.com/office/drawing/2014/main" id="{46E30BA1-BBA5-4497-9BF1-BA7EBFA5C944}"/>
                </a:ext>
              </a:extLst>
            </p:cNvPr>
            <p:cNvSpPr/>
            <p:nvPr/>
          </p:nvSpPr>
          <p:spPr>
            <a:xfrm>
              <a:off x="6738991" y="-87695"/>
              <a:ext cx="692943" cy="692943"/>
            </a:xfrm>
            <a:prstGeom prst="arc">
              <a:avLst>
                <a:gd name="adj1" fmla="val 14927436"/>
                <a:gd name="adj2" fmla="val 1041891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CF085303-2E77-4776-8372-D2221798083B}"/>
                </a:ext>
              </a:extLst>
            </p:cNvPr>
            <p:cNvSpPr/>
            <p:nvPr/>
          </p:nvSpPr>
          <p:spPr>
            <a:xfrm>
              <a:off x="6258577" y="-495894"/>
              <a:ext cx="692943" cy="692943"/>
            </a:xfrm>
            <a:prstGeom prst="arc">
              <a:avLst>
                <a:gd name="adj1" fmla="val 14927436"/>
                <a:gd name="adj2" fmla="val 1041891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C9C6AB78-55CF-420D-B60D-45364B5D679A}"/>
                </a:ext>
              </a:extLst>
            </p:cNvPr>
            <p:cNvSpPr/>
            <p:nvPr/>
          </p:nvSpPr>
          <p:spPr>
            <a:xfrm>
              <a:off x="4899468" y="258778"/>
              <a:ext cx="692943" cy="692943"/>
            </a:xfrm>
            <a:prstGeom prst="arc">
              <a:avLst>
                <a:gd name="adj1" fmla="val 10517256"/>
                <a:gd name="adj2" fmla="val 16661859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DE866709-BE1C-4809-A125-C0DB881C620C}"/>
                </a:ext>
              </a:extLst>
            </p:cNvPr>
            <p:cNvSpPr/>
            <p:nvPr/>
          </p:nvSpPr>
          <p:spPr>
            <a:xfrm>
              <a:off x="5306664" y="-42267"/>
              <a:ext cx="692943" cy="692943"/>
            </a:xfrm>
            <a:prstGeom prst="arc">
              <a:avLst>
                <a:gd name="adj1" fmla="val 8253370"/>
                <a:gd name="adj2" fmla="val 15808055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5B16BA48-F0C2-4307-93E5-D42CA5B88336}"/>
                </a:ext>
              </a:extLst>
            </p:cNvPr>
            <p:cNvSpPr/>
            <p:nvPr/>
          </p:nvSpPr>
          <p:spPr>
            <a:xfrm>
              <a:off x="5051272" y="-242794"/>
              <a:ext cx="692943" cy="692943"/>
            </a:xfrm>
            <a:prstGeom prst="arc">
              <a:avLst>
                <a:gd name="adj1" fmla="val 9018983"/>
                <a:gd name="adj2" fmla="val 15808055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5C482437-570B-423D-843F-8F71BE595B31}"/>
                </a:ext>
              </a:extLst>
            </p:cNvPr>
            <p:cNvSpPr/>
            <p:nvPr/>
          </p:nvSpPr>
          <p:spPr>
            <a:xfrm>
              <a:off x="5621811" y="-484104"/>
              <a:ext cx="692943" cy="692943"/>
            </a:xfrm>
            <a:prstGeom prst="arc">
              <a:avLst>
                <a:gd name="adj1" fmla="val 8253370"/>
                <a:gd name="adj2" fmla="val 18656167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3D399845-7140-4CD3-86AE-4DA8B999EA87}"/>
                </a:ext>
              </a:extLst>
            </p:cNvPr>
            <p:cNvSpPr/>
            <p:nvPr/>
          </p:nvSpPr>
          <p:spPr>
            <a:xfrm>
              <a:off x="5981745" y="-589266"/>
              <a:ext cx="692943" cy="692943"/>
            </a:xfrm>
            <a:prstGeom prst="arc">
              <a:avLst>
                <a:gd name="adj1" fmla="val 13592354"/>
                <a:gd name="adj2" fmla="val 18656167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864E522F-A6B6-44F0-96B0-ACB0B14BBB11}"/>
                </a:ext>
              </a:extLst>
            </p:cNvPr>
            <p:cNvSpPr/>
            <p:nvPr/>
          </p:nvSpPr>
          <p:spPr>
            <a:xfrm>
              <a:off x="6047276" y="-122139"/>
              <a:ext cx="692943" cy="692943"/>
            </a:xfrm>
            <a:prstGeom prst="arc">
              <a:avLst>
                <a:gd name="adj1" fmla="val 11139305"/>
                <a:gd name="adj2" fmla="val 20593462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C44F9EA9-E966-4547-892E-3ABA3C331CE5}"/>
                </a:ext>
              </a:extLst>
            </p:cNvPr>
            <p:cNvSpPr/>
            <p:nvPr/>
          </p:nvSpPr>
          <p:spPr>
            <a:xfrm>
              <a:off x="5337026" y="-408284"/>
              <a:ext cx="692943" cy="692943"/>
            </a:xfrm>
            <a:prstGeom prst="arc">
              <a:avLst>
                <a:gd name="adj1" fmla="val 9354696"/>
                <a:gd name="adj2" fmla="val 16759423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0689CBF-31C8-4480-BADF-B6CB419D1CBC}"/>
              </a:ext>
            </a:extLst>
          </p:cNvPr>
          <p:cNvGrpSpPr/>
          <p:nvPr/>
        </p:nvGrpSpPr>
        <p:grpSpPr>
          <a:xfrm>
            <a:off x="3250129" y="1044494"/>
            <a:ext cx="1786107" cy="2108232"/>
            <a:chOff x="3250129" y="1044494"/>
            <a:chExt cx="1786107" cy="2108232"/>
          </a:xfrm>
        </p:grpSpPr>
        <p:sp>
          <p:nvSpPr>
            <p:cNvPr id="17" name="순서도: 자기 디스크 16">
              <a:extLst>
                <a:ext uri="{FF2B5EF4-FFF2-40B4-BE49-F238E27FC236}">
                  <a16:creationId xmlns:a16="http://schemas.microsoft.com/office/drawing/2014/main" id="{BEDD13CA-3D40-4560-91E8-280AE5D84A3C}"/>
                </a:ext>
              </a:extLst>
            </p:cNvPr>
            <p:cNvSpPr/>
            <p:nvPr/>
          </p:nvSpPr>
          <p:spPr>
            <a:xfrm>
              <a:off x="3692784" y="2722412"/>
              <a:ext cx="900708" cy="430314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889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현 3">
              <a:extLst>
                <a:ext uri="{FF2B5EF4-FFF2-40B4-BE49-F238E27FC236}">
                  <a16:creationId xmlns:a16="http://schemas.microsoft.com/office/drawing/2014/main" id="{A5F27122-BAE7-4ED3-A905-98C69DDB43B1}"/>
                </a:ext>
              </a:extLst>
            </p:cNvPr>
            <p:cNvSpPr/>
            <p:nvPr/>
          </p:nvSpPr>
          <p:spPr>
            <a:xfrm>
              <a:off x="3250129" y="1044494"/>
              <a:ext cx="1786107" cy="1975385"/>
            </a:xfrm>
            <a:prstGeom prst="chord">
              <a:avLst>
                <a:gd name="adj1" fmla="val 21564348"/>
                <a:gd name="adj2" fmla="val 1082772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889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62FDF8D7-C4FB-4725-A92A-BA582BD400AC}"/>
                </a:ext>
              </a:extLst>
            </p:cNvPr>
            <p:cNvSpPr/>
            <p:nvPr/>
          </p:nvSpPr>
          <p:spPr>
            <a:xfrm>
              <a:off x="3364885" y="1152840"/>
              <a:ext cx="1556505" cy="1759118"/>
            </a:xfrm>
            <a:prstGeom prst="arc">
              <a:avLst>
                <a:gd name="adj1" fmla="val 5922886"/>
                <a:gd name="adj2" fmla="val 10214449"/>
              </a:avLst>
            </a:prstGeom>
            <a:ln w="889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8BB1897-0AD4-4873-B4F1-AD296403AC3A}"/>
              </a:ext>
            </a:extLst>
          </p:cNvPr>
          <p:cNvSpPr/>
          <p:nvPr/>
        </p:nvSpPr>
        <p:spPr>
          <a:xfrm>
            <a:off x="2951845" y="3365963"/>
            <a:ext cx="2381000" cy="2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E51F34E-0869-40A6-A80E-18E962E78FD4}"/>
              </a:ext>
            </a:extLst>
          </p:cNvPr>
          <p:cNvGrpSpPr/>
          <p:nvPr/>
        </p:nvGrpSpPr>
        <p:grpSpPr>
          <a:xfrm>
            <a:off x="3250129" y="3425494"/>
            <a:ext cx="1786107" cy="2108232"/>
            <a:chOff x="3250129" y="1044494"/>
            <a:chExt cx="1786107" cy="2108232"/>
          </a:xfrm>
        </p:grpSpPr>
        <p:sp>
          <p:nvSpPr>
            <p:cNvPr id="82" name="순서도: 자기 디스크 81">
              <a:extLst>
                <a:ext uri="{FF2B5EF4-FFF2-40B4-BE49-F238E27FC236}">
                  <a16:creationId xmlns:a16="http://schemas.microsoft.com/office/drawing/2014/main" id="{E3C95000-EFF7-4F45-BD2F-51578BF1EB57}"/>
                </a:ext>
              </a:extLst>
            </p:cNvPr>
            <p:cNvSpPr/>
            <p:nvPr/>
          </p:nvSpPr>
          <p:spPr>
            <a:xfrm>
              <a:off x="3692784" y="2722412"/>
              <a:ext cx="900708" cy="430314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889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현 82">
              <a:extLst>
                <a:ext uri="{FF2B5EF4-FFF2-40B4-BE49-F238E27FC236}">
                  <a16:creationId xmlns:a16="http://schemas.microsoft.com/office/drawing/2014/main" id="{F9C82BD6-E2AF-465A-B60D-7A91C3EA87D5}"/>
                </a:ext>
              </a:extLst>
            </p:cNvPr>
            <p:cNvSpPr/>
            <p:nvPr/>
          </p:nvSpPr>
          <p:spPr>
            <a:xfrm>
              <a:off x="3250129" y="1044494"/>
              <a:ext cx="1786107" cy="1975385"/>
            </a:xfrm>
            <a:prstGeom prst="chord">
              <a:avLst>
                <a:gd name="adj1" fmla="val 21564348"/>
                <a:gd name="adj2" fmla="val 1082772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889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원호 83">
              <a:extLst>
                <a:ext uri="{FF2B5EF4-FFF2-40B4-BE49-F238E27FC236}">
                  <a16:creationId xmlns:a16="http://schemas.microsoft.com/office/drawing/2014/main" id="{D1F68042-C3D9-481F-9249-89CBAA9D3BE2}"/>
                </a:ext>
              </a:extLst>
            </p:cNvPr>
            <p:cNvSpPr/>
            <p:nvPr/>
          </p:nvSpPr>
          <p:spPr>
            <a:xfrm>
              <a:off x="3364885" y="1152840"/>
              <a:ext cx="1556505" cy="1759118"/>
            </a:xfrm>
            <a:prstGeom prst="arc">
              <a:avLst>
                <a:gd name="adj1" fmla="val 5922886"/>
                <a:gd name="adj2" fmla="val 10214449"/>
              </a:avLst>
            </a:prstGeom>
            <a:ln w="889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AC50E9B-950E-4CDD-ABDF-770EAF86A50A}"/>
              </a:ext>
            </a:extLst>
          </p:cNvPr>
          <p:cNvSpPr/>
          <p:nvPr/>
        </p:nvSpPr>
        <p:spPr>
          <a:xfrm>
            <a:off x="570845" y="984963"/>
            <a:ext cx="2381000" cy="2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F3B5593-2FD9-47E6-BC25-2F637CEA049B}"/>
              </a:ext>
            </a:extLst>
          </p:cNvPr>
          <p:cNvGrpSpPr/>
          <p:nvPr/>
        </p:nvGrpSpPr>
        <p:grpSpPr>
          <a:xfrm>
            <a:off x="946769" y="1523343"/>
            <a:ext cx="1610357" cy="673603"/>
            <a:chOff x="946769" y="1523343"/>
            <a:chExt cx="1610357" cy="673603"/>
          </a:xfrm>
        </p:grpSpPr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7DB47E08-98B8-405A-BBF8-2F96B874BD3D}"/>
                </a:ext>
              </a:extLst>
            </p:cNvPr>
            <p:cNvSpPr/>
            <p:nvPr/>
          </p:nvSpPr>
          <p:spPr>
            <a:xfrm>
              <a:off x="2126812" y="1766632"/>
              <a:ext cx="430314" cy="430314"/>
            </a:xfrm>
            <a:prstGeom prst="arc">
              <a:avLst/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0C0A653D-EB1A-4BE1-9B30-7ED350315756}"/>
                </a:ext>
              </a:extLst>
            </p:cNvPr>
            <p:cNvSpPr/>
            <p:nvPr/>
          </p:nvSpPr>
          <p:spPr>
            <a:xfrm>
              <a:off x="1724803" y="1663207"/>
              <a:ext cx="430314" cy="430314"/>
            </a:xfrm>
            <a:prstGeom prst="arc">
              <a:avLst>
                <a:gd name="adj1" fmla="val 12387421"/>
                <a:gd name="adj2" fmla="val 446358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89" name="원호 88">
              <a:extLst>
                <a:ext uri="{FF2B5EF4-FFF2-40B4-BE49-F238E27FC236}">
                  <a16:creationId xmlns:a16="http://schemas.microsoft.com/office/drawing/2014/main" id="{D1913937-777F-4CB0-B697-1449CC16B700}"/>
                </a:ext>
              </a:extLst>
            </p:cNvPr>
            <p:cNvSpPr/>
            <p:nvPr/>
          </p:nvSpPr>
          <p:spPr>
            <a:xfrm>
              <a:off x="1954652" y="1677638"/>
              <a:ext cx="430314" cy="430314"/>
            </a:xfrm>
            <a:prstGeom prst="arc">
              <a:avLst>
                <a:gd name="adj1" fmla="val 14816288"/>
                <a:gd name="adj2" fmla="val 21548180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8802E8AB-4A2B-4E74-B8A4-74C3F65C66D5}"/>
                </a:ext>
              </a:extLst>
            </p:cNvPr>
            <p:cNvSpPr/>
            <p:nvPr/>
          </p:nvSpPr>
          <p:spPr>
            <a:xfrm>
              <a:off x="946769" y="1766632"/>
              <a:ext cx="430314" cy="430314"/>
            </a:xfrm>
            <a:prstGeom prst="arc">
              <a:avLst>
                <a:gd name="adj1" fmla="val 10517256"/>
                <a:gd name="adj2" fmla="val 16661859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92" name="원호 91">
              <a:extLst>
                <a:ext uri="{FF2B5EF4-FFF2-40B4-BE49-F238E27FC236}">
                  <a16:creationId xmlns:a16="http://schemas.microsoft.com/office/drawing/2014/main" id="{A83C163D-2C46-4EAC-A6E9-C9F3FB158DAF}"/>
                </a:ext>
              </a:extLst>
            </p:cNvPr>
            <p:cNvSpPr/>
            <p:nvPr/>
          </p:nvSpPr>
          <p:spPr>
            <a:xfrm>
              <a:off x="1195963" y="1677638"/>
              <a:ext cx="430314" cy="430314"/>
            </a:xfrm>
            <a:prstGeom prst="arc">
              <a:avLst>
                <a:gd name="adj1" fmla="val 9820834"/>
                <a:gd name="adj2" fmla="val 21016695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6229FB19-ADAF-4749-90DE-E89695D8471E}"/>
                </a:ext>
              </a:extLst>
            </p:cNvPr>
            <p:cNvSpPr/>
            <p:nvPr/>
          </p:nvSpPr>
          <p:spPr>
            <a:xfrm>
              <a:off x="1344268" y="1523343"/>
              <a:ext cx="430314" cy="430314"/>
            </a:xfrm>
            <a:prstGeom prst="arc">
              <a:avLst>
                <a:gd name="adj1" fmla="val 11696764"/>
                <a:gd name="adj2" fmla="val 17787731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95" name="원호 94">
              <a:extLst>
                <a:ext uri="{FF2B5EF4-FFF2-40B4-BE49-F238E27FC236}">
                  <a16:creationId xmlns:a16="http://schemas.microsoft.com/office/drawing/2014/main" id="{F68F5C48-05CF-4124-973E-045323DD809E}"/>
                </a:ext>
              </a:extLst>
            </p:cNvPr>
            <p:cNvSpPr/>
            <p:nvPr/>
          </p:nvSpPr>
          <p:spPr>
            <a:xfrm>
              <a:off x="1721284" y="1530085"/>
              <a:ext cx="430314" cy="430314"/>
            </a:xfrm>
            <a:prstGeom prst="arc">
              <a:avLst>
                <a:gd name="adj1" fmla="val 13592354"/>
                <a:gd name="adj2" fmla="val 20017497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34451F27-2683-46AA-9DFB-6DBB3455F4D4}"/>
                </a:ext>
              </a:extLst>
            </p:cNvPr>
            <p:cNvSpPr/>
            <p:nvPr/>
          </p:nvSpPr>
          <p:spPr>
            <a:xfrm>
              <a:off x="1472090" y="1555915"/>
              <a:ext cx="430314" cy="430314"/>
            </a:xfrm>
            <a:prstGeom prst="arc">
              <a:avLst>
                <a:gd name="adj1" fmla="val 12501447"/>
                <a:gd name="adj2" fmla="val 19459172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BDEB76F-F09A-45EA-85EF-2D432D19B371}"/>
              </a:ext>
            </a:extLst>
          </p:cNvPr>
          <p:cNvGrpSpPr/>
          <p:nvPr/>
        </p:nvGrpSpPr>
        <p:grpSpPr>
          <a:xfrm>
            <a:off x="869129" y="1044494"/>
            <a:ext cx="1786107" cy="2108232"/>
            <a:chOff x="3250129" y="1044494"/>
            <a:chExt cx="1786107" cy="2108232"/>
          </a:xfrm>
        </p:grpSpPr>
        <p:sp>
          <p:nvSpPr>
            <p:cNvPr id="99" name="순서도: 자기 디스크 98">
              <a:extLst>
                <a:ext uri="{FF2B5EF4-FFF2-40B4-BE49-F238E27FC236}">
                  <a16:creationId xmlns:a16="http://schemas.microsoft.com/office/drawing/2014/main" id="{152F4907-6582-434D-8FC4-5544EC9DFBF3}"/>
                </a:ext>
              </a:extLst>
            </p:cNvPr>
            <p:cNvSpPr/>
            <p:nvPr/>
          </p:nvSpPr>
          <p:spPr>
            <a:xfrm>
              <a:off x="3692784" y="2722412"/>
              <a:ext cx="900708" cy="430314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889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현 99">
              <a:extLst>
                <a:ext uri="{FF2B5EF4-FFF2-40B4-BE49-F238E27FC236}">
                  <a16:creationId xmlns:a16="http://schemas.microsoft.com/office/drawing/2014/main" id="{313B9FCB-9D6B-4DD6-9AB7-7A0D0FB56DB5}"/>
                </a:ext>
              </a:extLst>
            </p:cNvPr>
            <p:cNvSpPr/>
            <p:nvPr/>
          </p:nvSpPr>
          <p:spPr>
            <a:xfrm>
              <a:off x="3250129" y="1044494"/>
              <a:ext cx="1786107" cy="1975385"/>
            </a:xfrm>
            <a:prstGeom prst="chord">
              <a:avLst>
                <a:gd name="adj1" fmla="val 21564348"/>
                <a:gd name="adj2" fmla="val 1082772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889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원호 100">
              <a:extLst>
                <a:ext uri="{FF2B5EF4-FFF2-40B4-BE49-F238E27FC236}">
                  <a16:creationId xmlns:a16="http://schemas.microsoft.com/office/drawing/2014/main" id="{1AF4755B-F479-4008-B85A-D172CC7F65A0}"/>
                </a:ext>
              </a:extLst>
            </p:cNvPr>
            <p:cNvSpPr/>
            <p:nvPr/>
          </p:nvSpPr>
          <p:spPr>
            <a:xfrm>
              <a:off x="3364885" y="1152840"/>
              <a:ext cx="1556505" cy="1759118"/>
            </a:xfrm>
            <a:prstGeom prst="arc">
              <a:avLst>
                <a:gd name="adj1" fmla="val 5922886"/>
                <a:gd name="adj2" fmla="val 10214449"/>
              </a:avLst>
            </a:prstGeom>
            <a:ln w="889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8482FCD-CC48-439D-8A47-940537B8107D}"/>
              </a:ext>
            </a:extLst>
          </p:cNvPr>
          <p:cNvSpPr/>
          <p:nvPr/>
        </p:nvSpPr>
        <p:spPr>
          <a:xfrm>
            <a:off x="5332845" y="984963"/>
            <a:ext cx="2381000" cy="2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B78B337-53DF-4877-B036-CD74A800FADB}"/>
              </a:ext>
            </a:extLst>
          </p:cNvPr>
          <p:cNvGrpSpPr/>
          <p:nvPr/>
        </p:nvGrpSpPr>
        <p:grpSpPr>
          <a:xfrm>
            <a:off x="5631129" y="1044494"/>
            <a:ext cx="1786107" cy="2108232"/>
            <a:chOff x="3250129" y="1044494"/>
            <a:chExt cx="1786107" cy="2108232"/>
          </a:xfrm>
        </p:grpSpPr>
        <p:sp>
          <p:nvSpPr>
            <p:cNvPr id="116" name="순서도: 자기 디스크 115">
              <a:extLst>
                <a:ext uri="{FF2B5EF4-FFF2-40B4-BE49-F238E27FC236}">
                  <a16:creationId xmlns:a16="http://schemas.microsoft.com/office/drawing/2014/main" id="{26691A1D-87C7-46AC-BAE8-F2DD9335AADB}"/>
                </a:ext>
              </a:extLst>
            </p:cNvPr>
            <p:cNvSpPr/>
            <p:nvPr/>
          </p:nvSpPr>
          <p:spPr>
            <a:xfrm>
              <a:off x="3692784" y="2722412"/>
              <a:ext cx="900708" cy="430314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889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현 116">
              <a:extLst>
                <a:ext uri="{FF2B5EF4-FFF2-40B4-BE49-F238E27FC236}">
                  <a16:creationId xmlns:a16="http://schemas.microsoft.com/office/drawing/2014/main" id="{7C069F08-B9A2-4548-8A0E-A662C44C7898}"/>
                </a:ext>
              </a:extLst>
            </p:cNvPr>
            <p:cNvSpPr/>
            <p:nvPr/>
          </p:nvSpPr>
          <p:spPr>
            <a:xfrm>
              <a:off x="3250129" y="1044494"/>
              <a:ext cx="1786107" cy="1975385"/>
            </a:xfrm>
            <a:prstGeom prst="chord">
              <a:avLst>
                <a:gd name="adj1" fmla="val 21564348"/>
                <a:gd name="adj2" fmla="val 1082772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889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원호 117">
              <a:extLst>
                <a:ext uri="{FF2B5EF4-FFF2-40B4-BE49-F238E27FC236}">
                  <a16:creationId xmlns:a16="http://schemas.microsoft.com/office/drawing/2014/main" id="{95A09580-14C5-4762-991F-8DB555F6E1A7}"/>
                </a:ext>
              </a:extLst>
            </p:cNvPr>
            <p:cNvSpPr/>
            <p:nvPr/>
          </p:nvSpPr>
          <p:spPr>
            <a:xfrm>
              <a:off x="3364885" y="1152840"/>
              <a:ext cx="1556505" cy="1759118"/>
            </a:xfrm>
            <a:prstGeom prst="arc">
              <a:avLst>
                <a:gd name="adj1" fmla="val 5922886"/>
                <a:gd name="adj2" fmla="val 10214449"/>
              </a:avLst>
            </a:prstGeom>
            <a:ln w="889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FC7053B-E53A-40A2-B5D6-815025853B42}"/>
              </a:ext>
            </a:extLst>
          </p:cNvPr>
          <p:cNvGrpSpPr/>
          <p:nvPr/>
        </p:nvGrpSpPr>
        <p:grpSpPr>
          <a:xfrm>
            <a:off x="5708769" y="1021509"/>
            <a:ext cx="1610357" cy="1175437"/>
            <a:chOff x="5708769" y="1021509"/>
            <a:chExt cx="1610357" cy="1175437"/>
          </a:xfrm>
        </p:grpSpPr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1B36E5FF-CDFC-4B51-9AA9-14434E77DC1E}"/>
                </a:ext>
              </a:extLst>
            </p:cNvPr>
            <p:cNvSpPr/>
            <p:nvPr/>
          </p:nvSpPr>
          <p:spPr>
            <a:xfrm>
              <a:off x="6888812" y="1766632"/>
              <a:ext cx="430314" cy="430314"/>
            </a:xfrm>
            <a:prstGeom prst="arc">
              <a:avLst>
                <a:gd name="adj1" fmla="val 14846176"/>
                <a:gd name="adj2" fmla="val 0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05" name="원호 104">
              <a:extLst>
                <a:ext uri="{FF2B5EF4-FFF2-40B4-BE49-F238E27FC236}">
                  <a16:creationId xmlns:a16="http://schemas.microsoft.com/office/drawing/2014/main" id="{B325AEB3-83DC-48D5-9229-6D107CCE6D08}"/>
                </a:ext>
              </a:extLst>
            </p:cNvPr>
            <p:cNvSpPr/>
            <p:nvPr/>
          </p:nvSpPr>
          <p:spPr>
            <a:xfrm>
              <a:off x="6793672" y="1410213"/>
              <a:ext cx="430314" cy="430314"/>
            </a:xfrm>
            <a:prstGeom prst="arc">
              <a:avLst>
                <a:gd name="adj1" fmla="val 16866541"/>
                <a:gd name="adj2" fmla="val 2382175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06" name="원호 105">
              <a:extLst>
                <a:ext uri="{FF2B5EF4-FFF2-40B4-BE49-F238E27FC236}">
                  <a16:creationId xmlns:a16="http://schemas.microsoft.com/office/drawing/2014/main" id="{8959BF62-430D-4D08-AF9D-14C589C2F965}"/>
                </a:ext>
              </a:extLst>
            </p:cNvPr>
            <p:cNvSpPr/>
            <p:nvPr/>
          </p:nvSpPr>
          <p:spPr>
            <a:xfrm>
              <a:off x="6477448" y="1456522"/>
              <a:ext cx="430314" cy="430314"/>
            </a:xfrm>
            <a:prstGeom prst="arc">
              <a:avLst>
                <a:gd name="adj1" fmla="val 13191959"/>
                <a:gd name="adj2" fmla="val 471035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07" name="원호 106">
              <a:extLst>
                <a:ext uri="{FF2B5EF4-FFF2-40B4-BE49-F238E27FC236}">
                  <a16:creationId xmlns:a16="http://schemas.microsoft.com/office/drawing/2014/main" id="{A9E27C76-D88C-470B-8354-757529BA6884}"/>
                </a:ext>
              </a:extLst>
            </p:cNvPr>
            <p:cNvSpPr/>
            <p:nvPr/>
          </p:nvSpPr>
          <p:spPr>
            <a:xfrm>
              <a:off x="6632644" y="1256355"/>
              <a:ext cx="430314" cy="430314"/>
            </a:xfrm>
            <a:prstGeom prst="arc">
              <a:avLst>
                <a:gd name="adj1" fmla="val 14927436"/>
                <a:gd name="adj2" fmla="val 1041894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4E218299-D925-4BA5-86AD-23E8FC4FC3D2}"/>
                </a:ext>
              </a:extLst>
            </p:cNvPr>
            <p:cNvSpPr/>
            <p:nvPr/>
          </p:nvSpPr>
          <p:spPr>
            <a:xfrm>
              <a:off x="5708769" y="1766632"/>
              <a:ext cx="430314" cy="430314"/>
            </a:xfrm>
            <a:prstGeom prst="arc">
              <a:avLst>
                <a:gd name="adj1" fmla="val 10517256"/>
                <a:gd name="adj2" fmla="val 16008965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09" name="원호 108">
              <a:extLst>
                <a:ext uri="{FF2B5EF4-FFF2-40B4-BE49-F238E27FC236}">
                  <a16:creationId xmlns:a16="http://schemas.microsoft.com/office/drawing/2014/main" id="{799BA7B0-D09A-4AC7-A72C-056D2016014F}"/>
                </a:ext>
              </a:extLst>
            </p:cNvPr>
            <p:cNvSpPr/>
            <p:nvPr/>
          </p:nvSpPr>
          <p:spPr>
            <a:xfrm>
              <a:off x="6471310" y="1082828"/>
              <a:ext cx="430314" cy="430314"/>
            </a:xfrm>
            <a:prstGeom prst="arc">
              <a:avLst>
                <a:gd name="adj1" fmla="val 15473441"/>
                <a:gd name="adj2" fmla="val 20747213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B087F248-D51B-4551-AD3E-C275B9EE5FF2}"/>
                </a:ext>
              </a:extLst>
            </p:cNvPr>
            <p:cNvSpPr/>
            <p:nvPr/>
          </p:nvSpPr>
          <p:spPr>
            <a:xfrm>
              <a:off x="5803038" y="1455159"/>
              <a:ext cx="430314" cy="430314"/>
            </a:xfrm>
            <a:prstGeom prst="arc">
              <a:avLst>
                <a:gd name="adj1" fmla="val 9018983"/>
                <a:gd name="adj2" fmla="val 17612844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11" name="원호 110">
              <a:extLst>
                <a:ext uri="{FF2B5EF4-FFF2-40B4-BE49-F238E27FC236}">
                  <a16:creationId xmlns:a16="http://schemas.microsoft.com/office/drawing/2014/main" id="{D88B97AE-30DB-465A-ABFF-30C086029B15}"/>
                </a:ext>
              </a:extLst>
            </p:cNvPr>
            <p:cNvSpPr/>
            <p:nvPr/>
          </p:nvSpPr>
          <p:spPr>
            <a:xfrm>
              <a:off x="6003304" y="1097987"/>
              <a:ext cx="430314" cy="430314"/>
            </a:xfrm>
            <a:prstGeom prst="arc">
              <a:avLst>
                <a:gd name="adj1" fmla="val 9474693"/>
                <a:gd name="adj2" fmla="val 17343644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12" name="원호 111">
              <a:extLst>
                <a:ext uri="{FF2B5EF4-FFF2-40B4-BE49-F238E27FC236}">
                  <a16:creationId xmlns:a16="http://schemas.microsoft.com/office/drawing/2014/main" id="{640A9887-407B-485E-A770-AFE1D32B45A0}"/>
                </a:ext>
              </a:extLst>
            </p:cNvPr>
            <p:cNvSpPr/>
            <p:nvPr/>
          </p:nvSpPr>
          <p:spPr>
            <a:xfrm>
              <a:off x="5920091" y="1633785"/>
              <a:ext cx="430314" cy="430314"/>
            </a:xfrm>
            <a:prstGeom prst="arc">
              <a:avLst>
                <a:gd name="adj1" fmla="val 9947515"/>
                <a:gd name="adj2" fmla="val 16551753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14" name="원호 113">
              <a:extLst>
                <a:ext uri="{FF2B5EF4-FFF2-40B4-BE49-F238E27FC236}">
                  <a16:creationId xmlns:a16="http://schemas.microsoft.com/office/drawing/2014/main" id="{F20D349F-FFC2-4489-B5D8-795C75065E7D}"/>
                </a:ext>
              </a:extLst>
            </p:cNvPr>
            <p:cNvSpPr/>
            <p:nvPr/>
          </p:nvSpPr>
          <p:spPr>
            <a:xfrm>
              <a:off x="5844485" y="1282145"/>
              <a:ext cx="430314" cy="430314"/>
            </a:xfrm>
            <a:prstGeom prst="arc">
              <a:avLst>
                <a:gd name="adj1" fmla="val 10313942"/>
                <a:gd name="adj2" fmla="val 15102770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19" name="원호 118">
              <a:extLst>
                <a:ext uri="{FF2B5EF4-FFF2-40B4-BE49-F238E27FC236}">
                  <a16:creationId xmlns:a16="http://schemas.microsoft.com/office/drawing/2014/main" id="{FF3B787C-C029-441B-A34A-2497BE8CC7D6}"/>
                </a:ext>
              </a:extLst>
            </p:cNvPr>
            <p:cNvSpPr/>
            <p:nvPr/>
          </p:nvSpPr>
          <p:spPr>
            <a:xfrm>
              <a:off x="6224783" y="1298929"/>
              <a:ext cx="430314" cy="430314"/>
            </a:xfrm>
            <a:prstGeom prst="arc">
              <a:avLst>
                <a:gd name="adj1" fmla="val 10444123"/>
                <a:gd name="adj2" fmla="val 20631479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20" name="원호 119">
              <a:extLst>
                <a:ext uri="{FF2B5EF4-FFF2-40B4-BE49-F238E27FC236}">
                  <a16:creationId xmlns:a16="http://schemas.microsoft.com/office/drawing/2014/main" id="{2BD43D94-2D63-4BDA-9844-0548EDCE9BFC}"/>
                </a:ext>
              </a:extLst>
            </p:cNvPr>
            <p:cNvSpPr/>
            <p:nvPr/>
          </p:nvSpPr>
          <p:spPr>
            <a:xfrm>
              <a:off x="6642647" y="1471512"/>
              <a:ext cx="430314" cy="430314"/>
            </a:xfrm>
            <a:prstGeom prst="arc">
              <a:avLst>
                <a:gd name="adj1" fmla="val 15422051"/>
                <a:gd name="adj2" fmla="val 562051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21" name="원호 120">
              <a:extLst>
                <a:ext uri="{FF2B5EF4-FFF2-40B4-BE49-F238E27FC236}">
                  <a16:creationId xmlns:a16="http://schemas.microsoft.com/office/drawing/2014/main" id="{FC236769-5009-45C4-BC4B-9519CBB1A4C5}"/>
                </a:ext>
              </a:extLst>
            </p:cNvPr>
            <p:cNvSpPr/>
            <p:nvPr/>
          </p:nvSpPr>
          <p:spPr>
            <a:xfrm>
              <a:off x="6271366" y="1618932"/>
              <a:ext cx="430314" cy="430314"/>
            </a:xfrm>
            <a:prstGeom prst="arc">
              <a:avLst>
                <a:gd name="adj1" fmla="val 11209657"/>
                <a:gd name="adj2" fmla="val 20049737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22" name="원호 121">
              <a:extLst>
                <a:ext uri="{FF2B5EF4-FFF2-40B4-BE49-F238E27FC236}">
                  <a16:creationId xmlns:a16="http://schemas.microsoft.com/office/drawing/2014/main" id="{7C06DF82-5EBB-4255-98C2-00CD7DEC1911}"/>
                </a:ext>
              </a:extLst>
            </p:cNvPr>
            <p:cNvSpPr/>
            <p:nvPr/>
          </p:nvSpPr>
          <p:spPr>
            <a:xfrm>
              <a:off x="6269610" y="1021509"/>
              <a:ext cx="430314" cy="430314"/>
            </a:xfrm>
            <a:prstGeom prst="arc">
              <a:avLst>
                <a:gd name="adj1" fmla="val 11710892"/>
                <a:gd name="adj2" fmla="val 20997498"/>
              </a:avLst>
            </a:pr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26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9DE90C-1C90-4F69-AA81-D210000A7AE8}"/>
              </a:ext>
            </a:extLst>
          </p:cNvPr>
          <p:cNvSpPr/>
          <p:nvPr/>
        </p:nvSpPr>
        <p:spPr>
          <a:xfrm>
            <a:off x="3791746" y="509123"/>
            <a:ext cx="2381000" cy="2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D7BB5E-3835-4896-9357-25BB52ED9A43}"/>
              </a:ext>
            </a:extLst>
          </p:cNvPr>
          <p:cNvGrpSpPr/>
          <p:nvPr/>
        </p:nvGrpSpPr>
        <p:grpSpPr>
          <a:xfrm>
            <a:off x="4574761" y="1020307"/>
            <a:ext cx="1422996" cy="1346746"/>
            <a:chOff x="4574761" y="1020307"/>
            <a:chExt cx="1422996" cy="1346746"/>
          </a:xfrm>
        </p:grpSpPr>
        <p:sp>
          <p:nvSpPr>
            <p:cNvPr id="4" name="원통형 3">
              <a:extLst>
                <a:ext uri="{FF2B5EF4-FFF2-40B4-BE49-F238E27FC236}">
                  <a16:creationId xmlns:a16="http://schemas.microsoft.com/office/drawing/2014/main" id="{3E39B726-C520-4419-9621-14644D1367F2}"/>
                </a:ext>
              </a:extLst>
            </p:cNvPr>
            <p:cNvSpPr/>
            <p:nvPr/>
          </p:nvSpPr>
          <p:spPr>
            <a:xfrm rot="13500000">
              <a:off x="4884182" y="710886"/>
              <a:ext cx="804153" cy="1422996"/>
            </a:xfrm>
            <a:prstGeom prst="can">
              <a:avLst>
                <a:gd name="adj" fmla="val 23857"/>
              </a:avLst>
            </a:prstGeom>
            <a:solidFill>
              <a:schemeClr val="bg1"/>
            </a:solidFill>
            <a:ln w="889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55ADDA36-B31F-4C5D-8E22-0ABA14BECABB}"/>
                </a:ext>
              </a:extLst>
            </p:cNvPr>
            <p:cNvSpPr/>
            <p:nvPr/>
          </p:nvSpPr>
          <p:spPr>
            <a:xfrm rot="2700000">
              <a:off x="4399359" y="1842598"/>
              <a:ext cx="804153" cy="129223"/>
            </a:xfrm>
            <a:prstGeom prst="trapezoid">
              <a:avLst>
                <a:gd name="adj" fmla="val 32317"/>
              </a:avLst>
            </a:prstGeom>
            <a:solidFill>
              <a:schemeClr val="bg1"/>
            </a:solidFill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81C6961-F548-407D-B570-46B698A841E7}"/>
                </a:ext>
              </a:extLst>
            </p:cNvPr>
            <p:cNvSpPr/>
            <p:nvPr/>
          </p:nvSpPr>
          <p:spPr>
            <a:xfrm rot="13500000">
              <a:off x="4505219" y="1716251"/>
              <a:ext cx="804153" cy="170194"/>
            </a:xfrm>
            <a:prstGeom prst="roundRect">
              <a:avLst/>
            </a:prstGeom>
            <a:solidFill>
              <a:schemeClr val="bg1"/>
            </a:solidFill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호 7">
              <a:extLst>
                <a:ext uri="{FF2B5EF4-FFF2-40B4-BE49-F238E27FC236}">
                  <a16:creationId xmlns:a16="http://schemas.microsoft.com/office/drawing/2014/main" id="{14050301-C702-4033-8EFE-4512D317036B}"/>
                </a:ext>
              </a:extLst>
            </p:cNvPr>
            <p:cNvSpPr/>
            <p:nvPr/>
          </p:nvSpPr>
          <p:spPr>
            <a:xfrm rot="13500000">
              <a:off x="4341592" y="1824767"/>
              <a:ext cx="804153" cy="280420"/>
            </a:xfrm>
            <a:prstGeom prst="arc">
              <a:avLst>
                <a:gd name="adj1" fmla="val 10789052"/>
                <a:gd name="adj2" fmla="val 0"/>
              </a:avLst>
            </a:prstGeom>
            <a:solidFill>
              <a:schemeClr val="bg1"/>
            </a:solidFill>
            <a:ln w="889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FEB5588-769F-4924-A0C4-6EDD68DE124F}"/>
                </a:ext>
              </a:extLst>
            </p:cNvPr>
            <p:cNvSpPr/>
            <p:nvPr/>
          </p:nvSpPr>
          <p:spPr>
            <a:xfrm rot="13500000">
              <a:off x="4757681" y="2053242"/>
              <a:ext cx="66541" cy="665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B289B7B-981C-478A-BD4E-99D4F09EAF84}"/>
                </a:ext>
              </a:extLst>
            </p:cNvPr>
            <p:cNvSpPr/>
            <p:nvPr/>
          </p:nvSpPr>
          <p:spPr>
            <a:xfrm rot="13500000">
              <a:off x="4588864" y="1884424"/>
              <a:ext cx="66541" cy="665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6EAF0EC-B519-4EA7-A050-7884BB80AA13}"/>
                </a:ext>
              </a:extLst>
            </p:cNvPr>
            <p:cNvSpPr/>
            <p:nvPr/>
          </p:nvSpPr>
          <p:spPr>
            <a:xfrm rot="13500000">
              <a:off x="4657045" y="1985061"/>
              <a:ext cx="66541" cy="665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AEFDAAD0-D6E1-42A7-9237-789353EE674D}"/>
              </a:ext>
            </a:extLst>
          </p:cNvPr>
          <p:cNvSpPr/>
          <p:nvPr/>
        </p:nvSpPr>
        <p:spPr>
          <a:xfrm rot="13500000">
            <a:off x="4344062" y="2117325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3F06C8C-5DDD-4726-915C-2FBF3D0D5956}"/>
              </a:ext>
            </a:extLst>
          </p:cNvPr>
          <p:cNvSpPr/>
          <p:nvPr/>
        </p:nvSpPr>
        <p:spPr>
          <a:xfrm rot="13500000">
            <a:off x="4496947" y="2370773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C24B820-443E-40FC-A177-E783B873D459}"/>
              </a:ext>
            </a:extLst>
          </p:cNvPr>
          <p:cNvSpPr/>
          <p:nvPr/>
        </p:nvSpPr>
        <p:spPr>
          <a:xfrm rot="13500000">
            <a:off x="4079565" y="2568580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371843-FDB9-4BA1-864A-01F3CC4AC36E}"/>
              </a:ext>
            </a:extLst>
          </p:cNvPr>
          <p:cNvSpPr/>
          <p:nvPr/>
        </p:nvSpPr>
        <p:spPr>
          <a:xfrm>
            <a:off x="1410746" y="509123"/>
            <a:ext cx="2381000" cy="2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CC7E2D6-1789-4C94-AE44-054BD889C8F3}"/>
              </a:ext>
            </a:extLst>
          </p:cNvPr>
          <p:cNvGrpSpPr/>
          <p:nvPr/>
        </p:nvGrpSpPr>
        <p:grpSpPr>
          <a:xfrm>
            <a:off x="2193761" y="1020307"/>
            <a:ext cx="1422996" cy="1346746"/>
            <a:chOff x="4574761" y="1020307"/>
            <a:chExt cx="1422996" cy="1346746"/>
          </a:xfrm>
        </p:grpSpPr>
        <p:sp>
          <p:nvSpPr>
            <p:cNvPr id="20" name="원통형 19">
              <a:extLst>
                <a:ext uri="{FF2B5EF4-FFF2-40B4-BE49-F238E27FC236}">
                  <a16:creationId xmlns:a16="http://schemas.microsoft.com/office/drawing/2014/main" id="{94C9F3DC-B8C2-4234-8558-5860323E3EEE}"/>
                </a:ext>
              </a:extLst>
            </p:cNvPr>
            <p:cNvSpPr/>
            <p:nvPr/>
          </p:nvSpPr>
          <p:spPr>
            <a:xfrm rot="13500000">
              <a:off x="4884182" y="710886"/>
              <a:ext cx="804153" cy="1422996"/>
            </a:xfrm>
            <a:prstGeom prst="can">
              <a:avLst>
                <a:gd name="adj" fmla="val 23857"/>
              </a:avLst>
            </a:prstGeom>
            <a:solidFill>
              <a:schemeClr val="bg1"/>
            </a:solidFill>
            <a:ln w="889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CAAD88E5-260E-4BFC-9E8E-7C254302FCAF}"/>
                </a:ext>
              </a:extLst>
            </p:cNvPr>
            <p:cNvSpPr/>
            <p:nvPr/>
          </p:nvSpPr>
          <p:spPr>
            <a:xfrm rot="2700000">
              <a:off x="4399359" y="1842598"/>
              <a:ext cx="804153" cy="129223"/>
            </a:xfrm>
            <a:prstGeom prst="trapezoid">
              <a:avLst>
                <a:gd name="adj" fmla="val 32317"/>
              </a:avLst>
            </a:prstGeom>
            <a:solidFill>
              <a:schemeClr val="bg1"/>
            </a:solidFill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A5A2E50-B421-4CC4-B3B2-05276F94CF00}"/>
                </a:ext>
              </a:extLst>
            </p:cNvPr>
            <p:cNvSpPr/>
            <p:nvPr/>
          </p:nvSpPr>
          <p:spPr>
            <a:xfrm rot="13500000">
              <a:off x="4505219" y="1716251"/>
              <a:ext cx="804153" cy="170194"/>
            </a:xfrm>
            <a:prstGeom prst="roundRect">
              <a:avLst/>
            </a:prstGeom>
            <a:solidFill>
              <a:schemeClr val="bg1"/>
            </a:solidFill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6561B415-AA39-4E41-873D-2D238824639E}"/>
                </a:ext>
              </a:extLst>
            </p:cNvPr>
            <p:cNvSpPr/>
            <p:nvPr/>
          </p:nvSpPr>
          <p:spPr>
            <a:xfrm rot="13500000">
              <a:off x="4341592" y="1824767"/>
              <a:ext cx="804153" cy="280420"/>
            </a:xfrm>
            <a:prstGeom prst="arc">
              <a:avLst>
                <a:gd name="adj1" fmla="val 10789052"/>
                <a:gd name="adj2" fmla="val 0"/>
              </a:avLst>
            </a:prstGeom>
            <a:solidFill>
              <a:schemeClr val="bg1"/>
            </a:solidFill>
            <a:ln w="889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DBD2BD-6C44-40B4-959B-97F572D35882}"/>
                </a:ext>
              </a:extLst>
            </p:cNvPr>
            <p:cNvSpPr/>
            <p:nvPr/>
          </p:nvSpPr>
          <p:spPr>
            <a:xfrm rot="13500000">
              <a:off x="4757681" y="2053242"/>
              <a:ext cx="66541" cy="665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D5BA909-8B8A-4F81-A7C4-BB36FB59B86D}"/>
                </a:ext>
              </a:extLst>
            </p:cNvPr>
            <p:cNvSpPr/>
            <p:nvPr/>
          </p:nvSpPr>
          <p:spPr>
            <a:xfrm rot="13500000">
              <a:off x="4588864" y="1884424"/>
              <a:ext cx="66541" cy="665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8893DA7-AF79-45AB-B828-736074E575CC}"/>
                </a:ext>
              </a:extLst>
            </p:cNvPr>
            <p:cNvSpPr/>
            <p:nvPr/>
          </p:nvSpPr>
          <p:spPr>
            <a:xfrm rot="13500000">
              <a:off x="4657045" y="1985061"/>
              <a:ext cx="66541" cy="665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CCF7AF9B-B9A0-4BF6-9FE4-198ACF23EF33}"/>
              </a:ext>
            </a:extLst>
          </p:cNvPr>
          <p:cNvSpPr/>
          <p:nvPr/>
        </p:nvSpPr>
        <p:spPr>
          <a:xfrm rot="13500000">
            <a:off x="2160811" y="2336354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6806A3E-0FA6-4272-9D60-780848194166}"/>
              </a:ext>
            </a:extLst>
          </p:cNvPr>
          <p:cNvSpPr/>
          <p:nvPr/>
        </p:nvSpPr>
        <p:spPr>
          <a:xfrm rot="13500000">
            <a:off x="1936819" y="2186199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9773A3B-938A-4D95-B396-E7CAD250736A}"/>
              </a:ext>
            </a:extLst>
          </p:cNvPr>
          <p:cNvSpPr/>
          <p:nvPr/>
        </p:nvSpPr>
        <p:spPr>
          <a:xfrm rot="13500000">
            <a:off x="1936820" y="2474476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6C2DF2-3B0D-48EE-8AE5-1BC7342E52DE}"/>
              </a:ext>
            </a:extLst>
          </p:cNvPr>
          <p:cNvSpPr/>
          <p:nvPr/>
        </p:nvSpPr>
        <p:spPr>
          <a:xfrm>
            <a:off x="6172746" y="509123"/>
            <a:ext cx="2381000" cy="2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6CF7DFB-8C03-4376-9D79-BDE5AE297A33}"/>
              </a:ext>
            </a:extLst>
          </p:cNvPr>
          <p:cNvGrpSpPr/>
          <p:nvPr/>
        </p:nvGrpSpPr>
        <p:grpSpPr>
          <a:xfrm>
            <a:off x="6955761" y="1020307"/>
            <a:ext cx="1422996" cy="1346746"/>
            <a:chOff x="4574761" y="1020307"/>
            <a:chExt cx="1422996" cy="1346746"/>
          </a:xfrm>
        </p:grpSpPr>
        <p:sp>
          <p:nvSpPr>
            <p:cNvPr id="37" name="원통형 36">
              <a:extLst>
                <a:ext uri="{FF2B5EF4-FFF2-40B4-BE49-F238E27FC236}">
                  <a16:creationId xmlns:a16="http://schemas.microsoft.com/office/drawing/2014/main" id="{84C175EB-5F2F-4C74-8575-0A5C0E002624}"/>
                </a:ext>
              </a:extLst>
            </p:cNvPr>
            <p:cNvSpPr/>
            <p:nvPr/>
          </p:nvSpPr>
          <p:spPr>
            <a:xfrm rot="13500000">
              <a:off x="4884182" y="710886"/>
              <a:ext cx="804153" cy="1422996"/>
            </a:xfrm>
            <a:prstGeom prst="can">
              <a:avLst>
                <a:gd name="adj" fmla="val 23857"/>
              </a:avLst>
            </a:prstGeom>
            <a:solidFill>
              <a:schemeClr val="bg1"/>
            </a:solidFill>
            <a:ln w="889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다리꼴 37">
              <a:extLst>
                <a:ext uri="{FF2B5EF4-FFF2-40B4-BE49-F238E27FC236}">
                  <a16:creationId xmlns:a16="http://schemas.microsoft.com/office/drawing/2014/main" id="{7BD4F5EB-2F4D-453B-A837-6D8016D65CA0}"/>
                </a:ext>
              </a:extLst>
            </p:cNvPr>
            <p:cNvSpPr/>
            <p:nvPr/>
          </p:nvSpPr>
          <p:spPr>
            <a:xfrm rot="2700000">
              <a:off x="4399359" y="1842598"/>
              <a:ext cx="804153" cy="129223"/>
            </a:xfrm>
            <a:prstGeom prst="trapezoid">
              <a:avLst>
                <a:gd name="adj" fmla="val 32317"/>
              </a:avLst>
            </a:prstGeom>
            <a:solidFill>
              <a:schemeClr val="bg1"/>
            </a:solidFill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A5DEC2F-CE99-4031-8ACF-FF3EA6DFBC88}"/>
                </a:ext>
              </a:extLst>
            </p:cNvPr>
            <p:cNvSpPr/>
            <p:nvPr/>
          </p:nvSpPr>
          <p:spPr>
            <a:xfrm rot="13500000">
              <a:off x="4505219" y="1716251"/>
              <a:ext cx="804153" cy="170194"/>
            </a:xfrm>
            <a:prstGeom prst="roundRect">
              <a:avLst/>
            </a:prstGeom>
            <a:solidFill>
              <a:schemeClr val="bg1"/>
            </a:solidFill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D7809425-AFDE-42F7-87D8-31AD8B0F0461}"/>
                </a:ext>
              </a:extLst>
            </p:cNvPr>
            <p:cNvSpPr/>
            <p:nvPr/>
          </p:nvSpPr>
          <p:spPr>
            <a:xfrm rot="13500000">
              <a:off x="4341592" y="1824767"/>
              <a:ext cx="804153" cy="280420"/>
            </a:xfrm>
            <a:prstGeom prst="arc">
              <a:avLst>
                <a:gd name="adj1" fmla="val 10789052"/>
                <a:gd name="adj2" fmla="val 0"/>
              </a:avLst>
            </a:prstGeom>
            <a:solidFill>
              <a:schemeClr val="bg1"/>
            </a:solidFill>
            <a:ln w="889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4BA417F-F1BF-43F3-8DFA-EA284016DF07}"/>
                </a:ext>
              </a:extLst>
            </p:cNvPr>
            <p:cNvSpPr/>
            <p:nvPr/>
          </p:nvSpPr>
          <p:spPr>
            <a:xfrm rot="13500000">
              <a:off x="4757681" y="2053242"/>
              <a:ext cx="66541" cy="665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F0BE099-8F95-40C9-955C-8AED95CA0BBB}"/>
                </a:ext>
              </a:extLst>
            </p:cNvPr>
            <p:cNvSpPr/>
            <p:nvPr/>
          </p:nvSpPr>
          <p:spPr>
            <a:xfrm rot="13500000">
              <a:off x="4588864" y="1884424"/>
              <a:ext cx="66541" cy="665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D82A7F1-26E1-4AD0-AD5A-9BCC9C6B6B2B}"/>
                </a:ext>
              </a:extLst>
            </p:cNvPr>
            <p:cNvSpPr/>
            <p:nvPr/>
          </p:nvSpPr>
          <p:spPr>
            <a:xfrm rot="13500000">
              <a:off x="4657045" y="1985061"/>
              <a:ext cx="66541" cy="665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E0C12EC7-9087-44ED-B4EC-58160F2E22AD}"/>
              </a:ext>
            </a:extLst>
          </p:cNvPr>
          <p:cNvSpPr/>
          <p:nvPr/>
        </p:nvSpPr>
        <p:spPr>
          <a:xfrm rot="13500000">
            <a:off x="6971977" y="2329721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C532781-E8FD-48F5-A879-A7555BFC0EB4}"/>
              </a:ext>
            </a:extLst>
          </p:cNvPr>
          <p:cNvSpPr/>
          <p:nvPr/>
        </p:nvSpPr>
        <p:spPr>
          <a:xfrm rot="13500000">
            <a:off x="6529934" y="2196914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E25560E-68EB-4C1C-A5B5-FD3A27C9FFF7}"/>
              </a:ext>
            </a:extLst>
          </p:cNvPr>
          <p:cNvSpPr/>
          <p:nvPr/>
        </p:nvSpPr>
        <p:spPr>
          <a:xfrm rot="13500000">
            <a:off x="6705459" y="2557266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B0A10C0-D532-481B-BC66-397EA60B6D91}"/>
              </a:ext>
            </a:extLst>
          </p:cNvPr>
          <p:cNvSpPr/>
          <p:nvPr/>
        </p:nvSpPr>
        <p:spPr>
          <a:xfrm>
            <a:off x="3791746" y="2890123"/>
            <a:ext cx="2381000" cy="2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A66C63D-0F64-4500-8BD0-C9F57783BC11}"/>
              </a:ext>
            </a:extLst>
          </p:cNvPr>
          <p:cNvGrpSpPr/>
          <p:nvPr/>
        </p:nvGrpSpPr>
        <p:grpSpPr>
          <a:xfrm>
            <a:off x="4574761" y="3401307"/>
            <a:ext cx="1422996" cy="1346746"/>
            <a:chOff x="4574761" y="1020307"/>
            <a:chExt cx="1422996" cy="1346746"/>
          </a:xfrm>
        </p:grpSpPr>
        <p:sp>
          <p:nvSpPr>
            <p:cNvPr id="49" name="원통형 48">
              <a:extLst>
                <a:ext uri="{FF2B5EF4-FFF2-40B4-BE49-F238E27FC236}">
                  <a16:creationId xmlns:a16="http://schemas.microsoft.com/office/drawing/2014/main" id="{CDD06818-98C2-4208-AB4B-971145D7CA8E}"/>
                </a:ext>
              </a:extLst>
            </p:cNvPr>
            <p:cNvSpPr/>
            <p:nvPr/>
          </p:nvSpPr>
          <p:spPr>
            <a:xfrm rot="13500000">
              <a:off x="4884182" y="710886"/>
              <a:ext cx="804153" cy="1422996"/>
            </a:xfrm>
            <a:prstGeom prst="can">
              <a:avLst>
                <a:gd name="adj" fmla="val 23857"/>
              </a:avLst>
            </a:prstGeom>
            <a:solidFill>
              <a:schemeClr val="bg1"/>
            </a:solidFill>
            <a:ln w="889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8761EC87-D84C-4546-A57D-ADFEB24B053C}"/>
                </a:ext>
              </a:extLst>
            </p:cNvPr>
            <p:cNvSpPr/>
            <p:nvPr/>
          </p:nvSpPr>
          <p:spPr>
            <a:xfrm rot="2700000">
              <a:off x="4399359" y="1842598"/>
              <a:ext cx="804153" cy="129223"/>
            </a:xfrm>
            <a:prstGeom prst="trapezoid">
              <a:avLst>
                <a:gd name="adj" fmla="val 32317"/>
              </a:avLst>
            </a:prstGeom>
            <a:solidFill>
              <a:schemeClr val="bg1"/>
            </a:solidFill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2C3D894-6EA7-47DC-B23E-EB3A73C97F79}"/>
                </a:ext>
              </a:extLst>
            </p:cNvPr>
            <p:cNvSpPr/>
            <p:nvPr/>
          </p:nvSpPr>
          <p:spPr>
            <a:xfrm rot="13500000">
              <a:off x="4505219" y="1716251"/>
              <a:ext cx="804153" cy="170194"/>
            </a:xfrm>
            <a:prstGeom prst="roundRect">
              <a:avLst/>
            </a:prstGeom>
            <a:solidFill>
              <a:schemeClr val="bg1"/>
            </a:solidFill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원호 51">
              <a:extLst>
                <a:ext uri="{FF2B5EF4-FFF2-40B4-BE49-F238E27FC236}">
                  <a16:creationId xmlns:a16="http://schemas.microsoft.com/office/drawing/2014/main" id="{69D6FF02-0E9D-4142-BC30-679FCB9EFD22}"/>
                </a:ext>
              </a:extLst>
            </p:cNvPr>
            <p:cNvSpPr/>
            <p:nvPr/>
          </p:nvSpPr>
          <p:spPr>
            <a:xfrm rot="13500000">
              <a:off x="4341592" y="1824767"/>
              <a:ext cx="804153" cy="280420"/>
            </a:xfrm>
            <a:prstGeom prst="arc">
              <a:avLst>
                <a:gd name="adj1" fmla="val 10789052"/>
                <a:gd name="adj2" fmla="val 0"/>
              </a:avLst>
            </a:prstGeom>
            <a:solidFill>
              <a:schemeClr val="bg1"/>
            </a:solidFill>
            <a:ln w="889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13F8C89E-4E39-4B7F-8CB8-5E0160919CA5}"/>
                </a:ext>
              </a:extLst>
            </p:cNvPr>
            <p:cNvSpPr/>
            <p:nvPr/>
          </p:nvSpPr>
          <p:spPr>
            <a:xfrm rot="13500000">
              <a:off x="4757681" y="2053242"/>
              <a:ext cx="66541" cy="665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9541454-7E61-4CDE-99C8-55BF9AF47575}"/>
                </a:ext>
              </a:extLst>
            </p:cNvPr>
            <p:cNvSpPr/>
            <p:nvPr/>
          </p:nvSpPr>
          <p:spPr>
            <a:xfrm rot="13500000">
              <a:off x="4588864" y="1884424"/>
              <a:ext cx="66541" cy="665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55CB3707-4ADD-4A4F-9591-8F7A185B2295}"/>
                </a:ext>
              </a:extLst>
            </p:cNvPr>
            <p:cNvSpPr/>
            <p:nvPr/>
          </p:nvSpPr>
          <p:spPr>
            <a:xfrm rot="13500000">
              <a:off x="4657045" y="1985061"/>
              <a:ext cx="66541" cy="665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6A271A61-3244-42C3-9860-4AB41E2D13DC}"/>
              </a:ext>
            </a:extLst>
          </p:cNvPr>
          <p:cNvSpPr/>
          <p:nvPr/>
        </p:nvSpPr>
        <p:spPr>
          <a:xfrm rot="13500000">
            <a:off x="4373994" y="2604319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4D03B3E-B94A-4FCE-894D-48CC1774B1C4}"/>
              </a:ext>
            </a:extLst>
          </p:cNvPr>
          <p:cNvSpPr/>
          <p:nvPr/>
        </p:nvSpPr>
        <p:spPr>
          <a:xfrm rot="13500000">
            <a:off x="4148933" y="2286829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6A18D06-2872-428E-A071-66264CDD5BC6}"/>
              </a:ext>
            </a:extLst>
          </p:cNvPr>
          <p:cNvSpPr/>
          <p:nvPr/>
        </p:nvSpPr>
        <p:spPr>
          <a:xfrm rot="13500000">
            <a:off x="4306277" y="2403265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640B291-B827-44A6-90E9-3E995179688C}"/>
              </a:ext>
            </a:extLst>
          </p:cNvPr>
          <p:cNvSpPr/>
          <p:nvPr/>
        </p:nvSpPr>
        <p:spPr>
          <a:xfrm rot="13500000">
            <a:off x="6893622" y="2530395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D5C13B2-2F60-4C3E-A490-2F118F0F762F}"/>
              </a:ext>
            </a:extLst>
          </p:cNvPr>
          <p:cNvSpPr/>
          <p:nvPr/>
        </p:nvSpPr>
        <p:spPr>
          <a:xfrm rot="13500000">
            <a:off x="6640224" y="2362214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7831021-E43D-47FC-83C6-34F0CCCFF903}"/>
              </a:ext>
            </a:extLst>
          </p:cNvPr>
          <p:cNvSpPr/>
          <p:nvPr/>
        </p:nvSpPr>
        <p:spPr>
          <a:xfrm rot="13500000">
            <a:off x="6741082" y="2065510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5F94078-C4EB-4395-BA2A-EBF91809CB04}"/>
              </a:ext>
            </a:extLst>
          </p:cNvPr>
          <p:cNvSpPr/>
          <p:nvPr/>
        </p:nvSpPr>
        <p:spPr>
          <a:xfrm rot="13500000">
            <a:off x="6417822" y="2403266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809D23E-BBB3-4BB8-9B81-42D3A9F24A67}"/>
              </a:ext>
            </a:extLst>
          </p:cNvPr>
          <p:cNvSpPr/>
          <p:nvPr/>
        </p:nvSpPr>
        <p:spPr>
          <a:xfrm rot="13500000">
            <a:off x="6808420" y="2282669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B9FB69A-8D3E-48E2-98E6-A7B0EDEA13E4}"/>
              </a:ext>
            </a:extLst>
          </p:cNvPr>
          <p:cNvSpPr/>
          <p:nvPr/>
        </p:nvSpPr>
        <p:spPr>
          <a:xfrm rot="13500000">
            <a:off x="6493743" y="2651369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105E721-D27D-41C0-8AAA-2041DE685D11}"/>
              </a:ext>
            </a:extLst>
          </p:cNvPr>
          <p:cNvSpPr/>
          <p:nvPr/>
        </p:nvSpPr>
        <p:spPr>
          <a:xfrm rot="13500000">
            <a:off x="6788132" y="2705265"/>
            <a:ext cx="66541" cy="6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2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34998-E1BF-47BF-B932-FAD43AF96AD0}"/>
              </a:ext>
            </a:extLst>
          </p:cNvPr>
          <p:cNvSpPr/>
          <p:nvPr/>
        </p:nvSpPr>
        <p:spPr>
          <a:xfrm>
            <a:off x="4598990" y="1832848"/>
            <a:ext cx="2381000" cy="2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71C5EEFD-E7DA-4C5B-90DD-C51CBA06BD77}"/>
              </a:ext>
            </a:extLst>
          </p:cNvPr>
          <p:cNvSpPr/>
          <p:nvPr/>
        </p:nvSpPr>
        <p:spPr>
          <a:xfrm>
            <a:off x="4918570" y="2152428"/>
            <a:ext cx="1741840" cy="1741840"/>
          </a:xfrm>
          <a:prstGeom prst="star5">
            <a:avLst/>
          </a:prstGeom>
          <a:solidFill>
            <a:srgbClr val="FFFF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8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8D3EA5-43C7-40FB-BBC0-CF38958DE04E}"/>
              </a:ext>
            </a:extLst>
          </p:cNvPr>
          <p:cNvSpPr/>
          <p:nvPr/>
        </p:nvSpPr>
        <p:spPr>
          <a:xfrm>
            <a:off x="2635860" y="1289596"/>
            <a:ext cx="2381000" cy="2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3AE11FE-0AA2-40A8-8FA3-65383D974F0E}"/>
              </a:ext>
            </a:extLst>
          </p:cNvPr>
          <p:cNvSpPr/>
          <p:nvPr/>
        </p:nvSpPr>
        <p:spPr>
          <a:xfrm>
            <a:off x="2771204" y="1424940"/>
            <a:ext cx="2110311" cy="2110311"/>
          </a:xfrm>
          <a:prstGeom prst="ellipse">
            <a:avLst/>
          </a:prstGeom>
          <a:solidFill>
            <a:srgbClr val="DFDDDD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F7F489B-3EF6-4BE5-931A-E224ED54D934}"/>
              </a:ext>
            </a:extLst>
          </p:cNvPr>
          <p:cNvSpPr/>
          <p:nvPr/>
        </p:nvSpPr>
        <p:spPr>
          <a:xfrm>
            <a:off x="3140454" y="1929577"/>
            <a:ext cx="612276" cy="612274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현 5">
            <a:extLst>
              <a:ext uri="{FF2B5EF4-FFF2-40B4-BE49-F238E27FC236}">
                <a16:creationId xmlns:a16="http://schemas.microsoft.com/office/drawing/2014/main" id="{586669E3-F70D-491F-B3B4-90580FAA24B5}"/>
              </a:ext>
            </a:extLst>
          </p:cNvPr>
          <p:cNvSpPr/>
          <p:nvPr/>
        </p:nvSpPr>
        <p:spPr>
          <a:xfrm>
            <a:off x="2980404" y="1552555"/>
            <a:ext cx="1691912" cy="1691912"/>
          </a:xfrm>
          <a:prstGeom prst="chord">
            <a:avLst>
              <a:gd name="adj1" fmla="val 1525311"/>
              <a:gd name="adj2" fmla="val 9256831"/>
            </a:avLst>
          </a:prstGeom>
          <a:solidFill>
            <a:srgbClr val="DFDDDD"/>
          </a:solidFill>
          <a:ln w="889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472826-FC60-47B1-827C-26C1F0A4CE8C}"/>
              </a:ext>
            </a:extLst>
          </p:cNvPr>
          <p:cNvSpPr/>
          <p:nvPr/>
        </p:nvSpPr>
        <p:spPr>
          <a:xfrm>
            <a:off x="3940707" y="1926475"/>
            <a:ext cx="612276" cy="612274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E2391EFD-E47E-404A-A1BD-D78FC8CE658B}"/>
              </a:ext>
            </a:extLst>
          </p:cNvPr>
          <p:cNvSpPr/>
          <p:nvPr/>
        </p:nvSpPr>
        <p:spPr>
          <a:xfrm>
            <a:off x="2898819" y="1552555"/>
            <a:ext cx="1855079" cy="1855079"/>
          </a:xfrm>
          <a:prstGeom prst="arc">
            <a:avLst>
              <a:gd name="adj1" fmla="val 10986171"/>
              <a:gd name="adj2" fmla="val 16339111"/>
            </a:avLst>
          </a:prstGeom>
          <a:ln w="635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376291-C81C-40A0-A0F0-3269FF4A5B68}"/>
              </a:ext>
            </a:extLst>
          </p:cNvPr>
          <p:cNvSpPr/>
          <p:nvPr/>
        </p:nvSpPr>
        <p:spPr>
          <a:xfrm>
            <a:off x="4075587" y="2096897"/>
            <a:ext cx="226439" cy="2264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A067C0AC-49BA-4DEC-A6A5-613FBE0EF2C4}"/>
              </a:ext>
            </a:extLst>
          </p:cNvPr>
          <p:cNvSpPr/>
          <p:nvPr/>
        </p:nvSpPr>
        <p:spPr>
          <a:xfrm rot="16200000" flipH="1">
            <a:off x="3233091" y="2022215"/>
            <a:ext cx="427000" cy="426998"/>
          </a:xfrm>
          <a:prstGeom prst="arc">
            <a:avLst>
              <a:gd name="adj1" fmla="val 10986171"/>
              <a:gd name="adj2" fmla="val 16339111"/>
            </a:avLst>
          </a:prstGeom>
          <a:ln w="635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A8E772-C99D-4EDF-8C87-86AD16F70155}"/>
              </a:ext>
            </a:extLst>
          </p:cNvPr>
          <p:cNvGrpSpPr/>
          <p:nvPr/>
        </p:nvGrpSpPr>
        <p:grpSpPr>
          <a:xfrm>
            <a:off x="3306595" y="2784030"/>
            <a:ext cx="1039528" cy="213703"/>
            <a:chOff x="880582" y="3956144"/>
            <a:chExt cx="1539195" cy="316423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0561967-BAAC-4C3D-91CC-5F1F53099378}"/>
                </a:ext>
              </a:extLst>
            </p:cNvPr>
            <p:cNvSpPr/>
            <p:nvPr/>
          </p:nvSpPr>
          <p:spPr>
            <a:xfrm rot="21441104">
              <a:off x="880583" y="4097665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44450" cap="sq">
              <a:solidFill>
                <a:schemeClr val="bg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02D9C79-AF55-4258-9CE4-7FB676A285AA}"/>
                </a:ext>
              </a:extLst>
            </p:cNvPr>
            <p:cNvSpPr/>
            <p:nvPr/>
          </p:nvSpPr>
          <p:spPr>
            <a:xfrm rot="21441104">
              <a:off x="880582" y="399355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44450" cap="sq">
              <a:solidFill>
                <a:schemeClr val="bg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258DEF7-DBDE-4FA1-867E-CAD2A4F01D4C}"/>
                </a:ext>
              </a:extLst>
            </p:cNvPr>
            <p:cNvSpPr/>
            <p:nvPr/>
          </p:nvSpPr>
          <p:spPr>
            <a:xfrm rot="21441104">
              <a:off x="885061" y="405295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4445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B0ACC35-E852-4243-899D-D0D36DB9BEE8}"/>
                </a:ext>
              </a:extLst>
            </p:cNvPr>
            <p:cNvSpPr/>
            <p:nvPr/>
          </p:nvSpPr>
          <p:spPr>
            <a:xfrm rot="21441104">
              <a:off x="880583" y="3956144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4445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D077581-219E-4668-924E-68302E58BDC0}"/>
                </a:ext>
              </a:extLst>
            </p:cNvPr>
            <p:cNvSpPr/>
            <p:nvPr/>
          </p:nvSpPr>
          <p:spPr>
            <a:xfrm rot="21441104">
              <a:off x="889539" y="414976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4445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819792E-8841-461E-BECF-2E3BFA000A9E}"/>
              </a:ext>
            </a:extLst>
          </p:cNvPr>
          <p:cNvGrpSpPr/>
          <p:nvPr/>
        </p:nvGrpSpPr>
        <p:grpSpPr>
          <a:xfrm rot="661568">
            <a:off x="3322120" y="2933385"/>
            <a:ext cx="1039528" cy="213703"/>
            <a:chOff x="880582" y="3956144"/>
            <a:chExt cx="1539195" cy="316423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467EEA54-3162-46D5-BE96-686C3E406CC0}"/>
                </a:ext>
              </a:extLst>
            </p:cNvPr>
            <p:cNvSpPr/>
            <p:nvPr/>
          </p:nvSpPr>
          <p:spPr>
            <a:xfrm rot="21441104">
              <a:off x="880583" y="4097665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44450" cap="sq">
              <a:solidFill>
                <a:schemeClr val="bg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23FC8EF-DA49-47B1-A35B-863B677D242B}"/>
                </a:ext>
              </a:extLst>
            </p:cNvPr>
            <p:cNvSpPr/>
            <p:nvPr/>
          </p:nvSpPr>
          <p:spPr>
            <a:xfrm rot="21441104">
              <a:off x="880582" y="399355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44450" cap="sq">
              <a:solidFill>
                <a:schemeClr val="bg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F6A7FC8-910D-4E4F-9AD8-DF8C95E33CF1}"/>
                </a:ext>
              </a:extLst>
            </p:cNvPr>
            <p:cNvSpPr/>
            <p:nvPr/>
          </p:nvSpPr>
          <p:spPr>
            <a:xfrm rot="21441104">
              <a:off x="885061" y="405295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4445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7F8CE587-8813-4E43-B41C-9BB99A5F26BA}"/>
                </a:ext>
              </a:extLst>
            </p:cNvPr>
            <p:cNvSpPr/>
            <p:nvPr/>
          </p:nvSpPr>
          <p:spPr>
            <a:xfrm rot="21441104">
              <a:off x="880583" y="3956144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4445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97C990F-9CE3-4E96-BB75-2B235993C7DD}"/>
                </a:ext>
              </a:extLst>
            </p:cNvPr>
            <p:cNvSpPr/>
            <p:nvPr/>
          </p:nvSpPr>
          <p:spPr>
            <a:xfrm rot="21441104">
              <a:off x="889539" y="4149763"/>
              <a:ext cx="1530238" cy="122804"/>
            </a:xfrm>
            <a:custGeom>
              <a:avLst/>
              <a:gdLst>
                <a:gd name="connsiteX0" fmla="*/ 0 w 3602832"/>
                <a:gd name="connsiteY0" fmla="*/ 726282 h 728664"/>
                <a:gd name="connsiteX1" fmla="*/ 726282 w 3602832"/>
                <a:gd name="connsiteY1" fmla="*/ 7144 h 728664"/>
                <a:gd name="connsiteX2" fmla="*/ 1440657 w 3602832"/>
                <a:gd name="connsiteY2" fmla="*/ 728663 h 728664"/>
                <a:gd name="connsiteX3" fmla="*/ 2164557 w 3602832"/>
                <a:gd name="connsiteY3" fmla="*/ 1 h 728664"/>
                <a:gd name="connsiteX4" fmla="*/ 2883694 w 3602832"/>
                <a:gd name="connsiteY4" fmla="*/ 721519 h 728664"/>
                <a:gd name="connsiteX5" fmla="*/ 3602832 w 3602832"/>
                <a:gd name="connsiteY5" fmla="*/ 7144 h 7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2832" h="728664">
                  <a:moveTo>
                    <a:pt x="0" y="726282"/>
                  </a:moveTo>
                  <a:cubicBezTo>
                    <a:pt x="243086" y="366514"/>
                    <a:pt x="486173" y="6747"/>
                    <a:pt x="726282" y="7144"/>
                  </a:cubicBezTo>
                  <a:cubicBezTo>
                    <a:pt x="966391" y="7541"/>
                    <a:pt x="1200945" y="729853"/>
                    <a:pt x="1440657" y="728663"/>
                  </a:cubicBezTo>
                  <a:cubicBezTo>
                    <a:pt x="1680369" y="727473"/>
                    <a:pt x="1924051" y="1192"/>
                    <a:pt x="2164557" y="1"/>
                  </a:cubicBezTo>
                  <a:cubicBezTo>
                    <a:pt x="2405063" y="-1190"/>
                    <a:pt x="2643982" y="720329"/>
                    <a:pt x="2883694" y="721519"/>
                  </a:cubicBezTo>
                  <a:cubicBezTo>
                    <a:pt x="3123406" y="722709"/>
                    <a:pt x="3363119" y="364926"/>
                    <a:pt x="3602832" y="7144"/>
                  </a:cubicBezTo>
                </a:path>
              </a:pathLst>
            </a:custGeom>
            <a:noFill/>
            <a:ln w="44450" cap="sq">
              <a:solidFill>
                <a:srgbClr val="ECACAA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C7861AEB-124F-482E-85B8-89BE5646B507}"/>
              </a:ext>
            </a:extLst>
          </p:cNvPr>
          <p:cNvSpPr/>
          <p:nvPr/>
        </p:nvSpPr>
        <p:spPr>
          <a:xfrm>
            <a:off x="3140453" y="1926475"/>
            <a:ext cx="612276" cy="61227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4996E2C-03B2-4526-A77F-DDA781DEB7BB}"/>
              </a:ext>
            </a:extLst>
          </p:cNvPr>
          <p:cNvSpPr/>
          <p:nvPr/>
        </p:nvSpPr>
        <p:spPr>
          <a:xfrm>
            <a:off x="3411712" y="2174348"/>
            <a:ext cx="226439" cy="2264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2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</Words>
  <Application>Microsoft Office PowerPoint</Application>
  <PresentationFormat>와이드스크린</PresentationFormat>
  <Paragraphs>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신준</dc:creator>
  <cp:lastModifiedBy>신준</cp:lastModifiedBy>
  <cp:revision>17</cp:revision>
  <dcterms:created xsi:type="dcterms:W3CDTF">2021-11-06T11:56:58Z</dcterms:created>
  <dcterms:modified xsi:type="dcterms:W3CDTF">2021-11-21T07:55:21Z</dcterms:modified>
</cp:coreProperties>
</file>