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준" initials="신" lastIdx="1" clrIdx="0">
    <p:extLst>
      <p:ext uri="{19B8F6BF-5375-455C-9EA6-DF929625EA0E}">
        <p15:presenceInfo xmlns:p15="http://schemas.microsoft.com/office/powerpoint/2012/main" userId="신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9FE"/>
    <a:srgbClr val="2184BF"/>
    <a:srgbClr val="2F528F"/>
    <a:srgbClr val="A00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48" autoAdjust="0"/>
  </p:normalViewPr>
  <p:slideViewPr>
    <p:cSldViewPr snapToGrid="0">
      <p:cViewPr varScale="1">
        <p:scale>
          <a:sx n="83" d="100"/>
          <a:sy n="83" d="100"/>
        </p:scale>
        <p:origin x="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FCDC-04F2-4DBF-9F61-A0322AC751E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4399-D52C-44A7-AA1F-61F31756B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내일 시간표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1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1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9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3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6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9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4399-D52C-44A7-AA1F-61F31756B8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4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928A-1F8D-4AD4-A560-665AB860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689FD-0615-4BAA-8276-1A9533C1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39A4-6AFC-4FCD-94B6-4ED028F6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82F67-1F1C-4406-8E6E-41E5DA45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16F02-BDC8-474E-981D-F601B79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4AAD-2CDD-4BC6-9C78-D41435A0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B6FB9-E5AC-43F3-AECC-D82D0930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CD625-CC04-4810-9834-351F2B3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E9A27-98A8-44D8-9067-08E967A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5C50-10BF-4AD9-B202-A5775A95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8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709A1-7445-4E51-A62E-F9C9414AE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D4EDF-9098-498D-B436-BAEE43FFD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CF67B-5562-4A6E-8034-934F8C2D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89EEB-1EE3-4D5F-AE4F-07EA8E3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B1A71-B168-48C4-BAD2-FA0C251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4E18-4C48-4D93-B9CC-1C66062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0DFE-A66F-4E9A-A086-947E3162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21ED0-FEF2-4A08-954B-2773340A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58652-BD06-4903-9D92-11B76F7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C526-BD41-4A94-ABD1-75627E12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7209-0137-4A88-B7C8-ED2B687A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F43F5-2C27-4205-AB32-517A5A5F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D94D2-D1CD-4A00-86D9-038B8D78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0D58-2041-49CA-A4CE-A44ED339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F5D40-CE4D-4796-B58A-E9B2E57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13EF7-692B-4A6F-AF49-751A18B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55CE-04BD-43E8-8829-7A0F649B8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BF069-3D64-4BE4-A11D-783951DD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15FA6-0986-45C5-B6E2-3DD518CF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30FD6-BBB0-46E2-9772-21E58520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0E5F8-F889-4508-A9C4-03A0042F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DF45D-76BF-44F0-8F93-CDAC355A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9C75-96F3-455D-8EFE-3192D0FC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A0734-D512-43AA-9B40-24FAFA8E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436B-55E8-444D-ACC8-308DDCED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399C2-EC19-431C-8025-1209B69B8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C804C-CD68-4340-9BBA-D932DB2A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736BB1-DB1D-441A-97C0-F4ABDC86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724CF-FAD6-4475-9DDA-D9444EEA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76C9-BEA0-4CE5-86B6-F9774AF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40FF9-2743-409F-8A6D-58FA207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639A6-0B90-47F8-A88E-99F24157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6C73D8-C899-49E4-B9B9-99FF1C9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19DA0-4173-42FB-9438-CF5D66B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07C73F-B085-494C-A62F-3C069F96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F426D-BCF4-4910-BFF6-E8B4401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432F-CE4E-488E-AD1C-FA4F901D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CC2C2-9DB0-4B95-9FB8-B9F6C58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73AD-B1BA-41F4-843C-317AA1CA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3F9A4-0A70-40BF-80C4-591E09C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EBDC2-02E4-4FC9-A766-1B1A245F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88CCB-68D0-4097-9651-2ABBAA26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E677-D49A-4443-A732-076D728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0EE07-8CFC-404B-921F-4C10A9479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AC60E-0A29-458C-A3AB-1B5D530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3B301-BF3C-4C5E-B41D-8C34D4D0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61812-D4C4-4393-AB74-32D7738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04E5B-F7DC-4989-8F22-F465FFFC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AF107-998E-435B-B444-0689FE18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E1DE6-5A75-46DC-99EA-73489761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77690-2351-43ED-A7CE-C12FC2C2C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EC7B-89BE-4BFA-9C3F-B5C24689316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B34AB-AF35-45D5-A4C7-6F767E5FA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FA67-7383-44E7-85C3-D290B208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C8AD-9185-4DCD-B13B-86354B3D7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D9FE"/>
            </a:gs>
            <a:gs pos="100000">
              <a:srgbClr val="A002D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2B4152-311F-4103-9C4C-D0958AF7B6A9}"/>
              </a:ext>
            </a:extLst>
          </p:cNvPr>
          <p:cNvSpPr txBox="1"/>
          <p:nvPr/>
        </p:nvSpPr>
        <p:spPr>
          <a:xfrm>
            <a:off x="-2636652" y="1713964"/>
            <a:ext cx="38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BEB65-0A0D-4530-8A1F-18B8DA84C571}"/>
              </a:ext>
            </a:extLst>
          </p:cNvPr>
          <p:cNvSpPr txBox="1"/>
          <p:nvPr/>
        </p:nvSpPr>
        <p:spPr>
          <a:xfrm>
            <a:off x="-2636652" y="58741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313ED-B282-4EA4-AA2F-8A5C323196EC}"/>
              </a:ext>
            </a:extLst>
          </p:cNvPr>
          <p:cNvSpPr txBox="1"/>
          <p:nvPr/>
        </p:nvSpPr>
        <p:spPr>
          <a:xfrm>
            <a:off x="592885" y="407688"/>
            <a:ext cx="72905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서현 </a:t>
            </a:r>
            <a:r>
              <a:rPr lang="en-US" altLang="ko-KR" sz="13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IC</a:t>
            </a:r>
            <a:endParaRPr lang="ko-KR" altLang="en-US" sz="13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F82B6-1AEB-4314-8F55-4E2801C78AF7}"/>
              </a:ext>
            </a:extLst>
          </p:cNvPr>
          <p:cNvSpPr txBox="1"/>
          <p:nvPr/>
        </p:nvSpPr>
        <p:spPr>
          <a:xfrm>
            <a:off x="3615622" y="5356136"/>
            <a:ext cx="83477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20821 </a:t>
            </a:r>
            <a:r>
              <a:rPr lang="ko-KR" altLang="en-US" sz="4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신준</a:t>
            </a:r>
            <a:endParaRPr lang="en-US" altLang="ko-KR" sz="4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en-US" altLang="ko-KR" sz="2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@skybro2004#2828</a:t>
            </a:r>
            <a:endParaRPr lang="ko-KR" altLang="en-US" sz="2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93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9147809" y="1460392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운동과 건강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정보통신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영어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수학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지구과학 </a:t>
            </a:r>
            <a:r>
              <a:rPr lang="en-US" altLang="ko-KR" sz="2000" dirty="0"/>
              <a:t>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독서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418D38-61B5-4901-9A45-184670C30A15}"/>
              </a:ext>
            </a:extLst>
          </p:cNvPr>
          <p:cNvGrpSpPr/>
          <p:nvPr/>
        </p:nvGrpSpPr>
        <p:grpSpPr>
          <a:xfrm>
            <a:off x="7937082" y="496754"/>
            <a:ext cx="3805656" cy="398503"/>
            <a:chOff x="7937082" y="1200148"/>
            <a:chExt cx="3805656" cy="398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B9FFE5-BC2C-4957-B539-78CC0841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1FC1E6-7002-43B9-B63C-6FF7508FA4B9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4D691-8162-4F7E-B0F2-5C04D9DF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7D87A-B205-42A6-B962-4DC87D3B297F}"/>
              </a:ext>
            </a:extLst>
          </p:cNvPr>
          <p:cNvSpPr txBox="1"/>
          <p:nvPr/>
        </p:nvSpPr>
        <p:spPr>
          <a:xfrm>
            <a:off x="8965406" y="1107715"/>
            <a:ext cx="170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화요일 시간표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FDDC3-1E7E-4751-83E3-F069E4C60609}"/>
              </a:ext>
            </a:extLst>
          </p:cNvPr>
          <p:cNvSpPr txBox="1"/>
          <p:nvPr/>
        </p:nvSpPr>
        <p:spPr>
          <a:xfrm>
            <a:off x="7999595" y="1460392"/>
            <a:ext cx="1206318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var(--font-medium)"/>
              </a:rPr>
              <a:t>1</a:t>
            </a:r>
            <a:r>
              <a:rPr lang="ko-KR" altLang="en-US" sz="2000" b="0" i="0" dirty="0">
                <a:effectLst/>
                <a:latin typeface="var(--font-medium)"/>
              </a:rPr>
              <a:t>교시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2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3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4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var(--font-medium)"/>
              </a:rPr>
              <a:t>점심시간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5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6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7</a:t>
            </a:r>
            <a:r>
              <a:rPr lang="ko-KR" altLang="en-US" sz="2000" dirty="0">
                <a:latin typeface="var(--font-medium)"/>
              </a:rPr>
              <a:t>교시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72B6A-142F-42BE-85C9-FC5B14DEC8CF}"/>
              </a:ext>
            </a:extLst>
          </p:cNvPr>
          <p:cNvSpPr txBox="1"/>
          <p:nvPr/>
        </p:nvSpPr>
        <p:spPr>
          <a:xfrm>
            <a:off x="1059543" y="1988457"/>
            <a:ext cx="450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사용으로 시간표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변경시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대응 가능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개인별 선택한 과목을 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적용해서 표시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몇교시인지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 기능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8E35EB9-DD0B-400F-81BE-3ED17CDBDB3C}"/>
              </a:ext>
            </a:extLst>
          </p:cNvPr>
          <p:cNvSpPr/>
          <p:nvPr/>
        </p:nvSpPr>
        <p:spPr>
          <a:xfrm>
            <a:off x="7947636" y="2074471"/>
            <a:ext cx="51958" cy="290170"/>
          </a:xfrm>
          <a:prstGeom prst="roundRect">
            <a:avLst>
              <a:gd name="adj" fmla="val 50000"/>
            </a:avLst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3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449C11-2471-4C46-A432-C17D06796D9A}"/>
              </a:ext>
            </a:extLst>
          </p:cNvPr>
          <p:cNvGrpSpPr/>
          <p:nvPr/>
        </p:nvGrpSpPr>
        <p:grpSpPr>
          <a:xfrm>
            <a:off x="7901938" y="478629"/>
            <a:ext cx="3840800" cy="419103"/>
            <a:chOff x="7901938" y="478629"/>
            <a:chExt cx="3840800" cy="41910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4535953-F0B5-4398-9648-923256B22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938" y="478629"/>
              <a:ext cx="419103" cy="41910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C93DFA-5079-42D3-B8A8-83F04B13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8158" y="510380"/>
              <a:ext cx="384580" cy="36675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2D73D-357B-41DF-84A8-94546CD60D0E}"/>
                </a:ext>
              </a:extLst>
            </p:cNvPr>
            <p:cNvSpPr txBox="1"/>
            <p:nvPr/>
          </p:nvSpPr>
          <p:spPr>
            <a:xfrm>
              <a:off x="8248470" y="478629"/>
              <a:ext cx="1915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/>
                <a:t>오늘의</a:t>
              </a:r>
              <a:r>
                <a:rPr lang="ko-KR" altLang="en-US" sz="1800" dirty="0">
                  <a:solidFill>
                    <a:schemeClr val="tx1"/>
                  </a:solidFill>
                </a:rPr>
                <a:t> 급식</a:t>
              </a:r>
              <a:endParaRPr lang="ko-KR" altLang="en-US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8111489" y="1157460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귀리밥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동태찌개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시금치나물무침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보쌈</a:t>
            </a:r>
            <a:r>
              <a:rPr lang="en-US" altLang="ko-KR" sz="2000" b="0" i="0" dirty="0">
                <a:effectLst/>
                <a:latin typeface="var(--font-medium)"/>
              </a:rPr>
              <a:t>&amp;</a:t>
            </a:r>
            <a:r>
              <a:rPr lang="ko-KR" altLang="en-US" sz="2000" b="0" i="0" dirty="0">
                <a:effectLst/>
                <a:latin typeface="var(--font-medium)"/>
              </a:rPr>
              <a:t>파채무침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 err="1">
                <a:effectLst/>
                <a:latin typeface="var(--font-medium)"/>
              </a:rPr>
              <a:t>오징어김치전</a:t>
            </a:r>
            <a:endParaRPr lang="ko-KR" altLang="en-US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배추김치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조각사과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EA572-0756-4421-B929-6C33DC0F6116}"/>
              </a:ext>
            </a:extLst>
          </p:cNvPr>
          <p:cNvSpPr txBox="1"/>
          <p:nvPr/>
        </p:nvSpPr>
        <p:spPr>
          <a:xfrm>
            <a:off x="8111489" y="4560442"/>
            <a:ext cx="34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알레르기를 유발할 수 있는 메뉴입니다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449C11-2471-4C46-A432-C17D06796D9A}"/>
              </a:ext>
            </a:extLst>
          </p:cNvPr>
          <p:cNvGrpSpPr/>
          <p:nvPr/>
        </p:nvGrpSpPr>
        <p:grpSpPr>
          <a:xfrm>
            <a:off x="7901938" y="478629"/>
            <a:ext cx="3840800" cy="419103"/>
            <a:chOff x="7901938" y="478629"/>
            <a:chExt cx="3840800" cy="41910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4535953-F0B5-4398-9648-923256B22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938" y="478629"/>
              <a:ext cx="419103" cy="41910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C93DFA-5079-42D3-B8A8-83F04B13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8158" y="510380"/>
              <a:ext cx="384580" cy="36675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2D73D-357B-41DF-84A8-94546CD60D0E}"/>
                </a:ext>
              </a:extLst>
            </p:cNvPr>
            <p:cNvSpPr txBox="1"/>
            <p:nvPr/>
          </p:nvSpPr>
          <p:spPr>
            <a:xfrm>
              <a:off x="8248470" y="478629"/>
              <a:ext cx="1915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/>
                <a:t>오늘의</a:t>
              </a:r>
              <a:r>
                <a:rPr lang="ko-KR" altLang="en-US" sz="1800" dirty="0">
                  <a:solidFill>
                    <a:schemeClr val="tx1"/>
                  </a:solidFill>
                </a:rPr>
                <a:t> 급식</a:t>
              </a:r>
              <a:endParaRPr lang="ko-KR" altLang="en-US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8111489" y="1157460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귀리밥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동태찌개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시금치나물무침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보쌈</a:t>
            </a:r>
            <a:r>
              <a:rPr lang="en-US" altLang="ko-KR" sz="2000" b="0" i="0" dirty="0">
                <a:effectLst/>
                <a:latin typeface="var(--font-medium)"/>
              </a:rPr>
              <a:t>&amp;</a:t>
            </a:r>
            <a:r>
              <a:rPr lang="ko-KR" altLang="en-US" sz="2000" b="0" i="0" dirty="0">
                <a:effectLst/>
                <a:latin typeface="var(--font-medium)"/>
              </a:rPr>
              <a:t>파채무침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var(--font-medium)"/>
              </a:rPr>
              <a:t>오징어김치전</a:t>
            </a:r>
            <a:endParaRPr lang="ko-KR" altLang="en-US" sz="2000" b="0" i="0" strike="sngStrike" dirty="0">
              <a:solidFill>
                <a:schemeClr val="bg1">
                  <a:lumMod val="50000"/>
                </a:schemeClr>
              </a:solidFill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배추김치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조각사과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EA572-0756-4421-B929-6C33DC0F6116}"/>
              </a:ext>
            </a:extLst>
          </p:cNvPr>
          <p:cNvSpPr txBox="1"/>
          <p:nvPr/>
        </p:nvSpPr>
        <p:spPr>
          <a:xfrm>
            <a:off x="8111489" y="4560442"/>
            <a:ext cx="34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알레르기를 유발할 수 있는 메뉴입니다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BFB8B-9759-4D62-81E6-6B60F1400737}"/>
              </a:ext>
            </a:extLst>
          </p:cNvPr>
          <p:cNvSpPr txBox="1"/>
          <p:nvPr/>
        </p:nvSpPr>
        <p:spPr>
          <a:xfrm>
            <a:off x="7901938" y="3079377"/>
            <a:ext cx="10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803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1159888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449C11-2471-4C46-A432-C17D06796D9A}"/>
              </a:ext>
            </a:extLst>
          </p:cNvPr>
          <p:cNvGrpSpPr/>
          <p:nvPr/>
        </p:nvGrpSpPr>
        <p:grpSpPr>
          <a:xfrm>
            <a:off x="7901938" y="1247992"/>
            <a:ext cx="3840800" cy="419103"/>
            <a:chOff x="7901938" y="478629"/>
            <a:chExt cx="3840800" cy="41910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4535953-F0B5-4398-9648-923256B22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1938" y="478629"/>
              <a:ext cx="419103" cy="41910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C93DFA-5079-42D3-B8A8-83F04B13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8158" y="510380"/>
              <a:ext cx="384580" cy="36675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2D73D-357B-41DF-84A8-94546CD60D0E}"/>
                </a:ext>
              </a:extLst>
            </p:cNvPr>
            <p:cNvSpPr txBox="1"/>
            <p:nvPr/>
          </p:nvSpPr>
          <p:spPr>
            <a:xfrm>
              <a:off x="8248470" y="478629"/>
              <a:ext cx="1915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/>
                <a:t>오늘의</a:t>
              </a:r>
              <a:r>
                <a:rPr lang="ko-KR" altLang="en-US" sz="1800" dirty="0">
                  <a:solidFill>
                    <a:schemeClr val="tx1"/>
                  </a:solidFill>
                </a:rPr>
                <a:t> 급식</a:t>
              </a:r>
              <a:endParaRPr lang="ko-KR" altLang="en-US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770849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8111489" y="1926823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귀리밥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동태찌개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시금치나물무침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보쌈</a:t>
            </a:r>
            <a:r>
              <a:rPr lang="en-US" altLang="ko-KR" sz="2000" b="0" i="0" dirty="0">
                <a:effectLst/>
                <a:latin typeface="var(--font-medium)"/>
              </a:rPr>
              <a:t>&amp;</a:t>
            </a:r>
            <a:r>
              <a:rPr lang="ko-KR" altLang="en-US" sz="2000" b="0" i="0" dirty="0">
                <a:effectLst/>
                <a:latin typeface="var(--font-medium)"/>
              </a:rPr>
              <a:t>파채무침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var(--font-medium)"/>
              </a:rPr>
              <a:t>오징어김치전</a:t>
            </a:r>
            <a:endParaRPr lang="ko-KR" altLang="en-US" sz="2000" b="0" i="0" strike="sngStrike" dirty="0">
              <a:solidFill>
                <a:schemeClr val="bg1">
                  <a:lumMod val="50000"/>
                </a:schemeClr>
              </a:solidFill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배추김치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조각사과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EA572-0756-4421-B929-6C33DC0F6116}"/>
              </a:ext>
            </a:extLst>
          </p:cNvPr>
          <p:cNvSpPr txBox="1"/>
          <p:nvPr/>
        </p:nvSpPr>
        <p:spPr>
          <a:xfrm>
            <a:off x="8111489" y="5329805"/>
            <a:ext cx="34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알레르기를 유발할 수 있는 메뉴입니다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BFB8B-9759-4D62-81E6-6B60F1400737}"/>
              </a:ext>
            </a:extLst>
          </p:cNvPr>
          <p:cNvSpPr txBox="1"/>
          <p:nvPr/>
        </p:nvSpPr>
        <p:spPr>
          <a:xfrm>
            <a:off x="7901938" y="3848740"/>
            <a:ext cx="10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E025EF-97A6-429A-895F-242E7AC8F034}"/>
              </a:ext>
            </a:extLst>
          </p:cNvPr>
          <p:cNvSpPr/>
          <p:nvPr/>
        </p:nvSpPr>
        <p:spPr>
          <a:xfrm>
            <a:off x="7812881" y="390525"/>
            <a:ext cx="4014788" cy="550066"/>
          </a:xfrm>
          <a:prstGeom prst="roundRect">
            <a:avLst>
              <a:gd name="adj" fmla="val 21774"/>
            </a:avLst>
          </a:prstGeom>
          <a:solidFill>
            <a:srgbClr val="2184BF"/>
          </a:solidFill>
          <a:ln>
            <a:solidFill>
              <a:srgbClr val="2184BF"/>
            </a:solidFill>
          </a:ln>
          <a:effectLst>
            <a:outerShdw blurRad="254000" dir="2700000" algn="ctr" rotWithShape="0">
              <a:srgbClr val="2184B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</a:rPr>
              <a:t>  오늘 급식은 어땠나요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A7D880-5F9E-4350-869B-B158E50AFE4F}"/>
              </a:ext>
            </a:extLst>
          </p:cNvPr>
          <p:cNvSpPr/>
          <p:nvPr/>
        </p:nvSpPr>
        <p:spPr>
          <a:xfrm>
            <a:off x="12281057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0EC3ED-FD6B-4700-BAB6-2FDF0829FC20}"/>
              </a:ext>
            </a:extLst>
          </p:cNvPr>
          <p:cNvCxnSpPr>
            <a:cxnSpLocks/>
          </p:cNvCxnSpPr>
          <p:nvPr/>
        </p:nvCxnSpPr>
        <p:spPr>
          <a:xfrm flipH="1">
            <a:off x="12281057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AD4BE4C-EAB3-4D1F-88D4-BBC5119EA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55" y="799634"/>
            <a:ext cx="2383743" cy="237764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4A8890E-9A2F-4475-883E-3646F6A2D49E}"/>
              </a:ext>
            </a:extLst>
          </p:cNvPr>
          <p:cNvGrpSpPr/>
          <p:nvPr/>
        </p:nvGrpSpPr>
        <p:grpSpPr>
          <a:xfrm>
            <a:off x="12533243" y="3328232"/>
            <a:ext cx="4448628" cy="927915"/>
            <a:chOff x="12533243" y="3328232"/>
            <a:chExt cx="4448628" cy="927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4E4C0D-E307-4B67-BBC1-F71F19A542FF}"/>
                </a:ext>
              </a:extLst>
            </p:cNvPr>
            <p:cNvSpPr txBox="1"/>
            <p:nvPr/>
          </p:nvSpPr>
          <p:spPr>
            <a:xfrm>
              <a:off x="12533243" y="3328232"/>
              <a:ext cx="444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급식의 양은 적당했나요</a:t>
              </a:r>
              <a:r>
                <a:rPr lang="en-US" altLang="ko-KR" sz="2400" dirty="0"/>
                <a:t>?</a:t>
              </a:r>
              <a:endParaRPr lang="ko-KR" altLang="en-US" sz="24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B53B7F2-26F3-4A02-B73D-DCFDE181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8655" y="4256147"/>
              <a:ext cx="2377804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79967F5-F5B9-4F32-BB66-AE5A40583DE4}"/>
              </a:ext>
            </a:extLst>
          </p:cNvPr>
          <p:cNvSpPr/>
          <p:nvPr/>
        </p:nvSpPr>
        <p:spPr>
          <a:xfrm>
            <a:off x="14641683" y="4133877"/>
            <a:ext cx="231748" cy="231748"/>
          </a:xfrm>
          <a:prstGeom prst="ellipse">
            <a:avLst/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770849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DF39B3-55BE-4526-BA74-65EED0C9196B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87F1B5-9326-4667-8768-F85F0B32A431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3D3C5F4-5788-4617-AE59-91B1EF0D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98" y="799634"/>
            <a:ext cx="2383743" cy="23776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27E7483-4017-4D1B-B26E-1467B8AAFAA8}"/>
              </a:ext>
            </a:extLst>
          </p:cNvPr>
          <p:cNvGrpSpPr/>
          <p:nvPr/>
        </p:nvGrpSpPr>
        <p:grpSpPr>
          <a:xfrm>
            <a:off x="7491186" y="3328232"/>
            <a:ext cx="4448628" cy="927915"/>
            <a:chOff x="7491186" y="3328232"/>
            <a:chExt cx="4448628" cy="927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94B60D-3431-4DD6-A3D4-37BB35BFD167}"/>
                </a:ext>
              </a:extLst>
            </p:cNvPr>
            <p:cNvSpPr txBox="1"/>
            <p:nvPr/>
          </p:nvSpPr>
          <p:spPr>
            <a:xfrm>
              <a:off x="7491186" y="3328232"/>
              <a:ext cx="444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급식의 양은 적당했나요</a:t>
              </a:r>
              <a:r>
                <a:rPr lang="en-US" altLang="ko-KR" sz="2400" dirty="0"/>
                <a:t>?</a:t>
              </a:r>
              <a:endParaRPr lang="ko-KR" altLang="en-US" sz="24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CC48823-17F4-476D-8C25-3ADC0714F7EB}"/>
                </a:ext>
              </a:extLst>
            </p:cNvPr>
            <p:cNvCxnSpPr>
              <a:cxnSpLocks/>
            </p:cNvCxnSpPr>
            <p:nvPr/>
          </p:nvCxnSpPr>
          <p:spPr>
            <a:xfrm>
              <a:off x="8526598" y="4256147"/>
              <a:ext cx="2377804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AAAF409F-3682-473C-8400-42D572A8AE6A}"/>
              </a:ext>
            </a:extLst>
          </p:cNvPr>
          <p:cNvSpPr/>
          <p:nvPr/>
        </p:nvSpPr>
        <p:spPr>
          <a:xfrm>
            <a:off x="9599626" y="4133877"/>
            <a:ext cx="231748" cy="231748"/>
          </a:xfrm>
          <a:prstGeom prst="ellipse">
            <a:avLst/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61E551-E103-4769-A6D0-B9B888591A4D}"/>
              </a:ext>
            </a:extLst>
          </p:cNvPr>
          <p:cNvSpPr txBox="1"/>
          <p:nvPr/>
        </p:nvSpPr>
        <p:spPr>
          <a:xfrm>
            <a:off x="8798740" y="4365625"/>
            <a:ext cx="18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너무 많았어요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882084F-816F-4F1B-B31D-467C1F6AE409}"/>
              </a:ext>
            </a:extLst>
          </p:cNvPr>
          <p:cNvSpPr/>
          <p:nvPr/>
        </p:nvSpPr>
        <p:spPr>
          <a:xfrm>
            <a:off x="9122343" y="5042636"/>
            <a:ext cx="1186314" cy="550066"/>
          </a:xfrm>
          <a:prstGeom prst="roundRect">
            <a:avLst>
              <a:gd name="adj" fmla="val 21774"/>
            </a:avLst>
          </a:prstGeom>
          <a:solidFill>
            <a:srgbClr val="2184BF"/>
          </a:solidFill>
          <a:ln>
            <a:solidFill>
              <a:srgbClr val="2184BF"/>
            </a:solidFill>
          </a:ln>
          <a:effectLst>
            <a:outerShdw blurRad="254000" dir="2700000" algn="ctr" rotWithShape="0">
              <a:srgbClr val="2184B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3CB3CB-BD23-4955-94D2-39E0E2219445}"/>
              </a:ext>
            </a:extLst>
          </p:cNvPr>
          <p:cNvSpPr txBox="1"/>
          <p:nvPr/>
        </p:nvSpPr>
        <p:spPr>
          <a:xfrm>
            <a:off x="8798739" y="4363373"/>
            <a:ext cx="18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조금 적었어요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40E2F1-C9D0-4767-ACAA-9BCFE9AABBDE}"/>
              </a:ext>
            </a:extLst>
          </p:cNvPr>
          <p:cNvSpPr txBox="1"/>
          <p:nvPr/>
        </p:nvSpPr>
        <p:spPr>
          <a:xfrm>
            <a:off x="8807697" y="4379161"/>
            <a:ext cx="18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적당했어요</a:t>
            </a:r>
          </a:p>
        </p:txBody>
      </p:sp>
    </p:spTree>
    <p:extLst>
      <p:ext uri="{BB962C8B-B14F-4D97-AF65-F5344CB8AC3E}">
        <p14:creationId xmlns:p14="http://schemas.microsoft.com/office/powerpoint/2010/main" val="303150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08946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4.07407E-6 L -0.04869 4.0740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9 4.07407E-6 L 4.58333E-6 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5" grpId="0"/>
      <p:bldP spid="35" grpId="1"/>
      <p:bldP spid="37" grpId="0" animBg="1"/>
      <p:bldP spid="38" grpId="0"/>
      <p:bldP spid="38" grpId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770849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DF39B3-55BE-4526-BA74-65EED0C9196B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87F1B5-9326-4667-8768-F85F0B32A431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3D3C5F4-5788-4617-AE59-91B1EF0D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598" y="799634"/>
            <a:ext cx="2383743" cy="23776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27E7483-4017-4D1B-B26E-1467B8AAFAA8}"/>
              </a:ext>
            </a:extLst>
          </p:cNvPr>
          <p:cNvGrpSpPr/>
          <p:nvPr/>
        </p:nvGrpSpPr>
        <p:grpSpPr>
          <a:xfrm>
            <a:off x="7491186" y="3328232"/>
            <a:ext cx="4448628" cy="927915"/>
            <a:chOff x="7491186" y="3328232"/>
            <a:chExt cx="4448628" cy="927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94B60D-3431-4DD6-A3D4-37BB35BFD167}"/>
                </a:ext>
              </a:extLst>
            </p:cNvPr>
            <p:cNvSpPr txBox="1"/>
            <p:nvPr/>
          </p:nvSpPr>
          <p:spPr>
            <a:xfrm>
              <a:off x="7491186" y="3328232"/>
              <a:ext cx="444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급식의 간은 적당했나요</a:t>
              </a:r>
              <a:r>
                <a:rPr lang="en-US" altLang="ko-KR" sz="2400" dirty="0"/>
                <a:t>?</a:t>
              </a:r>
              <a:endParaRPr lang="ko-KR" altLang="en-US" sz="24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CC48823-17F4-476D-8C25-3ADC0714F7EB}"/>
                </a:ext>
              </a:extLst>
            </p:cNvPr>
            <p:cNvCxnSpPr>
              <a:cxnSpLocks/>
            </p:cNvCxnSpPr>
            <p:nvPr/>
          </p:nvCxnSpPr>
          <p:spPr>
            <a:xfrm>
              <a:off x="8526598" y="4256147"/>
              <a:ext cx="2377804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AAAF409F-3682-473C-8400-42D572A8AE6A}"/>
              </a:ext>
            </a:extLst>
          </p:cNvPr>
          <p:cNvSpPr/>
          <p:nvPr/>
        </p:nvSpPr>
        <p:spPr>
          <a:xfrm>
            <a:off x="9599626" y="4133877"/>
            <a:ext cx="231748" cy="231748"/>
          </a:xfrm>
          <a:prstGeom prst="ellipse">
            <a:avLst/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61E551-E103-4769-A6D0-B9B888591A4D}"/>
              </a:ext>
            </a:extLst>
          </p:cNvPr>
          <p:cNvSpPr txBox="1"/>
          <p:nvPr/>
        </p:nvSpPr>
        <p:spPr>
          <a:xfrm>
            <a:off x="8798740" y="4365625"/>
            <a:ext cx="18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적당했어요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882084F-816F-4F1B-B31D-467C1F6AE409}"/>
              </a:ext>
            </a:extLst>
          </p:cNvPr>
          <p:cNvSpPr/>
          <p:nvPr/>
        </p:nvSpPr>
        <p:spPr>
          <a:xfrm>
            <a:off x="9122343" y="5042636"/>
            <a:ext cx="1186314" cy="550066"/>
          </a:xfrm>
          <a:prstGeom prst="roundRect">
            <a:avLst>
              <a:gd name="adj" fmla="val 21774"/>
            </a:avLst>
          </a:prstGeom>
          <a:solidFill>
            <a:srgbClr val="2184BF"/>
          </a:solidFill>
          <a:ln>
            <a:solidFill>
              <a:srgbClr val="2184BF"/>
            </a:solidFill>
          </a:ln>
          <a:effectLst>
            <a:outerShdw blurRad="254000" dir="2700000" algn="ctr" rotWithShape="0">
              <a:srgbClr val="2184B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9943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770849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DF39B3-55BE-4526-BA74-65EED0C9196B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87F1B5-9326-4667-8768-F85F0B32A431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3D3C5F4-5788-4617-AE59-91B1EF0D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598" y="799634"/>
            <a:ext cx="2383743" cy="23776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94B60D-3431-4DD6-A3D4-37BB35BFD167}"/>
              </a:ext>
            </a:extLst>
          </p:cNvPr>
          <p:cNvSpPr txBox="1"/>
          <p:nvPr/>
        </p:nvSpPr>
        <p:spPr>
          <a:xfrm>
            <a:off x="7491186" y="3328232"/>
            <a:ext cx="444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동태찌개는 어땠나요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882084F-816F-4F1B-B31D-467C1F6AE409}"/>
              </a:ext>
            </a:extLst>
          </p:cNvPr>
          <p:cNvSpPr/>
          <p:nvPr/>
        </p:nvSpPr>
        <p:spPr>
          <a:xfrm>
            <a:off x="9122343" y="5042636"/>
            <a:ext cx="1186314" cy="550066"/>
          </a:xfrm>
          <a:prstGeom prst="roundRect">
            <a:avLst>
              <a:gd name="adj" fmla="val 21774"/>
            </a:avLst>
          </a:prstGeom>
          <a:solidFill>
            <a:srgbClr val="2184BF"/>
          </a:solidFill>
          <a:ln>
            <a:solidFill>
              <a:srgbClr val="2184BF"/>
            </a:solidFill>
          </a:ln>
          <a:effectLst>
            <a:outerShdw blurRad="254000" dir="2700000" algn="ctr" rotWithShape="0">
              <a:srgbClr val="2184B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2CC95D69-9DA3-45ED-BCDB-6A01BC130596}"/>
              </a:ext>
            </a:extLst>
          </p:cNvPr>
          <p:cNvSpPr/>
          <p:nvPr/>
        </p:nvSpPr>
        <p:spPr>
          <a:xfrm>
            <a:off x="9527233" y="3889494"/>
            <a:ext cx="376534" cy="376534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1C370A2D-2D30-4BD5-8224-E55F3697D75D}"/>
              </a:ext>
            </a:extLst>
          </p:cNvPr>
          <p:cNvSpPr/>
          <p:nvPr/>
        </p:nvSpPr>
        <p:spPr>
          <a:xfrm>
            <a:off x="9012883" y="3889494"/>
            <a:ext cx="376534" cy="376534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0023BF07-98F9-425D-A927-D1676B80C28C}"/>
              </a:ext>
            </a:extLst>
          </p:cNvPr>
          <p:cNvSpPr/>
          <p:nvPr/>
        </p:nvSpPr>
        <p:spPr>
          <a:xfrm>
            <a:off x="8496300" y="3889494"/>
            <a:ext cx="376534" cy="376534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37ABE965-024F-4B5A-9E30-6E934D3FE083}"/>
              </a:ext>
            </a:extLst>
          </p:cNvPr>
          <p:cNvSpPr/>
          <p:nvPr/>
        </p:nvSpPr>
        <p:spPr>
          <a:xfrm>
            <a:off x="10555933" y="3889494"/>
            <a:ext cx="376534" cy="376534"/>
          </a:xfrm>
          <a:prstGeom prst="star5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CD9663A7-D0A4-4622-BD63-F60D6ACD3AFC}"/>
              </a:ext>
            </a:extLst>
          </p:cNvPr>
          <p:cNvSpPr/>
          <p:nvPr/>
        </p:nvSpPr>
        <p:spPr>
          <a:xfrm>
            <a:off x="10041583" y="3889494"/>
            <a:ext cx="376534" cy="376534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D9D40-25E8-4D0D-A4C3-FBEC4C50938D}"/>
              </a:ext>
            </a:extLst>
          </p:cNvPr>
          <p:cNvSpPr txBox="1"/>
          <p:nvPr/>
        </p:nvSpPr>
        <p:spPr>
          <a:xfrm>
            <a:off x="8798740" y="4365625"/>
            <a:ext cx="18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꽤 맛있었어요</a:t>
            </a:r>
          </a:p>
        </p:txBody>
      </p:sp>
    </p:spTree>
    <p:extLst>
      <p:ext uri="{BB962C8B-B14F-4D97-AF65-F5344CB8AC3E}">
        <p14:creationId xmlns:p14="http://schemas.microsoft.com/office/powerpoint/2010/main" val="6588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362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경고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설문조사 기능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770849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DF39B3-55BE-4526-BA74-65EED0C9196B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87F1B5-9326-4667-8768-F85F0B32A431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3D3C5F4-5788-4617-AE59-91B1EF0D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598" y="799634"/>
            <a:ext cx="2383743" cy="23776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94B60D-3431-4DD6-A3D4-37BB35BFD167}"/>
              </a:ext>
            </a:extLst>
          </p:cNvPr>
          <p:cNvSpPr txBox="1"/>
          <p:nvPr/>
        </p:nvSpPr>
        <p:spPr>
          <a:xfrm>
            <a:off x="7491186" y="3328232"/>
            <a:ext cx="444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그 밖에 건의사항이 있나요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882084F-816F-4F1B-B31D-467C1F6AE409}"/>
              </a:ext>
            </a:extLst>
          </p:cNvPr>
          <p:cNvSpPr/>
          <p:nvPr/>
        </p:nvSpPr>
        <p:spPr>
          <a:xfrm>
            <a:off x="9122343" y="5042636"/>
            <a:ext cx="1186314" cy="550066"/>
          </a:xfrm>
          <a:prstGeom prst="roundRect">
            <a:avLst>
              <a:gd name="adj" fmla="val 21774"/>
            </a:avLst>
          </a:prstGeom>
          <a:solidFill>
            <a:srgbClr val="2184BF"/>
          </a:solidFill>
          <a:ln>
            <a:solidFill>
              <a:srgbClr val="2184BF"/>
            </a:solidFill>
          </a:ln>
          <a:effectLst>
            <a:outerShdw blurRad="254000" dir="2700000" algn="ctr" rotWithShape="0">
              <a:srgbClr val="2184B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완료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86528-2FAC-4B84-B900-A8916411EE40}"/>
              </a:ext>
            </a:extLst>
          </p:cNvPr>
          <p:cNvSpPr txBox="1"/>
          <p:nvPr/>
        </p:nvSpPr>
        <p:spPr>
          <a:xfrm>
            <a:off x="7937185" y="4135044"/>
            <a:ext cx="283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탕수육은 </a:t>
            </a:r>
            <a:r>
              <a:rPr lang="ko-KR" altLang="en-US" sz="1600" dirty="0" err="1"/>
              <a:t>찍먹으로</a:t>
            </a:r>
            <a:r>
              <a:rPr lang="ko-KR" altLang="en-US" sz="1600" dirty="0"/>
              <a:t> 해주세요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31D19-D6DD-4523-86BF-B61018BAE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960" y="4101080"/>
            <a:ext cx="408762" cy="40683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76FDA5-A134-446A-A664-A762B7AE2713}"/>
              </a:ext>
            </a:extLst>
          </p:cNvPr>
          <p:cNvCxnSpPr>
            <a:cxnSpLocks/>
          </p:cNvCxnSpPr>
          <p:nvPr/>
        </p:nvCxnSpPr>
        <p:spPr>
          <a:xfrm flipH="1">
            <a:off x="8013201" y="4496801"/>
            <a:ext cx="2658609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998D217A-F5A0-4BE7-87EE-56DF322F00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6" b="89861"/>
          <a:stretch/>
        </p:blipFill>
        <p:spPr>
          <a:xfrm>
            <a:off x="12192000" y="-695325"/>
            <a:ext cx="742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8434B-8C7C-44B2-9B20-423A76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0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8434B-8C7C-44B2-9B20-423A76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6EFB51-CC95-45C0-8284-34B950B7C4CF}"/>
              </a:ext>
            </a:extLst>
          </p:cNvPr>
          <p:cNvSpPr/>
          <p:nvPr/>
        </p:nvSpPr>
        <p:spPr>
          <a:xfrm>
            <a:off x="522514" y="402153"/>
            <a:ext cx="11146972" cy="1005733"/>
          </a:xfrm>
          <a:prstGeom prst="roundRect">
            <a:avLst>
              <a:gd name="adj" fmla="val 9899"/>
            </a:avLst>
          </a:prstGeom>
          <a:solidFill>
            <a:schemeClr val="bg1">
              <a:alpha val="76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D645CD-5C20-4080-82AF-3B2C6C711EA1}"/>
              </a:ext>
            </a:extLst>
          </p:cNvPr>
          <p:cNvSpPr/>
          <p:nvPr/>
        </p:nvSpPr>
        <p:spPr>
          <a:xfrm>
            <a:off x="522514" y="1810039"/>
            <a:ext cx="11146972" cy="4645808"/>
          </a:xfrm>
          <a:prstGeom prst="roundRect">
            <a:avLst>
              <a:gd name="adj" fmla="val 9899"/>
            </a:avLst>
          </a:prstGeom>
          <a:solidFill>
            <a:schemeClr val="bg1">
              <a:alpha val="76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A238A44-02C2-49AC-8335-3E78BDF9E6CE}"/>
              </a:ext>
            </a:extLst>
          </p:cNvPr>
          <p:cNvSpPr/>
          <p:nvPr/>
        </p:nvSpPr>
        <p:spPr>
          <a:xfrm>
            <a:off x="2149815" y="2860675"/>
            <a:ext cx="3258458" cy="32584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58849-9F2F-4244-8C7F-34F66AF7ABDF}"/>
              </a:ext>
            </a:extLst>
          </p:cNvPr>
          <p:cNvSpPr txBox="1"/>
          <p:nvPr/>
        </p:nvSpPr>
        <p:spPr>
          <a:xfrm>
            <a:off x="2443163" y="2150691"/>
            <a:ext cx="26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급식의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81793-2C8D-4132-9D46-C4C6E0586C06}"/>
              </a:ext>
            </a:extLst>
          </p:cNvPr>
          <p:cNvSpPr txBox="1"/>
          <p:nvPr/>
        </p:nvSpPr>
        <p:spPr>
          <a:xfrm>
            <a:off x="7077074" y="2150691"/>
            <a:ext cx="26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급식의 간</a:t>
            </a: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2D41958B-6F26-4162-B2C6-196FF6AA3FE2}"/>
              </a:ext>
            </a:extLst>
          </p:cNvPr>
          <p:cNvSpPr/>
          <p:nvPr/>
        </p:nvSpPr>
        <p:spPr>
          <a:xfrm>
            <a:off x="2149814" y="2859716"/>
            <a:ext cx="3258458" cy="3258458"/>
          </a:xfrm>
          <a:prstGeom prst="arc">
            <a:avLst>
              <a:gd name="adj1" fmla="val 14205266"/>
              <a:gd name="adj2" fmla="val 16785074"/>
            </a:avLst>
          </a:prstGeom>
          <a:solidFill>
            <a:schemeClr val="accent2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54F22699-055F-4969-9277-8FC773DFA490}"/>
              </a:ext>
            </a:extLst>
          </p:cNvPr>
          <p:cNvSpPr/>
          <p:nvPr/>
        </p:nvSpPr>
        <p:spPr>
          <a:xfrm>
            <a:off x="2149816" y="2860676"/>
            <a:ext cx="3258458" cy="3258458"/>
          </a:xfrm>
          <a:prstGeom prst="arc">
            <a:avLst>
              <a:gd name="adj1" fmla="val 16200000"/>
              <a:gd name="adj2" fmla="val 17553246"/>
            </a:avLst>
          </a:prstGeom>
          <a:solidFill>
            <a:schemeClr val="accent4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1FA9B8FF-716B-4675-B903-84A675B714BE}"/>
              </a:ext>
            </a:extLst>
          </p:cNvPr>
          <p:cNvSpPr/>
          <p:nvPr/>
        </p:nvSpPr>
        <p:spPr>
          <a:xfrm>
            <a:off x="2144255" y="2859716"/>
            <a:ext cx="3258458" cy="3258458"/>
          </a:xfrm>
          <a:prstGeom prst="arc">
            <a:avLst>
              <a:gd name="adj1" fmla="val 17494332"/>
              <a:gd name="adj2" fmla="val 18053546"/>
            </a:avLst>
          </a:prstGeom>
          <a:solidFill>
            <a:schemeClr val="accent5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4FDB60-DBF4-456B-BF61-BE1A40BECE9C}"/>
              </a:ext>
            </a:extLst>
          </p:cNvPr>
          <p:cNvSpPr/>
          <p:nvPr/>
        </p:nvSpPr>
        <p:spPr>
          <a:xfrm>
            <a:off x="6789288" y="2860675"/>
            <a:ext cx="3258458" cy="32584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C2272BB2-2363-43CC-BD99-3CE175F55859}"/>
              </a:ext>
            </a:extLst>
          </p:cNvPr>
          <p:cNvSpPr/>
          <p:nvPr/>
        </p:nvSpPr>
        <p:spPr>
          <a:xfrm>
            <a:off x="6789287" y="2859716"/>
            <a:ext cx="3258458" cy="3258458"/>
          </a:xfrm>
          <a:prstGeom prst="arc">
            <a:avLst>
              <a:gd name="adj1" fmla="val 15291415"/>
              <a:gd name="adj2" fmla="val 16785074"/>
            </a:avLst>
          </a:prstGeom>
          <a:solidFill>
            <a:schemeClr val="accent2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16AE867D-3372-4DEC-ACAF-2263717651C0}"/>
              </a:ext>
            </a:extLst>
          </p:cNvPr>
          <p:cNvSpPr/>
          <p:nvPr/>
        </p:nvSpPr>
        <p:spPr>
          <a:xfrm>
            <a:off x="6789289" y="2860676"/>
            <a:ext cx="3258458" cy="3258458"/>
          </a:xfrm>
          <a:prstGeom prst="arc">
            <a:avLst>
              <a:gd name="adj1" fmla="val 16200000"/>
              <a:gd name="adj2" fmla="val 18095478"/>
            </a:avLst>
          </a:prstGeom>
          <a:solidFill>
            <a:schemeClr val="accent4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8014EB29-7CAA-41C6-836D-D71C0CBAC09C}"/>
              </a:ext>
            </a:extLst>
          </p:cNvPr>
          <p:cNvSpPr/>
          <p:nvPr/>
        </p:nvSpPr>
        <p:spPr>
          <a:xfrm>
            <a:off x="6783728" y="2859716"/>
            <a:ext cx="3258458" cy="3258458"/>
          </a:xfrm>
          <a:prstGeom prst="arc">
            <a:avLst>
              <a:gd name="adj1" fmla="val 17950501"/>
              <a:gd name="adj2" fmla="val 19046085"/>
            </a:avLst>
          </a:prstGeom>
          <a:solidFill>
            <a:schemeClr val="accent5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302675D-562A-400B-8E14-736850807A21}"/>
              </a:ext>
            </a:extLst>
          </p:cNvPr>
          <p:cNvSpPr/>
          <p:nvPr/>
        </p:nvSpPr>
        <p:spPr>
          <a:xfrm>
            <a:off x="6789287" y="2859716"/>
            <a:ext cx="3258458" cy="3258458"/>
          </a:xfrm>
          <a:prstGeom prst="arc">
            <a:avLst>
              <a:gd name="adj1" fmla="val 14988110"/>
              <a:gd name="adj2" fmla="val 15389898"/>
            </a:avLst>
          </a:prstGeom>
          <a:solidFill>
            <a:srgbClr val="2184BF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FE9AFF-9A6A-4F28-ADC6-B7128A65D58E}"/>
              </a:ext>
            </a:extLst>
          </p:cNvPr>
          <p:cNvGrpSpPr/>
          <p:nvPr/>
        </p:nvGrpSpPr>
        <p:grpSpPr>
          <a:xfrm>
            <a:off x="522514" y="7260153"/>
            <a:ext cx="11146972" cy="5779083"/>
            <a:chOff x="522514" y="7260153"/>
            <a:chExt cx="11146972" cy="577908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A74AB5-3550-4AAD-B1B2-92367B7EE59F}"/>
                </a:ext>
              </a:extLst>
            </p:cNvPr>
            <p:cNvSpPr/>
            <p:nvPr/>
          </p:nvSpPr>
          <p:spPr>
            <a:xfrm>
              <a:off x="522514" y="7260153"/>
              <a:ext cx="11146972" cy="5779083"/>
            </a:xfrm>
            <a:prstGeom prst="roundRect">
              <a:avLst>
                <a:gd name="adj" fmla="val 9899"/>
              </a:avLst>
            </a:prstGeom>
            <a:solidFill>
              <a:schemeClr val="bg1">
                <a:alpha val="76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DEE70F-9187-4529-9858-5B4E0CDE624A}"/>
                </a:ext>
              </a:extLst>
            </p:cNvPr>
            <p:cNvSpPr txBox="1"/>
            <p:nvPr/>
          </p:nvSpPr>
          <p:spPr>
            <a:xfrm>
              <a:off x="4760118" y="7683902"/>
              <a:ext cx="2671763" cy="57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/>
                <a:t>메뉴 만족도</a:t>
              </a:r>
              <a:endParaRPr lang="ko-KR" altLang="en-US" sz="2400" dirty="0"/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E1F7D6-B996-4F95-91F8-DF88CC5218A0}"/>
              </a:ext>
            </a:extLst>
          </p:cNvPr>
          <p:cNvCxnSpPr>
            <a:cxnSpLocks/>
          </p:cNvCxnSpPr>
          <p:nvPr/>
        </p:nvCxnSpPr>
        <p:spPr>
          <a:xfrm>
            <a:off x="1030514" y="8393863"/>
            <a:ext cx="0" cy="40081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460273-46A2-4CDF-8EB1-3AA2E81C8A42}"/>
              </a:ext>
            </a:extLst>
          </p:cNvPr>
          <p:cNvCxnSpPr>
            <a:cxnSpLocks/>
          </p:cNvCxnSpPr>
          <p:nvPr/>
        </p:nvCxnSpPr>
        <p:spPr>
          <a:xfrm flipH="1">
            <a:off x="1030514" y="12402034"/>
            <a:ext cx="1011645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AC9E55-7FE4-409B-B009-FAB10258BE24}"/>
              </a:ext>
            </a:extLst>
          </p:cNvPr>
          <p:cNvSpPr txBox="1"/>
          <p:nvPr/>
        </p:nvSpPr>
        <p:spPr>
          <a:xfrm>
            <a:off x="486229" y="8375808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3C0CD-DA76-4148-83DF-D1F859C8DD94}"/>
              </a:ext>
            </a:extLst>
          </p:cNvPr>
          <p:cNvSpPr txBox="1"/>
          <p:nvPr/>
        </p:nvSpPr>
        <p:spPr>
          <a:xfrm>
            <a:off x="486229" y="9088205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A70D8E-1400-4DFE-83D4-98D08EBC1D04}"/>
              </a:ext>
            </a:extLst>
          </p:cNvPr>
          <p:cNvSpPr txBox="1"/>
          <p:nvPr/>
        </p:nvSpPr>
        <p:spPr>
          <a:xfrm>
            <a:off x="486229" y="9800602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136A5-2BAF-4C27-9FC1-B278C5FCEB89}"/>
              </a:ext>
            </a:extLst>
          </p:cNvPr>
          <p:cNvSpPr txBox="1"/>
          <p:nvPr/>
        </p:nvSpPr>
        <p:spPr>
          <a:xfrm>
            <a:off x="486229" y="10520589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2ABFA4-5D57-4AC6-A74A-93B98C792F55}"/>
              </a:ext>
            </a:extLst>
          </p:cNvPr>
          <p:cNvSpPr txBox="1"/>
          <p:nvPr/>
        </p:nvSpPr>
        <p:spPr>
          <a:xfrm>
            <a:off x="486229" y="11232985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22E54-FC59-4F7B-9145-7F50C46EFE17}"/>
              </a:ext>
            </a:extLst>
          </p:cNvPr>
          <p:cNvSpPr/>
          <p:nvPr/>
        </p:nvSpPr>
        <p:spPr>
          <a:xfrm>
            <a:off x="8766628" y="9700583"/>
            <a:ext cx="449944" cy="2701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AAF7C1-3651-4F2B-BE18-A8B71FB43285}"/>
              </a:ext>
            </a:extLst>
          </p:cNvPr>
          <p:cNvSpPr/>
          <p:nvPr/>
        </p:nvSpPr>
        <p:spPr>
          <a:xfrm>
            <a:off x="10201340" y="8773014"/>
            <a:ext cx="449944" cy="3629020"/>
          </a:xfrm>
          <a:prstGeom prst="rect">
            <a:avLst/>
          </a:prstGeom>
          <a:solidFill>
            <a:srgbClr val="02D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04AC89-B596-4227-B916-C0034833980D}"/>
              </a:ext>
            </a:extLst>
          </p:cNvPr>
          <p:cNvSpPr/>
          <p:nvPr/>
        </p:nvSpPr>
        <p:spPr>
          <a:xfrm>
            <a:off x="7298482" y="8936355"/>
            <a:ext cx="449944" cy="3465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EC3389-B949-438C-BBCA-5B8B4C4797E5}"/>
              </a:ext>
            </a:extLst>
          </p:cNvPr>
          <p:cNvSpPr/>
          <p:nvPr/>
        </p:nvSpPr>
        <p:spPr>
          <a:xfrm>
            <a:off x="5827510" y="9500107"/>
            <a:ext cx="449944" cy="28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09976B-3789-4B30-89BD-717BA58E5BF5}"/>
              </a:ext>
            </a:extLst>
          </p:cNvPr>
          <p:cNvSpPr/>
          <p:nvPr/>
        </p:nvSpPr>
        <p:spPr>
          <a:xfrm>
            <a:off x="4429058" y="9800602"/>
            <a:ext cx="449944" cy="2601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74EAE-4823-4D28-8830-59A1D66421BD}"/>
              </a:ext>
            </a:extLst>
          </p:cNvPr>
          <p:cNvSpPr/>
          <p:nvPr/>
        </p:nvSpPr>
        <p:spPr>
          <a:xfrm>
            <a:off x="2960912" y="9088205"/>
            <a:ext cx="449944" cy="3313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691044-5ECC-4C76-807F-6F4C250420C4}"/>
              </a:ext>
            </a:extLst>
          </p:cNvPr>
          <p:cNvSpPr/>
          <p:nvPr/>
        </p:nvSpPr>
        <p:spPr>
          <a:xfrm>
            <a:off x="1526200" y="9274035"/>
            <a:ext cx="449944" cy="3127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0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22000">
              <a:srgbClr val="A002D9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7F95DC-030F-4B7E-8591-D9F1DD99DF41}"/>
              </a:ext>
            </a:extLst>
          </p:cNvPr>
          <p:cNvSpPr/>
          <p:nvPr/>
        </p:nvSpPr>
        <p:spPr>
          <a:xfrm>
            <a:off x="3686709" y="587417"/>
            <a:ext cx="7676615" cy="5543550"/>
          </a:xfrm>
          <a:prstGeom prst="roundRect">
            <a:avLst>
              <a:gd name="adj" fmla="val 738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F2B6B-D81B-4DCE-AE60-DDCC4B50C93E}"/>
              </a:ext>
            </a:extLst>
          </p:cNvPr>
          <p:cNvSpPr txBox="1"/>
          <p:nvPr/>
        </p:nvSpPr>
        <p:spPr>
          <a:xfrm>
            <a:off x="525648" y="1713964"/>
            <a:ext cx="38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1C8DB-6649-4120-96E8-224960CB4EEA}"/>
              </a:ext>
            </a:extLst>
          </p:cNvPr>
          <p:cNvSpPr txBox="1"/>
          <p:nvPr/>
        </p:nvSpPr>
        <p:spPr>
          <a:xfrm>
            <a:off x="525648" y="58741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1BD56-C23D-4A7F-8185-02D2917D61FD}"/>
              </a:ext>
            </a:extLst>
          </p:cNvPr>
          <p:cNvSpPr txBox="1"/>
          <p:nvPr/>
        </p:nvSpPr>
        <p:spPr>
          <a:xfrm>
            <a:off x="592885" y="-2221436"/>
            <a:ext cx="72905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서현 </a:t>
            </a:r>
            <a:r>
              <a:rPr lang="en-US" altLang="ko-KR" sz="13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IC</a:t>
            </a:r>
            <a:endParaRPr lang="ko-KR" altLang="en-US" sz="13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A1A74-D106-48FD-A063-376E82993F70}"/>
              </a:ext>
            </a:extLst>
          </p:cNvPr>
          <p:cNvSpPr txBox="1"/>
          <p:nvPr/>
        </p:nvSpPr>
        <p:spPr>
          <a:xfrm>
            <a:off x="3615622" y="7164866"/>
            <a:ext cx="8347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20821 </a:t>
            </a:r>
            <a:r>
              <a:rPr lang="ko-KR" altLang="en-US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신준</a:t>
            </a:r>
            <a:endParaRPr lang="en-US" altLang="ko-KR" sz="4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@skybro2004#2828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C13C3-6BC2-4DB7-A43F-E6A310521567}"/>
              </a:ext>
            </a:extLst>
          </p:cNvPr>
          <p:cNvSpPr txBox="1"/>
          <p:nvPr/>
        </p:nvSpPr>
        <p:spPr>
          <a:xfrm>
            <a:off x="4115907" y="1028454"/>
            <a:ext cx="325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B3F41-60C3-4E08-AE8B-32BFD6136AD6}"/>
              </a:ext>
            </a:extLst>
          </p:cNvPr>
          <p:cNvSpPr txBox="1"/>
          <p:nvPr/>
        </p:nvSpPr>
        <p:spPr>
          <a:xfrm>
            <a:off x="4115908" y="1775518"/>
            <a:ext cx="3256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목적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사용언어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4AFE8-2452-49E5-AE1D-973281F87F4E}"/>
              </a:ext>
            </a:extLst>
          </p:cNvPr>
          <p:cNvSpPr txBox="1"/>
          <p:nvPr/>
        </p:nvSpPr>
        <p:spPr>
          <a:xfrm>
            <a:off x="4115907" y="2908287"/>
            <a:ext cx="307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자세한 기능들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E6E51-6C61-473F-99E2-5B35043B38BD}"/>
              </a:ext>
            </a:extLst>
          </p:cNvPr>
          <p:cNvSpPr txBox="1"/>
          <p:nvPr/>
        </p:nvSpPr>
        <p:spPr>
          <a:xfrm>
            <a:off x="4115908" y="3642922"/>
            <a:ext cx="584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웹사이트 페이지별 기능 소개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DA1AF-19E0-4EFF-BFEE-955EB9C0408E}"/>
              </a:ext>
            </a:extLst>
          </p:cNvPr>
          <p:cNvSpPr txBox="1"/>
          <p:nvPr/>
        </p:nvSpPr>
        <p:spPr>
          <a:xfrm>
            <a:off x="4115906" y="4569707"/>
            <a:ext cx="36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</a:t>
            </a:r>
            <a:r>
              <a:rPr lang="en-US" altLang="ko-KR" sz="3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4840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8434B-8C7C-44B2-9B20-423A76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BF7D2F-9599-4438-B2A2-712913F634B1}"/>
              </a:ext>
            </a:extLst>
          </p:cNvPr>
          <p:cNvGrpSpPr/>
          <p:nvPr/>
        </p:nvGrpSpPr>
        <p:grpSpPr>
          <a:xfrm>
            <a:off x="522514" y="550070"/>
            <a:ext cx="11146972" cy="5779083"/>
            <a:chOff x="522514" y="550070"/>
            <a:chExt cx="11146972" cy="57790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CD645CD-5C20-4080-82AF-3B2C6C711EA1}"/>
                </a:ext>
              </a:extLst>
            </p:cNvPr>
            <p:cNvSpPr/>
            <p:nvPr/>
          </p:nvSpPr>
          <p:spPr>
            <a:xfrm>
              <a:off x="522514" y="550070"/>
              <a:ext cx="11146972" cy="5779083"/>
            </a:xfrm>
            <a:prstGeom prst="roundRect">
              <a:avLst>
                <a:gd name="adj" fmla="val 9899"/>
              </a:avLst>
            </a:prstGeom>
            <a:solidFill>
              <a:schemeClr val="bg1">
                <a:alpha val="76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B58849-9F2F-4244-8C7F-34F66AF7ABDF}"/>
                </a:ext>
              </a:extLst>
            </p:cNvPr>
            <p:cNvSpPr txBox="1"/>
            <p:nvPr/>
          </p:nvSpPr>
          <p:spPr>
            <a:xfrm>
              <a:off x="4760118" y="973819"/>
              <a:ext cx="2671763" cy="57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메뉴 만족도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66C2C7-6CE3-4588-BA59-11332E9398C6}"/>
              </a:ext>
            </a:extLst>
          </p:cNvPr>
          <p:cNvCxnSpPr>
            <a:cxnSpLocks/>
          </p:cNvCxnSpPr>
          <p:nvPr/>
        </p:nvCxnSpPr>
        <p:spPr>
          <a:xfrm>
            <a:off x="1030514" y="1683780"/>
            <a:ext cx="0" cy="40081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A3C19D-9CBB-4833-8D0C-19F19D4D3FDA}"/>
              </a:ext>
            </a:extLst>
          </p:cNvPr>
          <p:cNvCxnSpPr>
            <a:cxnSpLocks/>
          </p:cNvCxnSpPr>
          <p:nvPr/>
        </p:nvCxnSpPr>
        <p:spPr>
          <a:xfrm flipH="1">
            <a:off x="1030514" y="5691951"/>
            <a:ext cx="1011645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B2D38D-8427-4129-8E94-48159FB045B9}"/>
              </a:ext>
            </a:extLst>
          </p:cNvPr>
          <p:cNvSpPr txBox="1"/>
          <p:nvPr/>
        </p:nvSpPr>
        <p:spPr>
          <a:xfrm>
            <a:off x="486229" y="1665725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8B66A-AFCC-4DB6-9384-4B36B5BC05FD}"/>
              </a:ext>
            </a:extLst>
          </p:cNvPr>
          <p:cNvSpPr txBox="1"/>
          <p:nvPr/>
        </p:nvSpPr>
        <p:spPr>
          <a:xfrm>
            <a:off x="486229" y="2378122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365911-2783-4F50-A3C4-2D1ABCEB655B}"/>
              </a:ext>
            </a:extLst>
          </p:cNvPr>
          <p:cNvSpPr txBox="1"/>
          <p:nvPr/>
        </p:nvSpPr>
        <p:spPr>
          <a:xfrm>
            <a:off x="486229" y="3090519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D72CD4-D6BF-4758-8D90-67941365F764}"/>
              </a:ext>
            </a:extLst>
          </p:cNvPr>
          <p:cNvSpPr txBox="1"/>
          <p:nvPr/>
        </p:nvSpPr>
        <p:spPr>
          <a:xfrm>
            <a:off x="486229" y="3810506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D7EDE-CDEF-48FA-AAD1-B870A0A209E5}"/>
              </a:ext>
            </a:extLst>
          </p:cNvPr>
          <p:cNvSpPr txBox="1"/>
          <p:nvPr/>
        </p:nvSpPr>
        <p:spPr>
          <a:xfrm>
            <a:off x="486229" y="4522902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D0283-7399-46CA-B076-5D4018288CBC}"/>
              </a:ext>
            </a:extLst>
          </p:cNvPr>
          <p:cNvSpPr txBox="1"/>
          <p:nvPr/>
        </p:nvSpPr>
        <p:spPr>
          <a:xfrm rot="1800000">
            <a:off x="1384036" y="6301131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귀리밥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FCF2E-6B82-4CEB-8EA4-71515F480AEC}"/>
              </a:ext>
            </a:extLst>
          </p:cNvPr>
          <p:cNvSpPr txBox="1"/>
          <p:nvPr/>
        </p:nvSpPr>
        <p:spPr>
          <a:xfrm rot="1800000">
            <a:off x="2796201" y="6301128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동태찌개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DD0542-CF3F-4E38-B303-1550CFA0F739}"/>
              </a:ext>
            </a:extLst>
          </p:cNvPr>
          <p:cNvSpPr txBox="1"/>
          <p:nvPr/>
        </p:nvSpPr>
        <p:spPr>
          <a:xfrm rot="1800000">
            <a:off x="4324700" y="6301128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시금치나물무침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DFDDEC-2CC1-428A-8924-EF8F0F5D9054}"/>
              </a:ext>
            </a:extLst>
          </p:cNvPr>
          <p:cNvSpPr/>
          <p:nvPr/>
        </p:nvSpPr>
        <p:spPr>
          <a:xfrm>
            <a:off x="8766628" y="2990500"/>
            <a:ext cx="449944" cy="2701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C0504B-B99C-4CC1-80D2-1DAB9FEF7796}"/>
              </a:ext>
            </a:extLst>
          </p:cNvPr>
          <p:cNvSpPr/>
          <p:nvPr/>
        </p:nvSpPr>
        <p:spPr>
          <a:xfrm>
            <a:off x="10201340" y="2062931"/>
            <a:ext cx="449944" cy="3629020"/>
          </a:xfrm>
          <a:prstGeom prst="rect">
            <a:avLst/>
          </a:prstGeom>
          <a:solidFill>
            <a:srgbClr val="02D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F72F89-B985-4F22-AFAE-055DA29A1E19}"/>
              </a:ext>
            </a:extLst>
          </p:cNvPr>
          <p:cNvSpPr/>
          <p:nvPr/>
        </p:nvSpPr>
        <p:spPr>
          <a:xfrm>
            <a:off x="7298482" y="2226272"/>
            <a:ext cx="449944" cy="3465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90F6E3-81CF-4F73-8D56-908B58E33D76}"/>
              </a:ext>
            </a:extLst>
          </p:cNvPr>
          <p:cNvSpPr/>
          <p:nvPr/>
        </p:nvSpPr>
        <p:spPr>
          <a:xfrm>
            <a:off x="5827510" y="2790024"/>
            <a:ext cx="449944" cy="28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3ACC8B6-475F-489D-B3E0-42617319B226}"/>
              </a:ext>
            </a:extLst>
          </p:cNvPr>
          <p:cNvSpPr/>
          <p:nvPr/>
        </p:nvSpPr>
        <p:spPr>
          <a:xfrm>
            <a:off x="4429058" y="3090519"/>
            <a:ext cx="449944" cy="2601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D4AC5A-9012-438A-B608-ED41448B10AF}"/>
              </a:ext>
            </a:extLst>
          </p:cNvPr>
          <p:cNvSpPr/>
          <p:nvPr/>
        </p:nvSpPr>
        <p:spPr>
          <a:xfrm>
            <a:off x="2960912" y="2378122"/>
            <a:ext cx="449944" cy="3313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C850AD-85C3-4F7D-A15F-9949BD1FC865}"/>
              </a:ext>
            </a:extLst>
          </p:cNvPr>
          <p:cNvSpPr/>
          <p:nvPr/>
        </p:nvSpPr>
        <p:spPr>
          <a:xfrm>
            <a:off x="1526200" y="2563952"/>
            <a:ext cx="449944" cy="3127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CF9D74-6160-46B7-A4D3-E25912715472}"/>
              </a:ext>
            </a:extLst>
          </p:cNvPr>
          <p:cNvSpPr txBox="1"/>
          <p:nvPr/>
        </p:nvSpPr>
        <p:spPr>
          <a:xfrm rot="1800000">
            <a:off x="5736865" y="630113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보쌈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파채무침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9F5CD-7EC8-467B-A98C-2F9A9D9E3491}"/>
              </a:ext>
            </a:extLst>
          </p:cNvPr>
          <p:cNvSpPr txBox="1"/>
          <p:nvPr/>
        </p:nvSpPr>
        <p:spPr>
          <a:xfrm rot="1800000">
            <a:off x="7316237" y="630113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오징어김치전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8BDF0-B0A9-44D0-B11C-CBD61566675D}"/>
              </a:ext>
            </a:extLst>
          </p:cNvPr>
          <p:cNvSpPr txBox="1"/>
          <p:nvPr/>
        </p:nvSpPr>
        <p:spPr>
          <a:xfrm rot="1800000">
            <a:off x="8723324" y="6301128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배추김치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984660-E624-422E-BC33-F47D685D2B12}"/>
              </a:ext>
            </a:extLst>
          </p:cNvPr>
          <p:cNvSpPr txBox="1"/>
          <p:nvPr/>
        </p:nvSpPr>
        <p:spPr>
          <a:xfrm rot="1800000">
            <a:off x="10152863" y="630113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조각사과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C940001-7ABE-4B09-A6E6-BEB52FFED9FC}"/>
              </a:ext>
            </a:extLst>
          </p:cNvPr>
          <p:cNvSpPr/>
          <p:nvPr/>
        </p:nvSpPr>
        <p:spPr>
          <a:xfrm>
            <a:off x="522514" y="-6522782"/>
            <a:ext cx="11146972" cy="1005733"/>
          </a:xfrm>
          <a:prstGeom prst="roundRect">
            <a:avLst>
              <a:gd name="adj" fmla="val 9899"/>
            </a:avLst>
          </a:prstGeom>
          <a:solidFill>
            <a:schemeClr val="bg1">
              <a:alpha val="76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B7A5A9B-6ED4-47FD-8544-99C5F2D70025}"/>
              </a:ext>
            </a:extLst>
          </p:cNvPr>
          <p:cNvSpPr/>
          <p:nvPr/>
        </p:nvSpPr>
        <p:spPr>
          <a:xfrm>
            <a:off x="522514" y="-5114896"/>
            <a:ext cx="11146972" cy="4645808"/>
          </a:xfrm>
          <a:prstGeom prst="roundRect">
            <a:avLst>
              <a:gd name="adj" fmla="val 9899"/>
            </a:avLst>
          </a:prstGeom>
          <a:solidFill>
            <a:schemeClr val="bg1">
              <a:alpha val="76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3854469-4DE7-4453-8A3F-4568DE799F86}"/>
              </a:ext>
            </a:extLst>
          </p:cNvPr>
          <p:cNvSpPr/>
          <p:nvPr/>
        </p:nvSpPr>
        <p:spPr>
          <a:xfrm>
            <a:off x="2149815" y="-4064260"/>
            <a:ext cx="3258458" cy="32584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BB68D7-28A7-4DD0-BAE4-15D3E831BEE8}"/>
              </a:ext>
            </a:extLst>
          </p:cNvPr>
          <p:cNvSpPr txBox="1"/>
          <p:nvPr/>
        </p:nvSpPr>
        <p:spPr>
          <a:xfrm>
            <a:off x="2443163" y="-4774244"/>
            <a:ext cx="26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급식의 양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65C697-F8E8-4D38-BC43-595A633EA0CD}"/>
              </a:ext>
            </a:extLst>
          </p:cNvPr>
          <p:cNvSpPr txBox="1"/>
          <p:nvPr/>
        </p:nvSpPr>
        <p:spPr>
          <a:xfrm>
            <a:off x="7077074" y="-4774244"/>
            <a:ext cx="26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급식의 간</a:t>
            </a:r>
          </a:p>
        </p:txBody>
      </p:sp>
      <p:sp>
        <p:nvSpPr>
          <p:cNvPr id="75" name="원호 74">
            <a:extLst>
              <a:ext uri="{FF2B5EF4-FFF2-40B4-BE49-F238E27FC236}">
                <a16:creationId xmlns:a16="http://schemas.microsoft.com/office/drawing/2014/main" id="{F9F47DBE-3350-4406-8A06-3E05FB93C73F}"/>
              </a:ext>
            </a:extLst>
          </p:cNvPr>
          <p:cNvSpPr/>
          <p:nvPr/>
        </p:nvSpPr>
        <p:spPr>
          <a:xfrm>
            <a:off x="2149814" y="-4065219"/>
            <a:ext cx="3258458" cy="3258458"/>
          </a:xfrm>
          <a:prstGeom prst="arc">
            <a:avLst>
              <a:gd name="adj1" fmla="val 14205266"/>
              <a:gd name="adj2" fmla="val 16785074"/>
            </a:avLst>
          </a:prstGeom>
          <a:solidFill>
            <a:schemeClr val="accent2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id="{7DBEDA80-7BCB-48F3-8751-99E02F95DDBD}"/>
              </a:ext>
            </a:extLst>
          </p:cNvPr>
          <p:cNvSpPr/>
          <p:nvPr/>
        </p:nvSpPr>
        <p:spPr>
          <a:xfrm>
            <a:off x="2149816" y="-4064259"/>
            <a:ext cx="3258458" cy="3258458"/>
          </a:xfrm>
          <a:prstGeom prst="arc">
            <a:avLst>
              <a:gd name="adj1" fmla="val 16200000"/>
              <a:gd name="adj2" fmla="val 17553246"/>
            </a:avLst>
          </a:prstGeom>
          <a:solidFill>
            <a:schemeClr val="accent4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원호 76">
            <a:extLst>
              <a:ext uri="{FF2B5EF4-FFF2-40B4-BE49-F238E27FC236}">
                <a16:creationId xmlns:a16="http://schemas.microsoft.com/office/drawing/2014/main" id="{A4DDC39B-7920-4B50-A016-E9991536842A}"/>
              </a:ext>
            </a:extLst>
          </p:cNvPr>
          <p:cNvSpPr/>
          <p:nvPr/>
        </p:nvSpPr>
        <p:spPr>
          <a:xfrm>
            <a:off x="2144255" y="-4065219"/>
            <a:ext cx="3258458" cy="3258458"/>
          </a:xfrm>
          <a:prstGeom prst="arc">
            <a:avLst>
              <a:gd name="adj1" fmla="val 17494332"/>
              <a:gd name="adj2" fmla="val 18053546"/>
            </a:avLst>
          </a:prstGeom>
          <a:solidFill>
            <a:schemeClr val="accent5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8D696B1-65D8-44B9-9DF6-A8062A3C8461}"/>
              </a:ext>
            </a:extLst>
          </p:cNvPr>
          <p:cNvSpPr/>
          <p:nvPr/>
        </p:nvSpPr>
        <p:spPr>
          <a:xfrm>
            <a:off x="6789288" y="-4064260"/>
            <a:ext cx="3258458" cy="32584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호 78">
            <a:extLst>
              <a:ext uri="{FF2B5EF4-FFF2-40B4-BE49-F238E27FC236}">
                <a16:creationId xmlns:a16="http://schemas.microsoft.com/office/drawing/2014/main" id="{B212A0E5-6E88-4234-B88E-9461972EF27A}"/>
              </a:ext>
            </a:extLst>
          </p:cNvPr>
          <p:cNvSpPr/>
          <p:nvPr/>
        </p:nvSpPr>
        <p:spPr>
          <a:xfrm>
            <a:off x="6789287" y="-4065219"/>
            <a:ext cx="3258458" cy="3258458"/>
          </a:xfrm>
          <a:prstGeom prst="arc">
            <a:avLst>
              <a:gd name="adj1" fmla="val 15291415"/>
              <a:gd name="adj2" fmla="val 16785074"/>
            </a:avLst>
          </a:prstGeom>
          <a:solidFill>
            <a:schemeClr val="accent2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816E7633-6AAE-4C99-A476-DC6040D2D65C}"/>
              </a:ext>
            </a:extLst>
          </p:cNvPr>
          <p:cNvSpPr/>
          <p:nvPr/>
        </p:nvSpPr>
        <p:spPr>
          <a:xfrm>
            <a:off x="6789289" y="-4064259"/>
            <a:ext cx="3258458" cy="3258458"/>
          </a:xfrm>
          <a:prstGeom prst="arc">
            <a:avLst>
              <a:gd name="adj1" fmla="val 16200000"/>
              <a:gd name="adj2" fmla="val 18095478"/>
            </a:avLst>
          </a:prstGeom>
          <a:solidFill>
            <a:schemeClr val="accent4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D1CF8E64-5D65-46FE-8A93-8A12AE9A288F}"/>
              </a:ext>
            </a:extLst>
          </p:cNvPr>
          <p:cNvSpPr/>
          <p:nvPr/>
        </p:nvSpPr>
        <p:spPr>
          <a:xfrm>
            <a:off x="6783728" y="-4065219"/>
            <a:ext cx="3258458" cy="3258458"/>
          </a:xfrm>
          <a:prstGeom prst="arc">
            <a:avLst>
              <a:gd name="adj1" fmla="val 17950501"/>
              <a:gd name="adj2" fmla="val 19046085"/>
            </a:avLst>
          </a:prstGeom>
          <a:solidFill>
            <a:schemeClr val="accent5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원호 81">
            <a:extLst>
              <a:ext uri="{FF2B5EF4-FFF2-40B4-BE49-F238E27FC236}">
                <a16:creationId xmlns:a16="http://schemas.microsoft.com/office/drawing/2014/main" id="{3703D525-D433-43C5-BD5B-E472C93EDE88}"/>
              </a:ext>
            </a:extLst>
          </p:cNvPr>
          <p:cNvSpPr/>
          <p:nvPr/>
        </p:nvSpPr>
        <p:spPr>
          <a:xfrm>
            <a:off x="6789287" y="-4065219"/>
            <a:ext cx="3258458" cy="3258458"/>
          </a:xfrm>
          <a:prstGeom prst="arc">
            <a:avLst>
              <a:gd name="adj1" fmla="val 14988110"/>
              <a:gd name="adj2" fmla="val 15389898"/>
            </a:avLst>
          </a:prstGeom>
          <a:solidFill>
            <a:srgbClr val="2184BF"/>
          </a:solidFill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55103D4-C3C6-477B-805E-31BCC819854B}"/>
              </a:ext>
            </a:extLst>
          </p:cNvPr>
          <p:cNvGrpSpPr/>
          <p:nvPr/>
        </p:nvGrpSpPr>
        <p:grpSpPr>
          <a:xfrm>
            <a:off x="522514" y="7143828"/>
            <a:ext cx="11146972" cy="5779083"/>
            <a:chOff x="522514" y="7143828"/>
            <a:chExt cx="11146972" cy="577908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9F79BB8-5EF2-4534-947F-66AC43DD1DED}"/>
                </a:ext>
              </a:extLst>
            </p:cNvPr>
            <p:cNvGrpSpPr/>
            <p:nvPr/>
          </p:nvGrpSpPr>
          <p:grpSpPr>
            <a:xfrm>
              <a:off x="522514" y="7143828"/>
              <a:ext cx="11146972" cy="5779083"/>
              <a:chOff x="522514" y="7143828"/>
              <a:chExt cx="11146972" cy="5779083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523C209D-C80C-4C81-82E1-9DAC85E227DC}"/>
                  </a:ext>
                </a:extLst>
              </p:cNvPr>
              <p:cNvSpPr/>
              <p:nvPr/>
            </p:nvSpPr>
            <p:spPr>
              <a:xfrm>
                <a:off x="522514" y="7143828"/>
                <a:ext cx="11146972" cy="5779083"/>
              </a:xfrm>
              <a:prstGeom prst="roundRect">
                <a:avLst>
                  <a:gd name="adj" fmla="val 9899"/>
                </a:avLst>
              </a:prstGeom>
              <a:solidFill>
                <a:schemeClr val="bg1">
                  <a:alpha val="76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EAC175D-4E39-47CE-87DC-AE7F077AC5BD}"/>
                  </a:ext>
                </a:extLst>
              </p:cNvPr>
              <p:cNvSpPr txBox="1"/>
              <p:nvPr/>
            </p:nvSpPr>
            <p:spPr>
              <a:xfrm>
                <a:off x="2786515" y="7724884"/>
                <a:ext cx="6604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/>
                  <a:t>건의사항</a:t>
                </a:r>
              </a:p>
            </p:txBody>
          </p:sp>
        </p:grp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440BD85-1546-4837-99CF-A1B3D60CC583}"/>
                </a:ext>
              </a:extLst>
            </p:cNvPr>
            <p:cNvSpPr/>
            <p:nvPr/>
          </p:nvSpPr>
          <p:spPr>
            <a:xfrm>
              <a:off x="1162050" y="8525948"/>
              <a:ext cx="9853382" cy="3885235"/>
            </a:xfrm>
            <a:prstGeom prst="roundRect">
              <a:avLst>
                <a:gd name="adj" fmla="val 9899"/>
              </a:avLst>
            </a:prstGeom>
            <a:solidFill>
              <a:schemeClr val="bg1">
                <a:lumMod val="95000"/>
                <a:alpha val="76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2A5B106-887B-4AC6-9725-F2C5A811282B}"/>
              </a:ext>
            </a:extLst>
          </p:cNvPr>
          <p:cNvSpPr txBox="1"/>
          <p:nvPr/>
        </p:nvSpPr>
        <p:spPr>
          <a:xfrm>
            <a:off x="1434314" y="8811638"/>
            <a:ext cx="9152724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탕수육은 </a:t>
            </a:r>
            <a:r>
              <a:rPr lang="ko-KR" altLang="en-US" sz="2000" dirty="0" err="1"/>
              <a:t>찍먹으로</a:t>
            </a:r>
            <a:r>
              <a:rPr lang="ko-KR" altLang="en-US" sz="2000" dirty="0"/>
              <a:t> 해주세요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다음부터 탕수육 소스 부어서 줄 수 있나요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매점은 언제 여나요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ㅁㄴㅇㄹ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오늘 급식 정말 맛있었어요 </a:t>
            </a:r>
            <a:r>
              <a:rPr lang="en-US" altLang="ko-KR" sz="2000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401793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8434B-8C7C-44B2-9B20-423A76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5DEFBBC-EA49-4E23-9E9C-4AB3E1E9B7B9}"/>
              </a:ext>
            </a:extLst>
          </p:cNvPr>
          <p:cNvGrpSpPr/>
          <p:nvPr/>
        </p:nvGrpSpPr>
        <p:grpSpPr>
          <a:xfrm>
            <a:off x="522514" y="-6269830"/>
            <a:ext cx="11146972" cy="5779083"/>
            <a:chOff x="522514" y="-6269830"/>
            <a:chExt cx="11146972" cy="57790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CD645CD-5C20-4080-82AF-3B2C6C711EA1}"/>
                </a:ext>
              </a:extLst>
            </p:cNvPr>
            <p:cNvSpPr/>
            <p:nvPr/>
          </p:nvSpPr>
          <p:spPr>
            <a:xfrm>
              <a:off x="522514" y="-6269830"/>
              <a:ext cx="11146972" cy="5779083"/>
            </a:xfrm>
            <a:prstGeom prst="roundRect">
              <a:avLst>
                <a:gd name="adj" fmla="val 9899"/>
              </a:avLst>
            </a:prstGeom>
            <a:solidFill>
              <a:schemeClr val="bg1">
                <a:alpha val="76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B58849-9F2F-4244-8C7F-34F66AF7ABDF}"/>
                </a:ext>
              </a:extLst>
            </p:cNvPr>
            <p:cNvSpPr txBox="1"/>
            <p:nvPr/>
          </p:nvSpPr>
          <p:spPr>
            <a:xfrm>
              <a:off x="4760118" y="-5846081"/>
              <a:ext cx="2671763" cy="57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메뉴 만족도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66C2C7-6CE3-4588-BA59-11332E9398C6}"/>
              </a:ext>
            </a:extLst>
          </p:cNvPr>
          <p:cNvCxnSpPr>
            <a:cxnSpLocks/>
          </p:cNvCxnSpPr>
          <p:nvPr/>
        </p:nvCxnSpPr>
        <p:spPr>
          <a:xfrm>
            <a:off x="1030514" y="-5136120"/>
            <a:ext cx="0" cy="40081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A3C19D-9CBB-4833-8D0C-19F19D4D3FDA}"/>
              </a:ext>
            </a:extLst>
          </p:cNvPr>
          <p:cNvCxnSpPr>
            <a:cxnSpLocks/>
          </p:cNvCxnSpPr>
          <p:nvPr/>
        </p:nvCxnSpPr>
        <p:spPr>
          <a:xfrm flipH="1">
            <a:off x="1030514" y="-1127949"/>
            <a:ext cx="1011645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B2D38D-8427-4129-8E94-48159FB045B9}"/>
              </a:ext>
            </a:extLst>
          </p:cNvPr>
          <p:cNvSpPr txBox="1"/>
          <p:nvPr/>
        </p:nvSpPr>
        <p:spPr>
          <a:xfrm>
            <a:off x="486229" y="-5154175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8B66A-AFCC-4DB6-9384-4B36B5BC05FD}"/>
              </a:ext>
            </a:extLst>
          </p:cNvPr>
          <p:cNvSpPr txBox="1"/>
          <p:nvPr/>
        </p:nvSpPr>
        <p:spPr>
          <a:xfrm>
            <a:off x="486229" y="-4441778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365911-2783-4F50-A3C4-2D1ABCEB655B}"/>
              </a:ext>
            </a:extLst>
          </p:cNvPr>
          <p:cNvSpPr txBox="1"/>
          <p:nvPr/>
        </p:nvSpPr>
        <p:spPr>
          <a:xfrm>
            <a:off x="486229" y="-3729381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D72CD4-D6BF-4758-8D90-67941365F764}"/>
              </a:ext>
            </a:extLst>
          </p:cNvPr>
          <p:cNvSpPr txBox="1"/>
          <p:nvPr/>
        </p:nvSpPr>
        <p:spPr>
          <a:xfrm>
            <a:off x="486229" y="-3009394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D7EDE-CDEF-48FA-AAD1-B870A0A209E5}"/>
              </a:ext>
            </a:extLst>
          </p:cNvPr>
          <p:cNvSpPr txBox="1"/>
          <p:nvPr/>
        </p:nvSpPr>
        <p:spPr>
          <a:xfrm>
            <a:off x="486229" y="-2296998"/>
            <a:ext cx="522514" cy="4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D0283-7399-46CA-B076-5D4018288CBC}"/>
              </a:ext>
            </a:extLst>
          </p:cNvPr>
          <p:cNvSpPr txBox="1"/>
          <p:nvPr/>
        </p:nvSpPr>
        <p:spPr>
          <a:xfrm rot="1800000">
            <a:off x="1384036" y="-518769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귀리밥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FCF2E-6B82-4CEB-8EA4-71515F480AEC}"/>
              </a:ext>
            </a:extLst>
          </p:cNvPr>
          <p:cNvSpPr txBox="1"/>
          <p:nvPr/>
        </p:nvSpPr>
        <p:spPr>
          <a:xfrm rot="1800000">
            <a:off x="2796201" y="-518772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동태찌개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DD0542-CF3F-4E38-B303-1550CFA0F739}"/>
              </a:ext>
            </a:extLst>
          </p:cNvPr>
          <p:cNvSpPr txBox="1"/>
          <p:nvPr/>
        </p:nvSpPr>
        <p:spPr>
          <a:xfrm rot="1800000">
            <a:off x="4324700" y="-518772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시금치나물무침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DFDDEC-2CC1-428A-8924-EF8F0F5D9054}"/>
              </a:ext>
            </a:extLst>
          </p:cNvPr>
          <p:cNvSpPr/>
          <p:nvPr/>
        </p:nvSpPr>
        <p:spPr>
          <a:xfrm>
            <a:off x="8766628" y="-3829400"/>
            <a:ext cx="449944" cy="27014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C0504B-B99C-4CC1-80D2-1DAB9FEF7796}"/>
              </a:ext>
            </a:extLst>
          </p:cNvPr>
          <p:cNvSpPr/>
          <p:nvPr/>
        </p:nvSpPr>
        <p:spPr>
          <a:xfrm>
            <a:off x="10201340" y="-4756969"/>
            <a:ext cx="449944" cy="3629020"/>
          </a:xfrm>
          <a:prstGeom prst="rect">
            <a:avLst/>
          </a:prstGeom>
          <a:solidFill>
            <a:srgbClr val="02D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F72F89-B985-4F22-AFAE-055DA29A1E19}"/>
              </a:ext>
            </a:extLst>
          </p:cNvPr>
          <p:cNvSpPr/>
          <p:nvPr/>
        </p:nvSpPr>
        <p:spPr>
          <a:xfrm>
            <a:off x="7298482" y="-4593628"/>
            <a:ext cx="449944" cy="3465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90F6E3-81CF-4F73-8D56-908B58E33D76}"/>
              </a:ext>
            </a:extLst>
          </p:cNvPr>
          <p:cNvSpPr/>
          <p:nvPr/>
        </p:nvSpPr>
        <p:spPr>
          <a:xfrm>
            <a:off x="5827510" y="-4029876"/>
            <a:ext cx="449944" cy="28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3ACC8B6-475F-489D-B3E0-42617319B226}"/>
              </a:ext>
            </a:extLst>
          </p:cNvPr>
          <p:cNvSpPr/>
          <p:nvPr/>
        </p:nvSpPr>
        <p:spPr>
          <a:xfrm>
            <a:off x="4429058" y="-3729381"/>
            <a:ext cx="449944" cy="2601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D4AC5A-9012-438A-B608-ED41448B10AF}"/>
              </a:ext>
            </a:extLst>
          </p:cNvPr>
          <p:cNvSpPr/>
          <p:nvPr/>
        </p:nvSpPr>
        <p:spPr>
          <a:xfrm>
            <a:off x="2960912" y="-4441778"/>
            <a:ext cx="449944" cy="3313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C850AD-85C3-4F7D-A15F-9949BD1FC865}"/>
              </a:ext>
            </a:extLst>
          </p:cNvPr>
          <p:cNvSpPr/>
          <p:nvPr/>
        </p:nvSpPr>
        <p:spPr>
          <a:xfrm>
            <a:off x="1526200" y="-4255948"/>
            <a:ext cx="449944" cy="3127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CF9D74-6160-46B7-A4D3-E25912715472}"/>
              </a:ext>
            </a:extLst>
          </p:cNvPr>
          <p:cNvSpPr txBox="1"/>
          <p:nvPr/>
        </p:nvSpPr>
        <p:spPr>
          <a:xfrm rot="1800000">
            <a:off x="5736865" y="-51877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보쌈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파채무침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9F5CD-7EC8-467B-A98C-2F9A9D9E3491}"/>
              </a:ext>
            </a:extLst>
          </p:cNvPr>
          <p:cNvSpPr txBox="1"/>
          <p:nvPr/>
        </p:nvSpPr>
        <p:spPr>
          <a:xfrm rot="1800000">
            <a:off x="7316237" y="-51877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오징어김치전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8BDF0-B0A9-44D0-B11C-CBD61566675D}"/>
              </a:ext>
            </a:extLst>
          </p:cNvPr>
          <p:cNvSpPr txBox="1"/>
          <p:nvPr/>
        </p:nvSpPr>
        <p:spPr>
          <a:xfrm rot="1800000">
            <a:off x="8723324" y="-518772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배추김치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984660-E624-422E-BC33-F47D685D2B12}"/>
              </a:ext>
            </a:extLst>
          </p:cNvPr>
          <p:cNvSpPr txBox="1"/>
          <p:nvPr/>
        </p:nvSpPr>
        <p:spPr>
          <a:xfrm rot="1800000">
            <a:off x="10152863" y="-518770"/>
            <a:ext cx="2322285" cy="42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조각사과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E2FF8F-C921-49F2-BEB0-5D661F4FA509}"/>
              </a:ext>
            </a:extLst>
          </p:cNvPr>
          <p:cNvGrpSpPr/>
          <p:nvPr/>
        </p:nvGrpSpPr>
        <p:grpSpPr>
          <a:xfrm>
            <a:off x="522514" y="542894"/>
            <a:ext cx="11146972" cy="5779083"/>
            <a:chOff x="522514" y="542894"/>
            <a:chExt cx="11146972" cy="57790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9F033E9-1833-4885-949E-68F3FBBC7132}"/>
                </a:ext>
              </a:extLst>
            </p:cNvPr>
            <p:cNvGrpSpPr/>
            <p:nvPr/>
          </p:nvGrpSpPr>
          <p:grpSpPr>
            <a:xfrm>
              <a:off x="522514" y="542894"/>
              <a:ext cx="11146972" cy="5779083"/>
              <a:chOff x="522514" y="542894"/>
              <a:chExt cx="11146972" cy="5779083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86E9DB42-4BBF-4FC7-8598-071BD16ED469}"/>
                  </a:ext>
                </a:extLst>
              </p:cNvPr>
              <p:cNvSpPr/>
              <p:nvPr/>
            </p:nvSpPr>
            <p:spPr>
              <a:xfrm>
                <a:off x="522514" y="542894"/>
                <a:ext cx="11146972" cy="5779083"/>
              </a:xfrm>
              <a:prstGeom prst="roundRect">
                <a:avLst>
                  <a:gd name="adj" fmla="val 9899"/>
                </a:avLst>
              </a:prstGeom>
              <a:solidFill>
                <a:schemeClr val="bg1">
                  <a:alpha val="76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314F6D-0E74-4001-BFBF-7EF8F17D9B58}"/>
                  </a:ext>
                </a:extLst>
              </p:cNvPr>
              <p:cNvSpPr txBox="1"/>
              <p:nvPr/>
            </p:nvSpPr>
            <p:spPr>
              <a:xfrm>
                <a:off x="2786515" y="1123950"/>
                <a:ext cx="6604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/>
                  <a:t>건의사항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0A683A3-8789-4BF5-B6E6-835116AF4948}"/>
                </a:ext>
              </a:extLst>
            </p:cNvPr>
            <p:cNvSpPr/>
            <p:nvPr/>
          </p:nvSpPr>
          <p:spPr>
            <a:xfrm>
              <a:off x="1162050" y="1925014"/>
              <a:ext cx="9853382" cy="3885235"/>
            </a:xfrm>
            <a:prstGeom prst="roundRect">
              <a:avLst>
                <a:gd name="adj" fmla="val 9899"/>
              </a:avLst>
            </a:prstGeom>
            <a:solidFill>
              <a:schemeClr val="bg1">
                <a:lumMod val="95000"/>
                <a:alpha val="76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F37D4E-2A3E-4BD8-8D2A-CB6CD19AEFF4}"/>
              </a:ext>
            </a:extLst>
          </p:cNvPr>
          <p:cNvSpPr txBox="1"/>
          <p:nvPr/>
        </p:nvSpPr>
        <p:spPr>
          <a:xfrm>
            <a:off x="1434314" y="2210704"/>
            <a:ext cx="9152724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탕수육은 </a:t>
            </a:r>
            <a:r>
              <a:rPr lang="ko-KR" altLang="en-US" sz="2000" dirty="0" err="1"/>
              <a:t>찍먹으로</a:t>
            </a:r>
            <a:r>
              <a:rPr lang="ko-KR" altLang="en-US" sz="2000" dirty="0"/>
              <a:t> 해주세요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다음부터 탕수육 소스 부어서 줄 수 있나요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매점은 언제 여나요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ㅁㄴㅇㄹ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오늘 급식 정말 맛있었어요 </a:t>
            </a:r>
            <a:r>
              <a:rPr lang="en-US" altLang="ko-KR" sz="2000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4727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5D188-2737-4016-B32E-A10E61BC4A51}"/>
              </a:ext>
            </a:extLst>
          </p:cNvPr>
          <p:cNvGrpSpPr/>
          <p:nvPr/>
        </p:nvGrpSpPr>
        <p:grpSpPr>
          <a:xfrm>
            <a:off x="752474" y="533400"/>
            <a:ext cx="8384381" cy="990600"/>
            <a:chOff x="752474" y="533400"/>
            <a:chExt cx="8384381" cy="9906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40AAF-63A6-45E8-B929-103E10EEACF6}"/>
                </a:ext>
              </a:extLst>
            </p:cNvPr>
            <p:cNvSpPr txBox="1"/>
            <p:nvPr/>
          </p:nvSpPr>
          <p:spPr>
            <a:xfrm>
              <a:off x="752474" y="533400"/>
              <a:ext cx="8384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개선하거나 추가할 것들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8005085-7203-43F6-B752-CEDBD27B698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1524000"/>
              <a:ext cx="165735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F3DBAB6-C7D3-422D-A60F-66414F874B1B}"/>
              </a:ext>
            </a:extLst>
          </p:cNvPr>
          <p:cNvSpPr/>
          <p:nvPr/>
        </p:nvSpPr>
        <p:spPr>
          <a:xfrm>
            <a:off x="752474" y="1795525"/>
            <a:ext cx="10634664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12ADA-FBED-42AE-A6AB-EEC5A3EC624F}"/>
              </a:ext>
            </a:extLst>
          </p:cNvPr>
          <p:cNvSpPr txBox="1"/>
          <p:nvPr/>
        </p:nvSpPr>
        <p:spPr>
          <a:xfrm>
            <a:off x="1059542" y="1988457"/>
            <a:ext cx="9563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매점 쿠폰 기능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대시보드 기능 강화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주간 투표율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알레르기 통계 추가 등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개선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8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A606A-A76B-437A-B4A5-4A0690D492A0}"/>
              </a:ext>
            </a:extLst>
          </p:cNvPr>
          <p:cNvSpPr txBox="1"/>
          <p:nvPr/>
        </p:nvSpPr>
        <p:spPr>
          <a:xfrm>
            <a:off x="3251886" y="2921168"/>
            <a:ext cx="56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7064A2-01D5-4314-83C6-A7DACCE89D0F}"/>
              </a:ext>
            </a:extLst>
          </p:cNvPr>
          <p:cNvCxnSpPr>
            <a:cxnSpLocks/>
          </p:cNvCxnSpPr>
          <p:nvPr/>
        </p:nvCxnSpPr>
        <p:spPr>
          <a:xfrm>
            <a:off x="20039915" y="3857109"/>
            <a:ext cx="3092342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AABB7E-E520-4C80-A995-18DD2738C674}"/>
              </a:ext>
            </a:extLst>
          </p:cNvPr>
          <p:cNvSpPr txBox="1"/>
          <p:nvPr/>
        </p:nvSpPr>
        <p:spPr>
          <a:xfrm>
            <a:off x="11937206" y="2927686"/>
            <a:ext cx="56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Question?</a:t>
            </a:r>
            <a:endParaRPr lang="ko-KR" altLang="en-US" sz="6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36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A606A-A76B-437A-B4A5-4A0690D492A0}"/>
              </a:ext>
            </a:extLst>
          </p:cNvPr>
          <p:cNvSpPr txBox="1"/>
          <p:nvPr/>
        </p:nvSpPr>
        <p:spPr>
          <a:xfrm>
            <a:off x="3251886" y="2921168"/>
            <a:ext cx="56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Question?</a:t>
            </a:r>
            <a:endParaRPr lang="ko-KR" altLang="en-US" sz="6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4ECC95-1765-48F7-96B4-5499BFAA2421}"/>
              </a:ext>
            </a:extLst>
          </p:cNvPr>
          <p:cNvCxnSpPr>
            <a:cxnSpLocks/>
          </p:cNvCxnSpPr>
          <p:nvPr/>
        </p:nvCxnSpPr>
        <p:spPr>
          <a:xfrm>
            <a:off x="4111625" y="3857109"/>
            <a:ext cx="29678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2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B9BB994-C3ED-44A4-A1D8-230269C40F77}"/>
              </a:ext>
            </a:extLst>
          </p:cNvPr>
          <p:cNvSpPr/>
          <p:nvPr/>
        </p:nvSpPr>
        <p:spPr>
          <a:xfrm>
            <a:off x="7972425" y="419100"/>
            <a:ext cx="3695700" cy="6019800"/>
          </a:xfrm>
          <a:prstGeom prst="round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서현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IC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345AC-B845-4B97-8860-3EDAA6C6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20" y="1456730"/>
            <a:ext cx="1807510" cy="1802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5A252-754A-4519-AC30-B8248CDB755B}"/>
              </a:ext>
            </a:extLst>
          </p:cNvPr>
          <p:cNvSpPr txBox="1"/>
          <p:nvPr/>
        </p:nvSpPr>
        <p:spPr>
          <a:xfrm>
            <a:off x="1122698" y="1988457"/>
            <a:ext cx="4404044" cy="280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시간표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급식 등 학교생활에 필요한 정보들을 학생들에게 전달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학교 시스템에 대한 학생의 피드백을 받을 수 있는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학교와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학생간의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새로운 의사소통 수단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6775A-9FC6-45D3-8945-312D7FE6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65" y="3941724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6EE35-3059-469C-A8ED-3C09A2534232}"/>
              </a:ext>
            </a:extLst>
          </p:cNvPr>
          <p:cNvSpPr txBox="1"/>
          <p:nvPr/>
        </p:nvSpPr>
        <p:spPr>
          <a:xfrm rot="10800000" flipH="1" flipV="1">
            <a:off x="8969375" y="325961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서현</a:t>
            </a:r>
            <a:r>
              <a:rPr lang="en-US" altLang="ko-KR" dirty="0" err="1"/>
              <a:t>IC.app</a:t>
            </a:r>
            <a:endParaRPr lang="ko-KR" altLang="en-US" dirty="0"/>
          </a:p>
        </p:txBody>
      </p:sp>
      <p:pic>
        <p:nvPicPr>
          <p:cNvPr id="1028" name="Picture 4" descr="HTML : HTML5는 무엇인가?">
            <a:extLst>
              <a:ext uri="{FF2B5EF4-FFF2-40B4-BE49-F238E27FC236}">
                <a16:creationId xmlns:a16="http://schemas.microsoft.com/office/drawing/2014/main" id="{88270E7E-8AEE-4D07-984A-65DA2B9A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45" y="3941725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526CE9-ACFB-4ECA-BEEF-32C07C5EBD02}"/>
              </a:ext>
            </a:extLst>
          </p:cNvPr>
          <p:cNvSpPr txBox="1"/>
          <p:nvPr/>
        </p:nvSpPr>
        <p:spPr>
          <a:xfrm rot="10800000" flipH="1" flipV="1">
            <a:off x="8668015" y="5162034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83B6D-C429-4F08-8A07-333009939BDA}"/>
              </a:ext>
            </a:extLst>
          </p:cNvPr>
          <p:cNvSpPr txBox="1"/>
          <p:nvPr/>
        </p:nvSpPr>
        <p:spPr>
          <a:xfrm rot="10800000" flipH="1" flipV="1">
            <a:off x="9671050" y="5162035"/>
            <a:ext cx="1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Website.html</a:t>
            </a:r>
          </a:p>
        </p:txBody>
      </p:sp>
    </p:spTree>
    <p:extLst>
      <p:ext uri="{BB962C8B-B14F-4D97-AF65-F5344CB8AC3E}">
        <p14:creationId xmlns:p14="http://schemas.microsoft.com/office/powerpoint/2010/main" val="5768321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B9BB994-C3ED-44A4-A1D8-230269C40F77}"/>
              </a:ext>
            </a:extLst>
          </p:cNvPr>
          <p:cNvSpPr/>
          <p:nvPr/>
        </p:nvSpPr>
        <p:spPr>
          <a:xfrm>
            <a:off x="7972425" y="419100"/>
            <a:ext cx="3695700" cy="6019800"/>
          </a:xfrm>
          <a:prstGeom prst="round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서현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IC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345AC-B845-4B97-8860-3EDAA6C6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20" y="1456730"/>
            <a:ext cx="1807510" cy="1802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5A252-754A-4519-AC30-B8248CDB755B}"/>
              </a:ext>
            </a:extLst>
          </p:cNvPr>
          <p:cNvSpPr txBox="1"/>
          <p:nvPr/>
        </p:nvSpPr>
        <p:spPr>
          <a:xfrm>
            <a:off x="965924" y="1988457"/>
            <a:ext cx="4717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안드로이드 앱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REST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웹사이트로 구성됨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사용언어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안드로이드 앱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앱인벤터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HTML,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자바스크립트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-REST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웹사이트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Nginx, HTML,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자바스크립트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6775A-9FC6-45D3-8945-312D7FE6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65" y="3941724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: HTML5는 무엇인가?">
            <a:extLst>
              <a:ext uri="{FF2B5EF4-FFF2-40B4-BE49-F238E27FC236}">
                <a16:creationId xmlns:a16="http://schemas.microsoft.com/office/drawing/2014/main" id="{88270E7E-8AEE-4D07-984A-65DA2B9A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45" y="3941725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526CE9-ACFB-4ECA-BEEF-32C07C5EBD02}"/>
              </a:ext>
            </a:extLst>
          </p:cNvPr>
          <p:cNvSpPr txBox="1"/>
          <p:nvPr/>
        </p:nvSpPr>
        <p:spPr>
          <a:xfrm rot="10800000" flipH="1" flipV="1">
            <a:off x="8668015" y="5162034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83B6D-C429-4F08-8A07-333009939BDA}"/>
              </a:ext>
            </a:extLst>
          </p:cNvPr>
          <p:cNvSpPr txBox="1"/>
          <p:nvPr/>
        </p:nvSpPr>
        <p:spPr>
          <a:xfrm rot="10800000" flipH="1" flipV="1">
            <a:off x="9671050" y="5162035"/>
            <a:ext cx="1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Website.html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DD886-40BF-4304-B25E-21CEFFBD1001}"/>
              </a:ext>
            </a:extLst>
          </p:cNvPr>
          <p:cNvSpPr txBox="1"/>
          <p:nvPr/>
        </p:nvSpPr>
        <p:spPr>
          <a:xfrm rot="10800000" flipH="1" flipV="1">
            <a:off x="8969375" y="325961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서현</a:t>
            </a:r>
            <a:r>
              <a:rPr lang="en-US" altLang="ko-KR" dirty="0" err="1"/>
              <a:t>IC.app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362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B9BB994-C3ED-44A4-A1D8-230269C40F77}"/>
              </a:ext>
            </a:extLst>
          </p:cNvPr>
          <p:cNvSpPr/>
          <p:nvPr/>
        </p:nvSpPr>
        <p:spPr>
          <a:xfrm>
            <a:off x="7239000" y="-775551"/>
            <a:ext cx="5162550" cy="8409102"/>
          </a:xfrm>
          <a:prstGeom prst="round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페이지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F589A3-B4BA-4C55-9B3F-AFB51B05B4BA}"/>
              </a:ext>
            </a:extLst>
          </p:cNvPr>
          <p:cNvSpPr/>
          <p:nvPr/>
        </p:nvSpPr>
        <p:spPr>
          <a:xfrm>
            <a:off x="7812881" y="390525"/>
            <a:ext cx="4014788" cy="550066"/>
          </a:xfrm>
          <a:prstGeom prst="roundRect">
            <a:avLst>
              <a:gd name="adj" fmla="val 21774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C7C737-078C-4D7A-B415-E89B7AC30373}"/>
              </a:ext>
            </a:extLst>
          </p:cNvPr>
          <p:cNvGrpSpPr/>
          <p:nvPr/>
        </p:nvGrpSpPr>
        <p:grpSpPr>
          <a:xfrm>
            <a:off x="7901938" y="478629"/>
            <a:ext cx="3840800" cy="419103"/>
            <a:chOff x="7901938" y="478629"/>
            <a:chExt cx="3840800" cy="4191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24C688-D068-4207-A8CA-89FD2079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938" y="478629"/>
              <a:ext cx="419103" cy="41910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A640B7-B192-4B45-AD47-DA914AAF0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8158" y="510380"/>
              <a:ext cx="384580" cy="3667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6104E7-5402-482E-9F6D-6F74EE0EFE5A}"/>
                </a:ext>
              </a:extLst>
            </p:cNvPr>
            <p:cNvSpPr txBox="1"/>
            <p:nvPr/>
          </p:nvSpPr>
          <p:spPr>
            <a:xfrm>
              <a:off x="8248470" y="478629"/>
              <a:ext cx="1915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/>
                <a:t>오늘의</a:t>
              </a:r>
              <a:r>
                <a:rPr lang="ko-KR" altLang="en-US" sz="1800" dirty="0">
                  <a:solidFill>
                    <a:schemeClr val="tx1"/>
                  </a:solidFill>
                </a:rPr>
                <a:t> 급식</a:t>
              </a:r>
              <a:endParaRPr lang="ko-KR" altLang="en-US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1AC9DB6-D37C-4952-8112-9FF401CD33E1}"/>
              </a:ext>
            </a:extLst>
          </p:cNvPr>
          <p:cNvSpPr/>
          <p:nvPr/>
        </p:nvSpPr>
        <p:spPr>
          <a:xfrm>
            <a:off x="7812881" y="1112044"/>
            <a:ext cx="4014788" cy="564355"/>
          </a:xfrm>
          <a:prstGeom prst="roundRect">
            <a:avLst>
              <a:gd name="adj" fmla="val 22479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A661FC-BE3A-421F-B379-C731526E07D9}"/>
              </a:ext>
            </a:extLst>
          </p:cNvPr>
          <p:cNvGrpSpPr/>
          <p:nvPr/>
        </p:nvGrpSpPr>
        <p:grpSpPr>
          <a:xfrm>
            <a:off x="7937082" y="1200148"/>
            <a:ext cx="3805656" cy="398503"/>
            <a:chOff x="7937082" y="1200148"/>
            <a:chExt cx="3805656" cy="39850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7F7E5C7-96E5-4308-91BF-69419D04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9C61B3-07DD-4A70-8C87-859F3F6C8C82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E75273-812C-4D29-A425-4A05DFE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33F702-AE94-4637-9C70-B3E80D1B9DB3}"/>
              </a:ext>
            </a:extLst>
          </p:cNvPr>
          <p:cNvSpPr/>
          <p:nvPr/>
        </p:nvSpPr>
        <p:spPr>
          <a:xfrm>
            <a:off x="7812881" y="1847852"/>
            <a:ext cx="4014788" cy="564355"/>
          </a:xfrm>
          <a:prstGeom prst="roundRect">
            <a:avLst>
              <a:gd name="adj" fmla="val 22479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04F7203-B32C-47A4-817C-2DA443139C5E}"/>
              </a:ext>
            </a:extLst>
          </p:cNvPr>
          <p:cNvGrpSpPr/>
          <p:nvPr/>
        </p:nvGrpSpPr>
        <p:grpSpPr>
          <a:xfrm>
            <a:off x="7913646" y="1910121"/>
            <a:ext cx="2250710" cy="439816"/>
            <a:chOff x="7913646" y="1174313"/>
            <a:chExt cx="2250710" cy="4398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841C93-F7A2-4BD3-8AF5-9C2CC9B63F2E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설정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C6A7CEB-1447-46FF-B47F-4AA9D62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13646" y="1174313"/>
              <a:ext cx="430254" cy="43981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054DC1A-81E0-4591-8413-A99F885975BD}"/>
              </a:ext>
            </a:extLst>
          </p:cNvPr>
          <p:cNvSpPr txBox="1"/>
          <p:nvPr/>
        </p:nvSpPr>
        <p:spPr>
          <a:xfrm>
            <a:off x="965925" y="2219116"/>
            <a:ext cx="445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급식 조회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시간표 조회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설정 세 구역으로 나눔</a:t>
            </a:r>
          </a:p>
        </p:txBody>
      </p:sp>
    </p:spTree>
    <p:extLst>
      <p:ext uri="{BB962C8B-B14F-4D97-AF65-F5344CB8AC3E}">
        <p14:creationId xmlns:p14="http://schemas.microsoft.com/office/powerpoint/2010/main" val="128366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64FE7-B0C8-4080-A27F-FEB657A1312A}"/>
              </a:ext>
            </a:extLst>
          </p:cNvPr>
          <p:cNvSpPr txBox="1"/>
          <p:nvPr/>
        </p:nvSpPr>
        <p:spPr>
          <a:xfrm>
            <a:off x="1059543" y="1988457"/>
            <a:ext cx="450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사용으로 시간표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변경시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대응 가능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개인별 선택한 과목을 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적용해서 표시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몇교시인지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9147809" y="1460392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운동과 건강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선택 </a:t>
            </a:r>
            <a:r>
              <a:rPr lang="en-US" altLang="ko-KR" sz="2000" dirty="0"/>
              <a:t>D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영어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수학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선택 </a:t>
            </a:r>
            <a:r>
              <a:rPr lang="en-US" altLang="ko-KR" sz="2000" dirty="0"/>
              <a:t>F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선택 </a:t>
            </a:r>
            <a:r>
              <a:rPr lang="en-US" altLang="ko-KR" sz="2000" dirty="0"/>
              <a:t>A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독서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418D38-61B5-4901-9A45-184670C30A15}"/>
              </a:ext>
            </a:extLst>
          </p:cNvPr>
          <p:cNvGrpSpPr/>
          <p:nvPr/>
        </p:nvGrpSpPr>
        <p:grpSpPr>
          <a:xfrm>
            <a:off x="7937082" y="496754"/>
            <a:ext cx="3805656" cy="398503"/>
            <a:chOff x="7937082" y="1200148"/>
            <a:chExt cx="3805656" cy="398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B9FFE5-BC2C-4957-B539-78CC0841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1FC1E6-7002-43B9-B63C-6FF7508FA4B9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4D691-8162-4F7E-B0F2-5C04D9DF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7D87A-B205-42A6-B962-4DC87D3B297F}"/>
              </a:ext>
            </a:extLst>
          </p:cNvPr>
          <p:cNvSpPr txBox="1"/>
          <p:nvPr/>
        </p:nvSpPr>
        <p:spPr>
          <a:xfrm>
            <a:off x="8965406" y="1107715"/>
            <a:ext cx="170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화요일 시간표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FDDC3-1E7E-4751-83E3-F069E4C60609}"/>
              </a:ext>
            </a:extLst>
          </p:cNvPr>
          <p:cNvSpPr txBox="1"/>
          <p:nvPr/>
        </p:nvSpPr>
        <p:spPr>
          <a:xfrm>
            <a:off x="7999595" y="1460392"/>
            <a:ext cx="1206318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var(--font-medium)"/>
              </a:rPr>
              <a:t>1</a:t>
            </a:r>
            <a:r>
              <a:rPr lang="ko-KR" altLang="en-US" sz="2000" b="0" i="0" dirty="0">
                <a:effectLst/>
                <a:latin typeface="var(--font-medium)"/>
              </a:rPr>
              <a:t>교시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2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3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4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var(--font-medium)"/>
              </a:rPr>
              <a:t>점심시간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5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6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7</a:t>
            </a:r>
            <a:r>
              <a:rPr lang="ko-KR" altLang="en-US" sz="2000" dirty="0">
                <a:latin typeface="var(--font-medium)"/>
              </a:rPr>
              <a:t>교시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37948-392F-4C1C-9D4F-6A64EF505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6675" y="-42864"/>
            <a:ext cx="12344401" cy="69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2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0019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195 0 L -1.875E-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9147809" y="1460392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운동과 건강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정보통신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영어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수학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지구과학 </a:t>
            </a:r>
            <a:r>
              <a:rPr lang="en-US" altLang="ko-KR" sz="2000" dirty="0"/>
              <a:t>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독서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418D38-61B5-4901-9A45-184670C30A15}"/>
              </a:ext>
            </a:extLst>
          </p:cNvPr>
          <p:cNvGrpSpPr/>
          <p:nvPr/>
        </p:nvGrpSpPr>
        <p:grpSpPr>
          <a:xfrm>
            <a:off x="7937082" y="496754"/>
            <a:ext cx="3805656" cy="398503"/>
            <a:chOff x="7937082" y="1200148"/>
            <a:chExt cx="3805656" cy="398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B9FFE5-BC2C-4957-B539-78CC0841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1FC1E6-7002-43B9-B63C-6FF7508FA4B9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4D691-8162-4F7E-B0F2-5C04D9DF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7D87A-B205-42A6-B962-4DC87D3B297F}"/>
              </a:ext>
            </a:extLst>
          </p:cNvPr>
          <p:cNvSpPr txBox="1"/>
          <p:nvPr/>
        </p:nvSpPr>
        <p:spPr>
          <a:xfrm>
            <a:off x="8965406" y="1107715"/>
            <a:ext cx="170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화요일 시간표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FDDC3-1E7E-4751-83E3-F069E4C60609}"/>
              </a:ext>
            </a:extLst>
          </p:cNvPr>
          <p:cNvSpPr txBox="1"/>
          <p:nvPr/>
        </p:nvSpPr>
        <p:spPr>
          <a:xfrm>
            <a:off x="7999595" y="1460392"/>
            <a:ext cx="1206318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var(--font-medium)"/>
              </a:rPr>
              <a:t>1</a:t>
            </a:r>
            <a:r>
              <a:rPr lang="ko-KR" altLang="en-US" sz="2000" b="0" i="0" dirty="0">
                <a:effectLst/>
                <a:latin typeface="var(--font-medium)"/>
              </a:rPr>
              <a:t>교시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2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3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4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var(--font-medium)"/>
              </a:rPr>
              <a:t>점심시간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5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6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7</a:t>
            </a:r>
            <a:r>
              <a:rPr lang="ko-KR" altLang="en-US" sz="2000" dirty="0">
                <a:latin typeface="var(--font-medium)"/>
              </a:rPr>
              <a:t>교시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72B6A-142F-42BE-85C9-FC5B14DEC8CF}"/>
              </a:ext>
            </a:extLst>
          </p:cNvPr>
          <p:cNvSpPr txBox="1"/>
          <p:nvPr/>
        </p:nvSpPr>
        <p:spPr>
          <a:xfrm>
            <a:off x="1059543" y="1988457"/>
            <a:ext cx="450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사용으로 시간표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변경시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대응 가능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개인별 선택한 과목을 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적용해서 표시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몇교시인지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 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847582-B1A0-4B1B-B2B3-456A935F7400}"/>
              </a:ext>
            </a:extLst>
          </p:cNvPr>
          <p:cNvSpPr/>
          <p:nvPr/>
        </p:nvSpPr>
        <p:spPr>
          <a:xfrm>
            <a:off x="7947638" y="1622035"/>
            <a:ext cx="51958" cy="0"/>
          </a:xfrm>
          <a:prstGeom prst="roundRect">
            <a:avLst>
              <a:gd name="adj" fmla="val 50000"/>
            </a:avLst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79EA35-9265-43E1-9627-CB2659D58295}"/>
              </a:ext>
            </a:extLst>
          </p:cNvPr>
          <p:cNvSpPr/>
          <p:nvPr/>
        </p:nvSpPr>
        <p:spPr>
          <a:xfrm>
            <a:off x="7940584" y="1576448"/>
            <a:ext cx="70031" cy="72000"/>
          </a:xfrm>
          <a:prstGeom prst="roundRect">
            <a:avLst>
              <a:gd name="adj" fmla="val 50000"/>
            </a:avLst>
          </a:prstGeom>
          <a:solidFill>
            <a:srgbClr val="2184B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1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9147809" y="1460392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운동과 건강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정보통신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영어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수학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지구과학 </a:t>
            </a:r>
            <a:r>
              <a:rPr lang="en-US" altLang="ko-KR" sz="2000" dirty="0"/>
              <a:t>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독서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418D38-61B5-4901-9A45-184670C30A15}"/>
              </a:ext>
            </a:extLst>
          </p:cNvPr>
          <p:cNvGrpSpPr/>
          <p:nvPr/>
        </p:nvGrpSpPr>
        <p:grpSpPr>
          <a:xfrm>
            <a:off x="7937082" y="496754"/>
            <a:ext cx="3805656" cy="398503"/>
            <a:chOff x="7937082" y="1200148"/>
            <a:chExt cx="3805656" cy="398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B9FFE5-BC2C-4957-B539-78CC0841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1FC1E6-7002-43B9-B63C-6FF7508FA4B9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4D691-8162-4F7E-B0F2-5C04D9DF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7D87A-B205-42A6-B962-4DC87D3B297F}"/>
              </a:ext>
            </a:extLst>
          </p:cNvPr>
          <p:cNvSpPr txBox="1"/>
          <p:nvPr/>
        </p:nvSpPr>
        <p:spPr>
          <a:xfrm>
            <a:off x="8965406" y="1107715"/>
            <a:ext cx="170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화요일 시간표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FDDC3-1E7E-4751-83E3-F069E4C60609}"/>
              </a:ext>
            </a:extLst>
          </p:cNvPr>
          <p:cNvSpPr txBox="1"/>
          <p:nvPr/>
        </p:nvSpPr>
        <p:spPr>
          <a:xfrm>
            <a:off x="7999595" y="1460392"/>
            <a:ext cx="1206318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var(--font-medium)"/>
              </a:rPr>
              <a:t>1</a:t>
            </a:r>
            <a:r>
              <a:rPr lang="ko-KR" altLang="en-US" sz="2000" b="0" i="0" dirty="0">
                <a:effectLst/>
                <a:latin typeface="var(--font-medium)"/>
              </a:rPr>
              <a:t>교시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2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3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4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var(--font-medium)"/>
              </a:rPr>
              <a:t>점심시간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5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6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7</a:t>
            </a:r>
            <a:r>
              <a:rPr lang="ko-KR" altLang="en-US" sz="2000" dirty="0">
                <a:latin typeface="var(--font-medium)"/>
              </a:rPr>
              <a:t>교시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72B6A-142F-42BE-85C9-FC5B14DEC8CF}"/>
              </a:ext>
            </a:extLst>
          </p:cNvPr>
          <p:cNvSpPr txBox="1"/>
          <p:nvPr/>
        </p:nvSpPr>
        <p:spPr>
          <a:xfrm>
            <a:off x="1059543" y="1988457"/>
            <a:ext cx="450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사용으로 시간표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변경시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대응 가능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개인별 선택한 과목을 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적용해서 표시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몇교시인지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DE661B-9333-4021-A5AF-6B09584B58A3}"/>
              </a:ext>
            </a:extLst>
          </p:cNvPr>
          <p:cNvSpPr/>
          <p:nvPr/>
        </p:nvSpPr>
        <p:spPr>
          <a:xfrm>
            <a:off x="7947637" y="1626735"/>
            <a:ext cx="51958" cy="290170"/>
          </a:xfrm>
          <a:prstGeom prst="roundRect">
            <a:avLst>
              <a:gd name="adj" fmla="val 50000"/>
            </a:avLst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54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2D9FE"/>
            </a:gs>
            <a:gs pos="0">
              <a:srgbClr val="A002D9"/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F74272-730B-41A2-A4E5-11AFC85B5DDB}"/>
              </a:ext>
            </a:extLst>
          </p:cNvPr>
          <p:cNvSpPr txBox="1"/>
          <p:nvPr/>
        </p:nvSpPr>
        <p:spPr>
          <a:xfrm>
            <a:off x="752475" y="533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DDE2CA-4F9C-40F9-AE7B-858E6E74F2C6}"/>
              </a:ext>
            </a:extLst>
          </p:cNvPr>
          <p:cNvCxnSpPr>
            <a:cxnSpLocks/>
          </p:cNvCxnSpPr>
          <p:nvPr/>
        </p:nvCxnSpPr>
        <p:spPr>
          <a:xfrm>
            <a:off x="876300" y="1524000"/>
            <a:ext cx="16573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C593FE-A683-452A-9340-B274C5B88379}"/>
              </a:ext>
            </a:extLst>
          </p:cNvPr>
          <p:cNvSpPr/>
          <p:nvPr/>
        </p:nvSpPr>
        <p:spPr>
          <a:xfrm>
            <a:off x="752475" y="1795525"/>
            <a:ext cx="5067300" cy="4784683"/>
          </a:xfrm>
          <a:prstGeom prst="roundRect">
            <a:avLst>
              <a:gd name="adj" fmla="val 9899"/>
            </a:avLst>
          </a:prstGeom>
          <a:solidFill>
            <a:schemeClr val="bg1">
              <a:alpha val="15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21146-B5AE-4673-86A5-253EA3C02015}"/>
              </a:ext>
            </a:extLst>
          </p:cNvPr>
          <p:cNvSpPr/>
          <p:nvPr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E4B8A6-CB1B-4421-8675-D818FC822175}"/>
              </a:ext>
            </a:extLst>
          </p:cNvPr>
          <p:cNvCxnSpPr>
            <a:cxnSpLocks/>
          </p:cNvCxnSpPr>
          <p:nvPr/>
        </p:nvCxnSpPr>
        <p:spPr>
          <a:xfrm flipH="1">
            <a:off x="7239000" y="0"/>
            <a:ext cx="1" cy="685799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DA965-AD39-43FE-967B-776070FE1357}"/>
              </a:ext>
            </a:extLst>
          </p:cNvPr>
          <p:cNvSpPr/>
          <p:nvPr/>
        </p:nvSpPr>
        <p:spPr>
          <a:xfrm>
            <a:off x="7812881" y="390525"/>
            <a:ext cx="4014788" cy="4895850"/>
          </a:xfrm>
          <a:prstGeom prst="roundRect">
            <a:avLst>
              <a:gd name="adj" fmla="val 3868"/>
            </a:avLst>
          </a:prstGeom>
          <a:solidFill>
            <a:schemeClr val="bg1"/>
          </a:solidFill>
          <a:ln>
            <a:solidFill>
              <a:srgbClr val="218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A9495C-E38A-4273-BE5E-BB551D2177AC}"/>
              </a:ext>
            </a:extLst>
          </p:cNvPr>
          <p:cNvCxnSpPr>
            <a:cxnSpLocks/>
          </p:cNvCxnSpPr>
          <p:nvPr/>
        </p:nvCxnSpPr>
        <p:spPr>
          <a:xfrm>
            <a:off x="7975600" y="1001486"/>
            <a:ext cx="3701143" cy="0"/>
          </a:xfrm>
          <a:prstGeom prst="line">
            <a:avLst/>
          </a:prstGeom>
          <a:ln w="190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86638-2443-46ED-AF80-D90D846B2075}"/>
              </a:ext>
            </a:extLst>
          </p:cNvPr>
          <p:cNvSpPr txBox="1"/>
          <p:nvPr/>
        </p:nvSpPr>
        <p:spPr>
          <a:xfrm>
            <a:off x="9147809" y="1460392"/>
            <a:ext cx="24136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var(--font-medium)"/>
              </a:rPr>
              <a:t>운동과 건강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정보통신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영어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수학 </a:t>
            </a:r>
            <a:r>
              <a:rPr lang="en-US" altLang="ko-KR" sz="2000" dirty="0"/>
              <a:t>II</a:t>
            </a:r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지구과학 </a:t>
            </a:r>
            <a:r>
              <a:rPr lang="en-US" altLang="ko-KR" sz="2000" dirty="0"/>
              <a:t>I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독서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418D38-61B5-4901-9A45-184670C30A15}"/>
              </a:ext>
            </a:extLst>
          </p:cNvPr>
          <p:cNvGrpSpPr/>
          <p:nvPr/>
        </p:nvGrpSpPr>
        <p:grpSpPr>
          <a:xfrm>
            <a:off x="7937082" y="496754"/>
            <a:ext cx="3805656" cy="398503"/>
            <a:chOff x="7937082" y="1200148"/>
            <a:chExt cx="3805656" cy="398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B9FFE5-BC2C-4957-B539-78CC0841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8158" y="1231899"/>
              <a:ext cx="384580" cy="3667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1FC1E6-7002-43B9-B63C-6FF7508FA4B9}"/>
                </a:ext>
              </a:extLst>
            </p:cNvPr>
            <p:cNvSpPr txBox="1"/>
            <p:nvPr/>
          </p:nvSpPr>
          <p:spPr>
            <a:xfrm>
              <a:off x="8248470" y="1200148"/>
              <a:ext cx="191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</a:rPr>
                <a:t> 시간표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4D691-8162-4F7E-B0F2-5C04D9DF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082" y="1240605"/>
              <a:ext cx="383382" cy="30723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7D87A-B205-42A6-B962-4DC87D3B297F}"/>
              </a:ext>
            </a:extLst>
          </p:cNvPr>
          <p:cNvSpPr txBox="1"/>
          <p:nvPr/>
        </p:nvSpPr>
        <p:spPr>
          <a:xfrm>
            <a:off x="8965406" y="1107715"/>
            <a:ext cx="170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화요일 시간표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FDDC3-1E7E-4751-83E3-F069E4C60609}"/>
              </a:ext>
            </a:extLst>
          </p:cNvPr>
          <p:cNvSpPr txBox="1"/>
          <p:nvPr/>
        </p:nvSpPr>
        <p:spPr>
          <a:xfrm>
            <a:off x="7999595" y="1460392"/>
            <a:ext cx="1206318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var(--font-medium)"/>
              </a:rPr>
              <a:t>1</a:t>
            </a:r>
            <a:r>
              <a:rPr lang="ko-KR" altLang="en-US" sz="2000" b="0" i="0" dirty="0">
                <a:effectLst/>
                <a:latin typeface="var(--font-medium)"/>
              </a:rPr>
              <a:t>교시</a:t>
            </a:r>
            <a:endParaRPr lang="en-US" altLang="ko-KR" sz="2000" b="0" i="0" dirty="0">
              <a:effectLst/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2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3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4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var(--font-medium)"/>
              </a:rPr>
              <a:t>점심시간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5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6</a:t>
            </a:r>
            <a:r>
              <a:rPr lang="ko-KR" altLang="en-US" sz="2000" dirty="0">
                <a:latin typeface="var(--font-medium)"/>
              </a:rPr>
              <a:t>교시</a:t>
            </a:r>
            <a:endParaRPr lang="en-US" altLang="ko-KR" sz="2000" dirty="0">
              <a:latin typeface="var(--font-medium)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var(--font-medium)"/>
              </a:rPr>
              <a:t>7</a:t>
            </a:r>
            <a:r>
              <a:rPr lang="ko-KR" altLang="en-US" sz="2000" dirty="0">
                <a:latin typeface="var(--font-medium)"/>
              </a:rPr>
              <a:t>교시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72B6A-142F-42BE-85C9-FC5B14DEC8CF}"/>
              </a:ext>
            </a:extLst>
          </p:cNvPr>
          <p:cNvSpPr txBox="1"/>
          <p:nvPr/>
        </p:nvSpPr>
        <p:spPr>
          <a:xfrm>
            <a:off x="1059543" y="1988457"/>
            <a:ext cx="450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나이스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사용으로 시간표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변경시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대응 가능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개인별 선택한 과목을 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적용해서 표시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몇교시인지</a:t>
            </a:r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표시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DE661B-9333-4021-A5AF-6B09584B58A3}"/>
              </a:ext>
            </a:extLst>
          </p:cNvPr>
          <p:cNvSpPr/>
          <p:nvPr/>
        </p:nvSpPr>
        <p:spPr>
          <a:xfrm>
            <a:off x="7940584" y="1952457"/>
            <a:ext cx="70031" cy="72000"/>
          </a:xfrm>
          <a:prstGeom prst="roundRect">
            <a:avLst>
              <a:gd name="adj" fmla="val 50000"/>
            </a:avLst>
          </a:prstGeom>
          <a:solidFill>
            <a:srgbClr val="21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3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675</Words>
  <Application>Microsoft Office PowerPoint</Application>
  <PresentationFormat>와이드스크린</PresentationFormat>
  <Paragraphs>320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G마켓 산스 TTF Light</vt:lpstr>
      <vt:lpstr>G마켓 산스 TTF Medium</vt:lpstr>
      <vt:lpstr>var(--font-medium)</vt:lpstr>
      <vt:lpstr>맑은 고딕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신준</dc:creator>
  <cp:lastModifiedBy>신준</cp:lastModifiedBy>
  <cp:revision>24</cp:revision>
  <dcterms:created xsi:type="dcterms:W3CDTF">2021-11-21T07:57:23Z</dcterms:created>
  <dcterms:modified xsi:type="dcterms:W3CDTF">2021-11-21T19:15:48Z</dcterms:modified>
</cp:coreProperties>
</file>