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98DB"/>
    <a:srgbClr val="42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F13A-BE84-4817-9F99-B7D677C62CE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FF70-8A25-45A6-8521-BF1E56FA5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4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F13A-BE84-4817-9F99-B7D677C62CE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FF70-8A25-45A6-8521-BF1E56FA5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11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F13A-BE84-4817-9F99-B7D677C62CE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FF70-8A25-45A6-8521-BF1E56FA5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44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F13A-BE84-4817-9F99-B7D677C62CE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FF70-8A25-45A6-8521-BF1E56FA5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6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F13A-BE84-4817-9F99-B7D677C62CE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FF70-8A25-45A6-8521-BF1E56FA5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8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F13A-BE84-4817-9F99-B7D677C62CE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FF70-8A25-45A6-8521-BF1E56FA5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04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F13A-BE84-4817-9F99-B7D677C62CE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FF70-8A25-45A6-8521-BF1E56FA5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32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F13A-BE84-4817-9F99-B7D677C62CE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FF70-8A25-45A6-8521-BF1E56FA5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72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F13A-BE84-4817-9F99-B7D677C62CE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FF70-8A25-45A6-8521-BF1E56FA5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63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F13A-BE84-4817-9F99-B7D677C62CE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FF70-8A25-45A6-8521-BF1E56FA5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1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F13A-BE84-4817-9F99-B7D677C62CE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FF70-8A25-45A6-8521-BF1E56FA5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70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CF13A-BE84-4817-9F99-B7D677C62CE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BFF70-8A25-45A6-8521-BF1E56FA5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0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6115" y="322342"/>
            <a:ext cx="3607724" cy="52702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631508" y="5659112"/>
            <a:ext cx="3052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Choi </a:t>
            </a:r>
            <a:r>
              <a:rPr lang="en-US" altLang="ko-KR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Hye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ko-KR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Ryeon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9665" y="1568994"/>
            <a:ext cx="5212081" cy="369762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891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026" y="412603"/>
            <a:ext cx="250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Bradley Hand ITC" panose="03070402050302030203" pitchFamily="66" charset="0"/>
              </a:rPr>
              <a:t> 다이슨 </a:t>
            </a:r>
            <a:r>
              <a:rPr lang="ko-KR" altLang="en-US" b="1" dirty="0" err="1" smtClean="0">
                <a:latin typeface="Bradley Hand ITC" panose="03070402050302030203" pitchFamily="66" charset="0"/>
              </a:rPr>
              <a:t>랜딩페이지</a:t>
            </a:r>
            <a:r>
              <a:rPr lang="ko-KR" altLang="en-US" b="1" dirty="0" smtClean="0">
                <a:latin typeface="Bradley Hand ITC" panose="03070402050302030203" pitchFamily="66" charset="0"/>
              </a:rPr>
              <a:t> </a:t>
            </a:r>
            <a:r>
              <a:rPr lang="ko-KR" altLang="en-US" b="1" dirty="0" smtClean="0">
                <a:latin typeface="+mj-lt"/>
              </a:rPr>
              <a:t> </a:t>
            </a:r>
            <a:endParaRPr lang="ko-KR" altLang="en-US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27" y="3231121"/>
            <a:ext cx="3991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ea typeface="휴먼모음T" panose="02030504000101010101" pitchFamily="18" charset="-127"/>
              </a:rPr>
              <a:t>프로젝트 개요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SNS </a:t>
            </a:r>
            <a:r>
              <a:rPr lang="ko-KR" altLang="en-US" sz="1200" dirty="0" smtClean="0">
                <a:latin typeface="+mn-ea"/>
              </a:rPr>
              <a:t>서비스의 사용자 정보 화면의 </a:t>
            </a:r>
            <a:r>
              <a:rPr lang="ko-KR" altLang="en-US" sz="1200" dirty="0" err="1" smtClean="0">
                <a:latin typeface="+mn-ea"/>
              </a:rPr>
              <a:t>콘셉</a:t>
            </a:r>
            <a:r>
              <a:rPr lang="ko-KR" altLang="en-US" sz="1200" dirty="0" smtClean="0">
                <a:latin typeface="+mn-ea"/>
              </a:rPr>
              <a:t> 디자인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편의성에 맞춰 심플한 </a:t>
            </a:r>
            <a:r>
              <a:rPr lang="en-US" altLang="ko-KR" sz="1200" dirty="0" smtClean="0">
                <a:latin typeface="+mn-ea"/>
              </a:rPr>
              <a:t>UI/UX</a:t>
            </a:r>
            <a:r>
              <a:rPr lang="ko-KR" altLang="en-US" sz="1200" dirty="0" smtClean="0">
                <a:latin typeface="+mn-ea"/>
              </a:rPr>
              <a:t>를 디자인 했습니다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8027" y="4342632"/>
            <a:ext cx="28944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ea typeface="휴먼모음T" panose="02030504000101010101" pitchFamily="18" charset="-127"/>
              </a:rPr>
              <a:t>작업기간</a:t>
            </a:r>
            <a:endParaRPr lang="en-US" altLang="ko-KR" sz="1600" dirty="0" smtClean="0"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2021.07.08~2021.07.09        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8027" y="5262447"/>
            <a:ext cx="1555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ea typeface="휴먼모음T" panose="02030504000101010101" pitchFamily="18" charset="-127"/>
              </a:rPr>
              <a:t>기여도</a:t>
            </a:r>
            <a:endParaRPr lang="en-US" altLang="ko-KR" sz="1600" dirty="0" smtClean="0"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개인 작업 </a:t>
            </a:r>
            <a:r>
              <a:rPr lang="en-US" altLang="ko-KR" sz="1200" dirty="0" smtClean="0">
                <a:latin typeface="+mn-ea"/>
              </a:rPr>
              <a:t>100%</a:t>
            </a:r>
            <a:endParaRPr lang="en-US" altLang="ko-KR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8485" y="5920668"/>
            <a:ext cx="1151613" cy="608393"/>
            <a:chOff x="428485" y="5920668"/>
            <a:chExt cx="1151613" cy="608393"/>
          </a:xfrm>
        </p:grpSpPr>
        <p:pic>
          <p:nvPicPr>
            <p:cNvPr id="1030" name="Picture 6" descr="Custom Photoshop Template - Bahrain Designer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35" y="5920668"/>
              <a:ext cx="608393" cy="608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Xd Png - File:Adobe XD CC icon.svg - Wikimedia Common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85" y="6087839"/>
              <a:ext cx="292052" cy="28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https://raw.githubusercontent.com/dhanishgajjar/vscode-icons/master/png/citylight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123" y="6032734"/>
              <a:ext cx="380975" cy="384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323" y="943525"/>
            <a:ext cx="3393643" cy="339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1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16" y="2323071"/>
            <a:ext cx="3721315" cy="40391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8027" y="412603"/>
            <a:ext cx="254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Bradley Hand ITC" panose="03070402050302030203" pitchFamily="66" charset="0"/>
              </a:rPr>
              <a:t>모바일 프로필 카드 </a:t>
            </a:r>
            <a:r>
              <a:rPr lang="en-US" altLang="ko-KR" b="1" dirty="0" smtClean="0">
                <a:latin typeface="+mj-lt"/>
              </a:rPr>
              <a:t>UI</a:t>
            </a:r>
            <a:r>
              <a:rPr lang="ko-KR" altLang="en-US" b="1" dirty="0" smtClean="0">
                <a:latin typeface="+mj-lt"/>
              </a:rPr>
              <a:t> </a:t>
            </a:r>
            <a:endParaRPr lang="ko-KR" altLang="en-US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27" y="3231121"/>
            <a:ext cx="3991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ea typeface="휴먼모음T" panose="02030504000101010101" pitchFamily="18" charset="-127"/>
              </a:rPr>
              <a:t>프로젝트 개요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SNS </a:t>
            </a:r>
            <a:r>
              <a:rPr lang="ko-KR" altLang="en-US" sz="1200" dirty="0" smtClean="0">
                <a:latin typeface="+mn-ea"/>
              </a:rPr>
              <a:t>서비스의 사용자 정보 화면의 </a:t>
            </a:r>
            <a:r>
              <a:rPr lang="ko-KR" altLang="en-US" sz="1200" dirty="0" err="1" smtClean="0">
                <a:latin typeface="+mn-ea"/>
              </a:rPr>
              <a:t>콘셉</a:t>
            </a:r>
            <a:r>
              <a:rPr lang="ko-KR" altLang="en-US" sz="1200" dirty="0" smtClean="0">
                <a:latin typeface="+mn-ea"/>
              </a:rPr>
              <a:t> 디자인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편의성에 맞춰 심플한 </a:t>
            </a:r>
            <a:r>
              <a:rPr lang="en-US" altLang="ko-KR" sz="1200" dirty="0" smtClean="0">
                <a:latin typeface="+mn-ea"/>
              </a:rPr>
              <a:t>UI/UX</a:t>
            </a:r>
            <a:r>
              <a:rPr lang="ko-KR" altLang="en-US" sz="1200" dirty="0" smtClean="0">
                <a:latin typeface="+mn-ea"/>
              </a:rPr>
              <a:t>를 디자인 했습니다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8027" y="4342632"/>
            <a:ext cx="28944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ea typeface="휴먼모음T" panose="02030504000101010101" pitchFamily="18" charset="-127"/>
              </a:rPr>
              <a:t>작업기간</a:t>
            </a:r>
            <a:endParaRPr lang="en-US" altLang="ko-KR" sz="1600" dirty="0" smtClean="0"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2021.07.08~2021.07.09        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8027" y="5262447"/>
            <a:ext cx="1555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ea typeface="휴먼모음T" panose="02030504000101010101" pitchFamily="18" charset="-127"/>
              </a:rPr>
              <a:t>기여도</a:t>
            </a:r>
            <a:endParaRPr lang="en-US" altLang="ko-KR" sz="1600" dirty="0" smtClean="0"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개인 작업 </a:t>
            </a:r>
            <a:r>
              <a:rPr lang="en-US" altLang="ko-KR" sz="1200" dirty="0" smtClean="0">
                <a:latin typeface="+mn-ea"/>
              </a:rPr>
              <a:t>100%</a:t>
            </a:r>
            <a:endParaRPr lang="en-US" altLang="ko-KR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61615" y="5890342"/>
            <a:ext cx="190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홈페이지 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041" y="673331"/>
            <a:ext cx="3753574" cy="3466629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28485" y="5920668"/>
            <a:ext cx="1151613" cy="608393"/>
            <a:chOff x="428485" y="5920668"/>
            <a:chExt cx="1151613" cy="608393"/>
          </a:xfrm>
        </p:grpSpPr>
        <p:pic>
          <p:nvPicPr>
            <p:cNvPr id="13" name="Picture 6" descr="Custom Photoshop Template - Bahrain Designer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35" y="5920668"/>
              <a:ext cx="608393" cy="608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Xd Png - File:Adobe XD CC icon.svg - Wikimedia Common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85" y="6087839"/>
              <a:ext cx="292052" cy="28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s://raw.githubusercontent.com/dhanishgajjar/vscode-icons/master/png/citylight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123" y="6032734"/>
              <a:ext cx="380975" cy="384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757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62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Yu Gothic Light</vt:lpstr>
      <vt:lpstr>맑은 고딕</vt:lpstr>
      <vt:lpstr>휴먼모음T</vt:lpstr>
      <vt:lpstr>Arial</vt:lpstr>
      <vt:lpstr>Bradley Hand ITC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2021-07-06T05:38:49Z</dcterms:created>
  <dcterms:modified xsi:type="dcterms:W3CDTF">2021-07-20T08:25:10Z</dcterms:modified>
</cp:coreProperties>
</file>