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4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1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4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4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2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3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CF13A-BE84-4817-9F99-B7D677C62C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0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13315" y="432261"/>
            <a:ext cx="3607724" cy="52702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32498" y="5434668"/>
            <a:ext cx="3052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Choi </a:t>
            </a:r>
            <a:r>
              <a:rPr lang="en-US" altLang="ko-KR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Hye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ko-KR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Ryeon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807363"/>
            <a:ext cx="3711461" cy="5212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/>
        </p:nvCxnSpPr>
        <p:spPr>
          <a:xfrm flipV="1">
            <a:off x="8161798" y="6101542"/>
            <a:ext cx="3193473" cy="16625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04042" y="1564590"/>
            <a:ext cx="5212081" cy="36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1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458" y="606830"/>
            <a:ext cx="297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radley Hand ITC" panose="03070402050302030203" pitchFamily="66" charset="0"/>
              </a:rPr>
              <a:t>루루루루룰라라라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11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Yu Gothic Light</vt:lpstr>
      <vt:lpstr>맑은 고딕</vt:lpstr>
      <vt:lpstr>Arial</vt:lpstr>
      <vt:lpstr>Bradley Hand ITC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2021-07-06T05:38:49Z</dcterms:created>
  <dcterms:modified xsi:type="dcterms:W3CDTF">2021-07-06T06:25:35Z</dcterms:modified>
</cp:coreProperties>
</file>