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photoAlbum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7" autoAdjust="0"/>
    <p:restoredTop sz="94686" autoAdjust="0"/>
  </p:normalViewPr>
  <p:slideViewPr>
    <p:cSldViewPr snapToGrid="0">
      <p:cViewPr varScale="1">
        <p:scale>
          <a:sx n="77" d="100"/>
          <a:sy n="77" d="100"/>
        </p:scale>
        <p:origin x="2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171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918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78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600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964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347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152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59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907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390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923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4745-F936-459B-841F-AA35FAB282CD}" type="datetimeFigureOut">
              <a:rPr lang="uk-UA" smtClean="0"/>
              <a:t>17.02.2023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02BB-AA42-4D45-A0D2-A7E3C5652F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550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OIP (7)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0"/>
            <a:ext cx="912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nstr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5" y="0"/>
            <a:ext cx="7497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6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PtoS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38"/>
            <a:ext cx="12192000" cy="44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hoto_2022-12-31_21-27-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0"/>
            <a:ext cx="1027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2a57d9be34428687ec2c2fb1be6bd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eam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3" y="0"/>
            <a:ext cx="8383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Патук Тетяна Анатоліївна</dc:creator>
  <cp:lastModifiedBy>Патук Тетяна Анатоліївна</cp:lastModifiedBy>
  <cp:revision>2</cp:revision>
  <dcterms:created xsi:type="dcterms:W3CDTF">2023-02-17T12:34:12Z</dcterms:created>
  <dcterms:modified xsi:type="dcterms:W3CDTF">2023-02-17T12:42:16Z</dcterms:modified>
</cp:coreProperties>
</file>