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8AF8-CCC4-E7E8-637F-F0792E1A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42E4B-B72B-6BF4-1D02-B3649BE7C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41D0A-1141-05AE-35F5-B10B3BB6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4FB9-64F7-03A1-8958-A6AE771C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FD1E-18A6-E5C7-4E91-9D877E01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8FF67-F255-CAE1-E60E-0008D908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DB710-989C-AEA5-033E-FF724541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4B6DF-3573-94EF-7260-0AE68095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0604B-89B2-6130-E3A9-A41884DF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E4BA5-B8C1-9E0E-34BA-5E305B70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A0C8C-381D-55A6-A6F8-44B3EB1D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15D4-5E96-BF63-DA3E-AE2008110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3E187-12C8-45AA-F9F7-6A333CDD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D64DC-1F3A-80FE-9A3D-66137AC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0A5D6-50BE-7F50-328B-020EA100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6DE1-B661-9B0F-BEA1-D3E8AFE0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0A83-ACCE-870B-FDC0-56C38D9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3822-EC09-98AD-4471-AE63F08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A9B75-643E-B1F3-CC36-8C047E11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0ACBC-0D63-462D-DB5C-0F1A5031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57B5-9796-D381-0AFB-811B57F5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CC920-A232-13F6-D25A-59E602DB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4FDBC-A3A4-D8BE-FFFD-6E3751D4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99D9B-360B-992A-5886-C2BC8D34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15AC9-BA29-B603-1FCE-6691FC6C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852D-47C0-98C9-7257-D28A1362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1DA36-583C-2018-4539-55E669982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E5E47-91D6-DB3D-C302-FEE132F2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506F7-5F9A-D193-CEEE-B7B8EE6E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741DF-60DA-9EB9-0CE5-2B01BC33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C7515-BB4E-B4DD-D20E-139FDDF1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C070-EA0F-1750-B021-3B0E3289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9D208-AE34-5BBA-37A2-562B3D85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416BE-527A-AB4D-B9E8-22042CCE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CA293-938C-7F54-9E59-235D8D07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30A4F-3508-0A92-99B2-562B6FB95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111C4-8643-F382-EE0B-A840167C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8EC2DE-76DE-AC9B-B589-24E97CC8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EC10E-5AE8-F21C-4967-A03F15E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7CA2-EDF2-5946-BF87-1A591B9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103F7-0C0F-E630-EE21-FFBB7487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E1AC2-53FA-3C04-294D-B3B11266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754A2-A884-1040-3DAC-47010357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FFD5A-0537-11BC-0434-68ED6023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4BF33-659F-1CBF-0AEE-289654E1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6C261-7B17-183B-3674-76863D8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9131-C9FC-3440-3F02-89DB7933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81769-7396-7AEA-D37F-B0DB7542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C5C161-2922-79AC-8E9B-B116BD97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B3F6D-2CFE-9F52-5BCB-F7B524AF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4FAB8-C982-F45E-5D34-4202AB20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6E82F-A945-6A55-3726-FD7D480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68AF7-2A55-AD4E-87C6-83261C79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90A91-EF76-6145-9343-2919898F1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D1DA6-492E-2A91-DC66-B6538905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B34AE-99F4-649D-F4E8-D580D08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57DF5-4837-45DE-5DC9-9E688AC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6E276-CF0D-C1EA-FD2E-EA5D21F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A8D29-CE81-5180-061A-B21A62FF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2E38C-B67F-7C8B-4C5E-C9DB88A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C2C6A-780F-C8DE-B109-A8CC415A4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D1BA-8332-4211-8907-E11318B777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B90F-68CC-C5DC-0023-59495A01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EB433-706B-524B-F39B-23DEAFACD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0169-9E55-408C-98CC-7079B4D7F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4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10DD-EE6D-4318-B80A-1871A6CD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ppt-preview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72B26-8D42-9B7A-4B0B-390D81F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ppt-preview</vt:lpstr>
    </vt:vector>
  </TitlesOfParts>
  <Company>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ppt-preview</dc:title>
  <dc:creator>陈 思远</dc:creator>
  <cp:lastModifiedBy>陈 思远</cp:lastModifiedBy>
  <cp:revision>1</cp:revision>
  <dcterms:created xsi:type="dcterms:W3CDTF">2023-02-12T16:33:10Z</dcterms:created>
  <dcterms:modified xsi:type="dcterms:W3CDTF">2023-02-12T16:33:22Z</dcterms:modified>
</cp:coreProperties>
</file>