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1F94-1E11-EB4D-8E95-EDE02F21D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F8673-5A65-874D-AF30-3A2079536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51C5-568E-8441-BA5F-DAD30CA9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A43-FDAA-5642-8100-A3A32FBDBCD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7A51-1469-D346-9010-0D75DC9C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44133-5517-2744-8716-603392D8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2FBE-F8C7-1B42-BF46-1C15502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D818-AB1F-EB43-8589-DDB350C4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83316-E6A7-4A49-B0AD-A89AAE75F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6A4B3-9E57-1D44-BE09-5DA6B77C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A43-FDAA-5642-8100-A3A32FBDBCD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7490F-878C-3546-AC76-CC3B714B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9A05A-A1B7-E04D-B64D-F0484B36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2FBE-F8C7-1B42-BF46-1C15502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8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FB74-C59E-C04D-ADD9-9BF3EE14D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904BF-BD4E-ED41-9726-C4512C45F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EC213-02C9-7D4E-B22B-C9A4CB67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A43-FDAA-5642-8100-A3A32FBDBCD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FC324-F9C2-494B-A5F6-4D957729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608EA-CC5E-6147-AEE7-5F3DEB98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2FBE-F8C7-1B42-BF46-1C15502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2E05-9696-4C4A-A452-6F2615FE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BDA9D-B134-4B4A-97EA-8628CD19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5F532-3EA8-4B43-BE1B-2A570111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A43-FDAA-5642-8100-A3A32FBDBCD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68D80-1E6A-EE45-9BB2-A6972609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1C6D6-A669-A642-AB48-7B6ABFCE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2FBE-F8C7-1B42-BF46-1C15502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8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9B7F-D640-634C-8104-EAE941DB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384FB-D0D2-7F4D-9A71-54A110EF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8195-4FCF-0246-BFCF-6FEB8FEA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A43-FDAA-5642-8100-A3A32FBDBCD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CF00D-91E1-1148-BD7D-ECF5C778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CCEB3-BD4A-CD46-A9EE-B841D5EB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2FBE-F8C7-1B42-BF46-1C15502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5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D8B1-FE66-1A47-A96A-C4D3D086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9EBC-4845-A942-BF6A-05A57998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68B45-2872-CE4B-81FD-4FE6BAFDC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6E05D-CB0B-D843-BD49-66DFA368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A43-FDAA-5642-8100-A3A32FBDBCD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9AF87-EA0D-E048-8B9D-07B2CD00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98545-EFAD-F64D-B115-A18D589F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2FBE-F8C7-1B42-BF46-1C15502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8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64A5-AA69-CC48-AD34-29CBF8F6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4542D-6CA2-D041-8C83-F1757F9AF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147FC-61BA-1B4B-927A-C1EBBA19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FC314-7532-754A-9289-122EAE4C6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CEB99-6E44-BC49-B48F-36D9F0679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24F1D-53E8-A849-A642-458D7AE7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A43-FDAA-5642-8100-A3A32FBDBCD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44488-54D1-E440-B08D-75E31753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1F1B3-9847-9043-A406-D8E1DFDE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2FBE-F8C7-1B42-BF46-1C15502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7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86DD-CC6B-3545-82C9-3CBF338D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A6FF9-8468-8643-89DC-19E46B91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A43-FDAA-5642-8100-A3A32FBDBCD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2A826-6114-AE4E-8ED8-4FB1BA97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1006B-D6EF-F54D-94E4-21D6A380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2FBE-F8C7-1B42-BF46-1C15502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4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1377C-88AC-2942-9D3D-1073C16C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A43-FDAA-5642-8100-A3A32FBDBCD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C64F3-F2A5-314A-A763-8A7B4A36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64491-1367-6646-8E96-E3D9C392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2FBE-F8C7-1B42-BF46-1C15502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776B-6A41-1D4F-B034-CD31F0C9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CBDF-DE42-F445-B8CF-2E5B22BD5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85F7D-00A2-C349-8D52-E3512BD2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21EF7-6147-F047-BE9C-02162A8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A43-FDAA-5642-8100-A3A32FBDBCD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5DBCA-80A0-6240-A61F-D00FA5BC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1843C-7848-9942-98EB-10A55EAB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2FBE-F8C7-1B42-BF46-1C15502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4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2A5C-3C54-DA4D-8DB9-7CA42499E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AB881-9B2F-8B4D-94D7-E02EC3EF8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E5599-168D-4B48-A905-C9080F38D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AF2E9-220C-1C4C-9602-38BC704E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A43-FDAA-5642-8100-A3A32FBDBCD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C5F08-6579-6442-9419-BA5EA091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5660E-BDBF-0845-A7E6-CE3CD1C7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2FBE-F8C7-1B42-BF46-1C15502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1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BCC6F-7EAE-1E48-A3B7-43770C28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22FDA-66C3-8F4F-8E1F-EC095160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6B21-B620-C64F-9427-CF8FEEF45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38A43-FDAA-5642-8100-A3A32FBDBCD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372A3-B633-EF40-86AD-119ECF01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62B16-842B-4044-A868-2A12B5E62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62FBE-F8C7-1B42-BF46-1C15502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9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F6ED3-A33A-E049-9FEB-B3C1A85F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32" y="0"/>
            <a:ext cx="8062936" cy="68580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D1A4BD-544D-B645-A1EB-E7E987E4C82C}"/>
              </a:ext>
            </a:extLst>
          </p:cNvPr>
          <p:cNvSpPr/>
          <p:nvPr/>
        </p:nvSpPr>
        <p:spPr>
          <a:xfrm>
            <a:off x="2212205" y="1941138"/>
            <a:ext cx="1020174" cy="398431"/>
          </a:xfrm>
          <a:prstGeom prst="roundRect">
            <a:avLst>
              <a:gd name="adj" fmla="val 5426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Block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A1E4C0-3E9C-A143-9B7F-D682022F6010}"/>
              </a:ext>
            </a:extLst>
          </p:cNvPr>
          <p:cNvCxnSpPr>
            <a:cxnSpLocks/>
          </p:cNvCxnSpPr>
          <p:nvPr/>
        </p:nvCxnSpPr>
        <p:spPr>
          <a:xfrm>
            <a:off x="2974694" y="2256714"/>
            <a:ext cx="454693" cy="2967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C9C8FBF-30EC-7C47-92A4-4E75614DC8A8}"/>
              </a:ext>
            </a:extLst>
          </p:cNvPr>
          <p:cNvSpPr/>
          <p:nvPr/>
        </p:nvSpPr>
        <p:spPr>
          <a:xfrm>
            <a:off x="4520016" y="2089954"/>
            <a:ext cx="1246171" cy="398431"/>
          </a:xfrm>
          <a:prstGeom prst="roundRect">
            <a:avLst>
              <a:gd name="adj" fmla="val 5426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 interface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6C82111-DBC1-4C4F-9A61-F715D3788CC6}"/>
              </a:ext>
            </a:extLst>
          </p:cNvPr>
          <p:cNvSpPr/>
          <p:nvPr/>
        </p:nvSpPr>
        <p:spPr>
          <a:xfrm>
            <a:off x="6474923" y="2089953"/>
            <a:ext cx="1246171" cy="398431"/>
          </a:xfrm>
          <a:prstGeom prst="roundRect">
            <a:avLst>
              <a:gd name="adj" fmla="val 5426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 interface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F671EF-32D4-664C-B518-A5657CF3283B}"/>
              </a:ext>
            </a:extLst>
          </p:cNvPr>
          <p:cNvCxnSpPr>
            <a:cxnSpLocks/>
          </p:cNvCxnSpPr>
          <p:nvPr/>
        </p:nvCxnSpPr>
        <p:spPr>
          <a:xfrm>
            <a:off x="5200783" y="2553457"/>
            <a:ext cx="135031" cy="10694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CD1F0C-2C4C-4144-801A-8F5C2CCC33DF}"/>
              </a:ext>
            </a:extLst>
          </p:cNvPr>
          <p:cNvCxnSpPr>
            <a:cxnSpLocks/>
          </p:cNvCxnSpPr>
          <p:nvPr/>
        </p:nvCxnSpPr>
        <p:spPr>
          <a:xfrm flipH="1">
            <a:off x="6805915" y="2553457"/>
            <a:ext cx="247909" cy="7829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B9CFF44-40D9-8F4F-8BCC-24127BAA84AF}"/>
              </a:ext>
            </a:extLst>
          </p:cNvPr>
          <p:cNvSpPr/>
          <p:nvPr/>
        </p:nvSpPr>
        <p:spPr>
          <a:xfrm>
            <a:off x="7476505" y="2712855"/>
            <a:ext cx="1382751" cy="398431"/>
          </a:xfrm>
          <a:prstGeom prst="roundRect">
            <a:avLst>
              <a:gd name="adj" fmla="val 5426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Connection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9C2D22-F6AB-B54E-8AC8-D04B4BC36CDB}"/>
              </a:ext>
            </a:extLst>
          </p:cNvPr>
          <p:cNvCxnSpPr>
            <a:cxnSpLocks/>
          </p:cNvCxnSpPr>
          <p:nvPr/>
        </p:nvCxnSpPr>
        <p:spPr>
          <a:xfrm flipH="1">
            <a:off x="7361187" y="3016051"/>
            <a:ext cx="328216" cy="5095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25C978D-7DAB-5849-810C-04FA4A8D350C}"/>
              </a:ext>
            </a:extLst>
          </p:cNvPr>
          <p:cNvSpPr/>
          <p:nvPr/>
        </p:nvSpPr>
        <p:spPr>
          <a:xfrm>
            <a:off x="7751839" y="5466363"/>
            <a:ext cx="1246171" cy="398431"/>
          </a:xfrm>
          <a:prstGeom prst="roundRect">
            <a:avLst>
              <a:gd name="adj" fmla="val 5426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 blocks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52BE8A7-AA1A-5340-958C-1B3F060C7AEB}"/>
              </a:ext>
            </a:extLst>
          </p:cNvPr>
          <p:cNvSpPr/>
          <p:nvPr/>
        </p:nvSpPr>
        <p:spPr>
          <a:xfrm>
            <a:off x="7361187" y="5058994"/>
            <a:ext cx="390651" cy="12266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C7C3152-11C5-7346-A0C0-F289E79B08B3}"/>
              </a:ext>
            </a:extLst>
          </p:cNvPr>
          <p:cNvSpPr/>
          <p:nvPr/>
        </p:nvSpPr>
        <p:spPr>
          <a:xfrm>
            <a:off x="2555772" y="3525633"/>
            <a:ext cx="1674377" cy="398431"/>
          </a:xfrm>
          <a:prstGeom prst="roundRect">
            <a:avLst>
              <a:gd name="adj" fmla="val 5426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Blocks built from base Block: Feed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C10AF366-ACB1-B54D-A11E-08B4E534F736}"/>
              </a:ext>
            </a:extLst>
          </p:cNvPr>
          <p:cNvSpPr/>
          <p:nvPr/>
        </p:nvSpPr>
        <p:spPr>
          <a:xfrm rot="5400000">
            <a:off x="3119922" y="-205079"/>
            <a:ext cx="143448" cy="17768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F0C446F-83E3-AF42-B518-774863054D63}"/>
              </a:ext>
            </a:extLst>
          </p:cNvPr>
          <p:cNvSpPr/>
          <p:nvPr/>
        </p:nvSpPr>
        <p:spPr>
          <a:xfrm>
            <a:off x="3178849" y="674906"/>
            <a:ext cx="1570299" cy="349311"/>
          </a:xfrm>
          <a:prstGeom prst="roundRect">
            <a:avLst>
              <a:gd name="adj" fmla="val 5426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In-widget menu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D23B5DD-4D99-A440-BC65-61BEBD039438}"/>
              </a:ext>
            </a:extLst>
          </p:cNvPr>
          <p:cNvSpPr/>
          <p:nvPr/>
        </p:nvSpPr>
        <p:spPr>
          <a:xfrm>
            <a:off x="3302415" y="5388232"/>
            <a:ext cx="1246171" cy="573933"/>
          </a:xfrm>
          <a:prstGeom prst="roundRect">
            <a:avLst>
              <a:gd name="adj" fmla="val 5426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Right-click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context menu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7CC1C67C-6002-6B4A-B4CB-DF8703D1CEDE}"/>
              </a:ext>
            </a:extLst>
          </p:cNvPr>
          <p:cNvSpPr/>
          <p:nvPr/>
        </p:nvSpPr>
        <p:spPr>
          <a:xfrm rot="10800000">
            <a:off x="4562210" y="5028391"/>
            <a:ext cx="390651" cy="12266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90712B-84A2-6141-AC78-F62991B296B2}"/>
              </a:ext>
            </a:extLst>
          </p:cNvPr>
          <p:cNvSpPr/>
          <p:nvPr/>
        </p:nvSpPr>
        <p:spPr>
          <a:xfrm rot="16200000">
            <a:off x="5921822" y="-2058775"/>
            <a:ext cx="390651" cy="762786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A589561-9EC5-9842-BB50-BC306175A569}"/>
              </a:ext>
            </a:extLst>
          </p:cNvPr>
          <p:cNvSpPr/>
          <p:nvPr/>
        </p:nvSpPr>
        <p:spPr>
          <a:xfrm>
            <a:off x="5472914" y="1161398"/>
            <a:ext cx="1246171" cy="398431"/>
          </a:xfrm>
          <a:prstGeom prst="roundRect">
            <a:avLst>
              <a:gd name="adj" fmla="val 5426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Schema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577FC4-319F-9642-85F5-2CF16A924028}"/>
              </a:ext>
            </a:extLst>
          </p:cNvPr>
          <p:cNvSpPr/>
          <p:nvPr/>
        </p:nvSpPr>
        <p:spPr>
          <a:xfrm>
            <a:off x="5559744" y="235300"/>
            <a:ext cx="1246171" cy="398431"/>
          </a:xfrm>
          <a:prstGeom prst="roundRect">
            <a:avLst>
              <a:gd name="adj" fmla="val 5426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117443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2022-03-16T08:36:04Z</dcterms:created>
  <dcterms:modified xsi:type="dcterms:W3CDTF">2022-03-16T15:30:26Z</dcterms:modified>
</cp:coreProperties>
</file>