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>
        <p:scale>
          <a:sx n="58" d="100"/>
          <a:sy n="58" d="100"/>
        </p:scale>
        <p:origin x="-924" y="-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MarioAr/LaboIV-ui-grid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UI </a:t>
            </a:r>
            <a:r>
              <a:rPr lang="es-ES" dirty="0" err="1" smtClean="0"/>
              <a:t>Grid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Ejercitación  de entrega obligatoria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7629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0700" y="3733798"/>
            <a:ext cx="5892800" cy="567268"/>
          </a:xfrm>
        </p:spPr>
        <p:txBody>
          <a:bodyPr/>
          <a:lstStyle/>
          <a:p>
            <a:r>
              <a:rPr lang="es-ES" dirty="0" smtClean="0"/>
              <a:t>Descargar  el ejemplo</a:t>
            </a:r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9588" y="4396315"/>
            <a:ext cx="7758112" cy="1598085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s-ES" sz="2400" dirty="0">
                <a:hlinkClick r:id="rId2"/>
              </a:rPr>
              <a:t>https://</a:t>
            </a:r>
            <a:r>
              <a:rPr lang="es-ES" sz="2400" dirty="0" smtClean="0">
                <a:hlinkClick r:id="rId2"/>
              </a:rPr>
              <a:t>github.com/MarioAr/LaboIV-ui-grid</a:t>
            </a:r>
            <a:endParaRPr lang="es-ES" sz="2400" dirty="0" smtClean="0"/>
          </a:p>
          <a:p>
            <a:r>
              <a:rPr lang="es-ES" sz="2400" dirty="0" smtClean="0"/>
              <a:t>Hacer </a:t>
            </a:r>
            <a:r>
              <a:rPr lang="es-ES" sz="2400" dirty="0" err="1" smtClean="0"/>
              <a:t>Fork</a:t>
            </a:r>
            <a:r>
              <a:rPr lang="es-ES" sz="2400" dirty="0" smtClean="0"/>
              <a:t> en el ejemplo y hacerlo funcionar en su maquina.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98449"/>
            <a:ext cx="6845300" cy="3340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9426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0699" y="304798"/>
            <a:ext cx="9782629" cy="567268"/>
          </a:xfrm>
        </p:spPr>
        <p:txBody>
          <a:bodyPr>
            <a:noAutofit/>
          </a:bodyPr>
          <a:lstStyle/>
          <a:p>
            <a:r>
              <a:rPr lang="es-ES" sz="3600" dirty="0" smtClean="0"/>
              <a:t>1- crear una nueva vista </a:t>
            </a:r>
            <a:endParaRPr lang="es-AR" sz="3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68910" y="846403"/>
            <a:ext cx="6946289" cy="2043754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s-ES" sz="2400" dirty="0" smtClean="0"/>
              <a:t>A-Creamos la vista ConfiguradoTP.html</a:t>
            </a:r>
          </a:p>
          <a:p>
            <a:r>
              <a:rPr lang="es-ES" sz="2400" dirty="0" smtClean="0"/>
              <a:t>B-Creamos el controlador(copiando el de conf.js)</a:t>
            </a:r>
          </a:p>
          <a:p>
            <a:endParaRPr lang="es-ES" sz="1800" dirty="0" smtClean="0"/>
          </a:p>
          <a:p>
            <a:endParaRPr lang="es-ES" sz="1800" b="1" i="1" u="sng" dirty="0"/>
          </a:p>
          <a:p>
            <a:endParaRPr lang="es-ES" sz="2400" b="1" i="1" u="sng" dirty="0"/>
          </a:p>
          <a:p>
            <a:endParaRPr lang="es-AR" dirty="0"/>
          </a:p>
        </p:txBody>
      </p:sp>
      <p:sp>
        <p:nvSpPr>
          <p:cNvPr id="10" name="Marcador de texto 3"/>
          <p:cNvSpPr txBox="1">
            <a:spLocks/>
          </p:cNvSpPr>
          <p:nvPr/>
        </p:nvSpPr>
        <p:spPr>
          <a:xfrm>
            <a:off x="5365176" y="3682738"/>
            <a:ext cx="6438900" cy="2464843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9pPr>
          </a:lstStyle>
          <a:p>
            <a:r>
              <a:rPr lang="es-ES" sz="2400" b="1" i="1" u="sng" dirty="0" smtClean="0"/>
              <a:t>Modificamos todo lo necesario para que en </a:t>
            </a:r>
            <a:r>
              <a:rPr lang="es-ES" sz="2400" b="1" i="1" u="sng" dirty="0" err="1" smtClean="0"/>
              <a:t>nuetra</a:t>
            </a:r>
            <a:r>
              <a:rPr lang="es-ES" sz="2400" b="1" i="1" u="sng" dirty="0" smtClean="0"/>
              <a:t> APP podamos ver nuestra nueva vista .</a:t>
            </a:r>
            <a:endParaRPr lang="es-ES" sz="2400" b="1" i="1" u="sng" dirty="0" smtClean="0"/>
          </a:p>
          <a:p>
            <a:endParaRPr lang="es-ES" sz="1800" b="1" i="1" u="sng" dirty="0" smtClean="0"/>
          </a:p>
          <a:p>
            <a:endParaRPr lang="es-ES" sz="2400" b="1" i="1" u="sng" dirty="0" smtClean="0"/>
          </a:p>
          <a:p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3286384"/>
            <a:ext cx="3648076" cy="286119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263579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2234" y="370415"/>
            <a:ext cx="8368066" cy="567268"/>
          </a:xfrm>
        </p:spPr>
        <p:txBody>
          <a:bodyPr>
            <a:noAutofit/>
          </a:bodyPr>
          <a:lstStyle/>
          <a:p>
            <a:r>
              <a:rPr lang="es-ES" sz="3600" dirty="0"/>
              <a:t>2</a:t>
            </a:r>
            <a:r>
              <a:rPr lang="es-ES" sz="3600" dirty="0" smtClean="0"/>
              <a:t>- Modificar fuente de datos</a:t>
            </a:r>
            <a:endParaRPr lang="es-AR" sz="3600" dirty="0"/>
          </a:p>
        </p:txBody>
      </p:sp>
      <p:sp>
        <p:nvSpPr>
          <p:cNvPr id="10" name="Marcador de texto 3"/>
          <p:cNvSpPr txBox="1">
            <a:spLocks/>
          </p:cNvSpPr>
          <p:nvPr/>
        </p:nvSpPr>
        <p:spPr>
          <a:xfrm>
            <a:off x="463373" y="1447799"/>
            <a:ext cx="6908098" cy="2311401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9pPr>
          </a:lstStyle>
          <a:p>
            <a:r>
              <a:rPr lang="es-ES" b="1" dirty="0" smtClean="0"/>
              <a:t>Tomar el archivo de JSON con 100 datos y mostrarlo en las grillas </a:t>
            </a:r>
            <a:r>
              <a:rPr lang="es-ES" b="1" dirty="0"/>
              <a:t>, </a:t>
            </a:r>
            <a:r>
              <a:rPr lang="es-ES" b="1" dirty="0" smtClean="0"/>
              <a:t>agregando a el </a:t>
            </a:r>
            <a:r>
              <a:rPr lang="es-ES" b="1" dirty="0" err="1" smtClean="0"/>
              <a:t>service</a:t>
            </a:r>
            <a:r>
              <a:rPr lang="es-ES" b="1" dirty="0" smtClean="0"/>
              <a:t> 'data‘, la nueva fuente de datos. </a:t>
            </a:r>
          </a:p>
          <a:p>
            <a:r>
              <a:rPr lang="es-ES" b="1" dirty="0" smtClean="0"/>
              <a:t>Agregar un </a:t>
            </a:r>
            <a:r>
              <a:rPr lang="es-ES" b="1" dirty="0" err="1" smtClean="0"/>
              <a:t>filter</a:t>
            </a:r>
            <a:r>
              <a:rPr lang="es-ES" b="1" dirty="0" smtClean="0"/>
              <a:t> llamado «</a:t>
            </a:r>
            <a:r>
              <a:rPr lang="es-ES" b="1" dirty="0" err="1" smtClean="0"/>
              <a:t>sexoTP</a:t>
            </a:r>
            <a:r>
              <a:rPr lang="es-ES" b="1" dirty="0" smtClean="0"/>
              <a:t>» para que filtre por sexo.</a:t>
            </a:r>
            <a:endParaRPr lang="es-ES" b="1" dirty="0" smtClean="0"/>
          </a:p>
          <a:p>
            <a:endParaRPr lang="es-ES" sz="1800" dirty="0" smtClean="0"/>
          </a:p>
          <a:p>
            <a:endParaRPr lang="es-AR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195" y="1447799"/>
            <a:ext cx="3715259" cy="37152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650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16500" y="372532"/>
            <a:ext cx="6361112" cy="1507067"/>
          </a:xfrm>
        </p:spPr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- mostrar las imágenes</a:t>
            </a:r>
            <a:endParaRPr lang="es-AR" dirty="0"/>
          </a:p>
        </p:txBody>
      </p:sp>
      <p:sp>
        <p:nvSpPr>
          <p:cNvPr id="6" name="Marcador de texto 3"/>
          <p:cNvSpPr txBox="1">
            <a:spLocks/>
          </p:cNvSpPr>
          <p:nvPr/>
        </p:nvSpPr>
        <p:spPr>
          <a:xfrm>
            <a:off x="5016500" y="1879599"/>
            <a:ext cx="6385278" cy="1574801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9pPr>
          </a:lstStyle>
          <a:p>
            <a:r>
              <a:rPr lang="es-ES" b="1" dirty="0" smtClean="0"/>
              <a:t>Mostrar el avatar</a:t>
            </a:r>
            <a:endParaRPr lang="es-ES" b="1" dirty="0" smtClean="0"/>
          </a:p>
          <a:p>
            <a:r>
              <a:rPr lang="es-ES" b="1" dirty="0" smtClean="0"/>
              <a:t>Mostrar  la foto</a:t>
            </a:r>
            <a:endParaRPr lang="es-ES" b="1" dirty="0" smtClean="0"/>
          </a:p>
          <a:p>
            <a:pPr marL="0" indent="0">
              <a:buNone/>
            </a:pPr>
            <a:endParaRPr lang="es-ES" sz="1800" dirty="0" smtClean="0"/>
          </a:p>
          <a:p>
            <a:endParaRPr lang="es-AR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03" y="837451"/>
            <a:ext cx="2967105" cy="29671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8603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0699" y="304798"/>
            <a:ext cx="11170557" cy="567268"/>
          </a:xfrm>
        </p:spPr>
        <p:txBody>
          <a:bodyPr>
            <a:noAutofit/>
          </a:bodyPr>
          <a:lstStyle/>
          <a:p>
            <a:r>
              <a:rPr lang="es-ES" sz="3600" dirty="0"/>
              <a:t>4</a:t>
            </a:r>
            <a:r>
              <a:rPr lang="es-ES" sz="3600" dirty="0" smtClean="0"/>
              <a:t>- mostrar un botón  el la grilla</a:t>
            </a:r>
            <a:endParaRPr lang="es-AR" sz="3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20699" y="1120724"/>
            <a:ext cx="8672287" cy="2471562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s-ES" sz="2400" dirty="0" smtClean="0"/>
              <a:t>A</a:t>
            </a:r>
            <a:r>
              <a:rPr lang="es-ES" sz="2400" dirty="0" smtClean="0"/>
              <a:t>- que muestre por consola todos los datos de la fila.</a:t>
            </a:r>
            <a:endParaRPr lang="es-ES" sz="2400" dirty="0" smtClean="0"/>
          </a:p>
          <a:p>
            <a:r>
              <a:rPr lang="es-ES" sz="2400" dirty="0" smtClean="0"/>
              <a:t>B</a:t>
            </a:r>
            <a:r>
              <a:rPr lang="es-ES" sz="2400" dirty="0" smtClean="0"/>
              <a:t>- me muestre la latitud y longitud</a:t>
            </a:r>
          </a:p>
          <a:p>
            <a:r>
              <a:rPr lang="es-ES" sz="2400" dirty="0" smtClean="0"/>
              <a:t>C- que me muestre en un mapa de google la localización del usuario.</a:t>
            </a:r>
            <a:endParaRPr lang="es-AR" sz="24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4" y="3789967"/>
            <a:ext cx="4202566" cy="30680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072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2200" y="127605"/>
            <a:ext cx="6361112" cy="1164166"/>
          </a:xfrm>
        </p:spPr>
        <p:txBody>
          <a:bodyPr/>
          <a:lstStyle/>
          <a:p>
            <a:r>
              <a:rPr lang="es-ES" dirty="0" smtClean="0"/>
              <a:t>5- mostrar Amigos</a:t>
            </a:r>
            <a:endParaRPr lang="es-AR" dirty="0"/>
          </a:p>
        </p:txBody>
      </p:sp>
      <p:sp>
        <p:nvSpPr>
          <p:cNvPr id="6" name="Marcador de texto 3"/>
          <p:cNvSpPr txBox="1">
            <a:spLocks/>
          </p:cNvSpPr>
          <p:nvPr/>
        </p:nvSpPr>
        <p:spPr>
          <a:xfrm>
            <a:off x="5245100" y="1291770"/>
            <a:ext cx="6385278" cy="3280230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9pPr>
          </a:lstStyle>
          <a:p>
            <a:r>
              <a:rPr lang="es-ES" b="1" dirty="0" smtClean="0"/>
              <a:t>Un botón que me muestre mis amigos  en otra parte de la misma vista</a:t>
            </a:r>
            <a:endParaRPr lang="es-ES" b="1" dirty="0" smtClean="0"/>
          </a:p>
          <a:p>
            <a:r>
              <a:rPr lang="es-ES" b="1" dirty="0" smtClean="0"/>
              <a:t>Primero con un </a:t>
            </a:r>
            <a:r>
              <a:rPr lang="es-ES" b="1" dirty="0" err="1" smtClean="0"/>
              <a:t>ng-repeat</a:t>
            </a:r>
            <a:endParaRPr lang="es-ES" b="1" dirty="0" smtClean="0"/>
          </a:p>
          <a:p>
            <a:r>
              <a:rPr lang="es-ES" b="1" dirty="0" smtClean="0"/>
              <a:t>Luego en otra grilla( emulando un maestro detalle) en la misma vista.</a:t>
            </a:r>
            <a:endParaRPr lang="es-ES" b="1" dirty="0" smtClean="0"/>
          </a:p>
          <a:p>
            <a:pPr marL="0" indent="0">
              <a:buNone/>
            </a:pPr>
            <a:endParaRPr lang="es-ES" sz="1800" dirty="0" smtClean="0"/>
          </a:p>
          <a:p>
            <a:endParaRPr lang="es-AR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89" y="2764630"/>
            <a:ext cx="4777139" cy="31789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1452939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0700" y="304798"/>
            <a:ext cx="11186886" cy="567268"/>
          </a:xfrm>
        </p:spPr>
        <p:txBody>
          <a:bodyPr>
            <a:noAutofit/>
          </a:bodyPr>
          <a:lstStyle/>
          <a:p>
            <a:r>
              <a:rPr lang="es-ES" sz="3600" dirty="0" smtClean="0"/>
              <a:t>6- Mostrar el botón Mis-amigos-GPS</a:t>
            </a:r>
            <a:endParaRPr lang="es-AR" sz="3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32197" y="846403"/>
            <a:ext cx="5835946" cy="1472254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s-ES" sz="2400" dirty="0" smtClean="0"/>
              <a:t>Al presionarlo me mostrar un mapa con la posición de todos mis amigos en google maps</a:t>
            </a:r>
            <a:endParaRPr lang="es-ES" sz="2400" b="1" i="1" u="sng" dirty="0"/>
          </a:p>
          <a:p>
            <a:endParaRPr lang="es-AR" sz="2400" dirty="0"/>
          </a:p>
        </p:txBody>
      </p:sp>
      <p:sp>
        <p:nvSpPr>
          <p:cNvPr id="10" name="Marcador de texto 3"/>
          <p:cNvSpPr txBox="1">
            <a:spLocks/>
          </p:cNvSpPr>
          <p:nvPr/>
        </p:nvSpPr>
        <p:spPr>
          <a:xfrm>
            <a:off x="5577448" y="3682738"/>
            <a:ext cx="6438900" cy="2464843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9pPr>
          </a:lstStyle>
          <a:p>
            <a:r>
              <a:rPr lang="es-ES" sz="2400" dirty="0" smtClean="0"/>
              <a:t>1- Solo la posición de mis amigos.</a:t>
            </a:r>
          </a:p>
          <a:p>
            <a:r>
              <a:rPr lang="es-ES" sz="2400" dirty="0" smtClean="0"/>
              <a:t>2-</a:t>
            </a:r>
            <a:r>
              <a:rPr lang="es-ES" sz="2400" dirty="0" smtClean="0"/>
              <a:t> Además de los anterior , mi posición.</a:t>
            </a:r>
          </a:p>
          <a:p>
            <a:r>
              <a:rPr lang="es-ES" sz="2400" dirty="0" smtClean="0"/>
              <a:t>3-Por cada posición mostrar el avatar.</a:t>
            </a:r>
          </a:p>
          <a:p>
            <a:r>
              <a:rPr lang="es-ES" sz="2400" dirty="0" smtClean="0"/>
              <a:t>4-Por </a:t>
            </a:r>
            <a:r>
              <a:rPr lang="es-ES" sz="2400" dirty="0"/>
              <a:t>cada posición mostrar el </a:t>
            </a:r>
            <a:r>
              <a:rPr lang="es-ES" sz="2400" dirty="0" smtClean="0"/>
              <a:t>Nombre.</a:t>
            </a:r>
            <a:endParaRPr lang="es-ES" sz="2400" dirty="0"/>
          </a:p>
          <a:p>
            <a:endParaRPr lang="es-ES" sz="2400" dirty="0" smtClean="0"/>
          </a:p>
          <a:p>
            <a:endParaRPr lang="es-ES" sz="2400" b="1" i="1" u="sng" dirty="0" smtClean="0"/>
          </a:p>
          <a:p>
            <a:endParaRPr lang="es-ES" sz="2400" b="1" i="1" u="sng" dirty="0" smtClean="0"/>
          </a:p>
          <a:p>
            <a:endParaRPr lang="es-AR" sz="24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77" y="1028699"/>
            <a:ext cx="4257091" cy="238397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23" y="3650079"/>
            <a:ext cx="4023827" cy="225334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572213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183</TotalTime>
  <Words>237</Words>
  <Application>Microsoft Office PowerPoint</Application>
  <PresentationFormat>Personalizado</PresentationFormat>
  <Paragraphs>34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Sector</vt:lpstr>
      <vt:lpstr>UI Grid</vt:lpstr>
      <vt:lpstr>Descargar  el ejemplo</vt:lpstr>
      <vt:lpstr>1- crear una nueva vista </vt:lpstr>
      <vt:lpstr>2- Modificar fuente de datos</vt:lpstr>
      <vt:lpstr>3- mostrar las imágenes</vt:lpstr>
      <vt:lpstr>4- mostrar un botón  el la grilla</vt:lpstr>
      <vt:lpstr>5- mostrar Amigos</vt:lpstr>
      <vt:lpstr>6- Mostrar el botón Mis-amigos-GPS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</dc:title>
  <dc:creator>Profesor</dc:creator>
  <cp:lastModifiedBy>Usuario</cp:lastModifiedBy>
  <cp:revision>14</cp:revision>
  <dcterms:created xsi:type="dcterms:W3CDTF">2016-10-19T12:03:48Z</dcterms:created>
  <dcterms:modified xsi:type="dcterms:W3CDTF">2016-10-20T15:10:15Z</dcterms:modified>
</cp:coreProperties>
</file>