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12" y="20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Coffee - A detailed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SkyDock.ai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Coffee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Prominent exporters and market trends in 2023.</a:t>
            </a:r>
          </a:p>
          <a:p>
            <a:r>
              <a:t>Advancements in coffee brewing methods.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events in the history of coffee.</a:t>
            </a:r>
          </a:p>
          <a:p>
            <a:r>
              <a:t>Coffee houses and cultural evolution.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Legends and Anecdotes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Popular legends related to coffee's discovery.</a:t>
            </a:r>
          </a:p>
          <a:p>
            <a:r>
              <a:t>Sufi Baba Budan and the smuggling of coffee seeds.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coffee's global impact.</a:t>
            </a:r>
          </a:p>
          <a:p>
            <a:r>
              <a:t>Future perspectives on coffee consumption.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coffee as a global beverage.</a:t>
            </a:r>
          </a:p>
          <a:p>
            <a:r>
              <a:t>Overview of its origin, production, and variations.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Coffee?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and description of coffee.</a:t>
            </a:r>
          </a:p>
          <a:p>
            <a:r>
              <a:t>How coffee is made from bean to cup.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Origins in Yemen and Sufi shrines.</a:t>
            </a:r>
          </a:p>
          <a:p>
            <a:r>
              <a:t>Spread through the Middle East, North Africa, and Europe.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Coffee 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C. arabica and C. robusta.</a:t>
            </a:r>
          </a:p>
          <a:p>
            <a:r>
              <a:t>Regions where coffee is cultivated globally.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Leading countries in coffee production.</a:t>
            </a:r>
          </a:p>
          <a:p>
            <a:r>
              <a:t>Economic impact and market size.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Etymology of Coffee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Origins of the word 'coffee'.</a:t>
            </a:r>
          </a:p>
          <a:p>
            <a:r>
              <a:t>Historical context of the terminology.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Coffee in traditions and rituals.</a:t>
            </a:r>
          </a:p>
          <a:p>
            <a:r>
              <a:t>Influence on literature and religion.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Coffee Production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faced by coffee farmers.</a:t>
            </a:r>
          </a:p>
          <a:p>
            <a:r>
              <a:t>Environmental concerns with coffee farming.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 introduction to Agile and Scrum" id="{1E510FDB-62BC-E649-9D37-36CC77F679CB}" vid="{8C74EF7E-A256-8E4B-8170-9933E6A644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AccentBoxVTI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Avenir Next LT Pro</vt:lpstr>
      <vt:lpstr>Calibri</vt:lpstr>
      <vt:lpstr>AccentBoxVTI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Le</dc:creator>
  <cp:lastModifiedBy>Khanh Le</cp:lastModifiedBy>
  <cp:revision>1</cp:revision>
  <dcterms:created xsi:type="dcterms:W3CDTF">2024-01-09T22:49:57Z</dcterms:created>
  <dcterms:modified xsi:type="dcterms:W3CDTF">2024-01-09T22:50:35Z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